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1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328" r:id="rId3"/>
    <p:sldId id="315" r:id="rId4"/>
    <p:sldId id="258" r:id="rId5"/>
    <p:sldId id="316" r:id="rId6"/>
    <p:sldId id="285" r:id="rId7"/>
    <p:sldId id="317" r:id="rId8"/>
    <p:sldId id="329" r:id="rId9"/>
    <p:sldId id="318" r:id="rId10"/>
    <p:sldId id="298" r:id="rId11"/>
    <p:sldId id="320" r:id="rId12"/>
    <p:sldId id="332" r:id="rId13"/>
    <p:sldId id="266" r:id="rId14"/>
    <p:sldId id="260" r:id="rId15"/>
    <p:sldId id="322" r:id="rId16"/>
    <p:sldId id="325" r:id="rId17"/>
    <p:sldId id="312" r:id="rId18"/>
    <p:sldId id="331" r:id="rId19"/>
    <p:sldId id="330" r:id="rId20"/>
    <p:sldId id="326" r:id="rId21"/>
    <p:sldId id="327" r:id="rId22"/>
    <p:sldId id="313" r:id="rId23"/>
    <p:sldId id="323" r:id="rId24"/>
    <p:sldId id="324" r:id="rId25"/>
    <p:sldId id="333" r:id="rId26"/>
    <p:sldId id="281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71"/>
    <p:restoredTop sz="94677"/>
  </p:normalViewPr>
  <p:slideViewPr>
    <p:cSldViewPr snapToGrid="0" snapToObjects="1">
      <p:cViewPr varScale="1">
        <p:scale>
          <a:sx n="81" d="100"/>
          <a:sy n="81" d="100"/>
        </p:scale>
        <p:origin x="20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  <inkml:brush xml:id="br3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16478 5516 24575,'0'0'0</inkml:trace>
  <inkml:trace contextRef="#ctx0" brushRef="#br0">7849 3739 7996,'-8'-22'0,"-3"-3"347,6 6 0,-5 0-15,6 4 0,-6-4 642,5 0-586,-6 1 0,4 5-162,-8 3 1,1 4 78,0 6 1,-2 0-29,-3 0 0,2 8-98,-7 6 0,-4 7-66,-6 7 1,0 2-68,1 3 1,-2 10 68,-3 9 0,3 3-150,7 2 1,6 0 112,3 0 0,9 0 134,5 0 1,4-7-121,1-2 1,6-10-136,4-5 1,15-10 1,8-4 1,7-9-196,2-5 0,9-7-537,6-7 1,-1-14 148,6-14 1,-8-6-84,-2-4 1,-5 1 243,5-6 0,-7 3 463,-3 1 0,-5-2 0,-9 12 0,1 3 0,-1 3 0</inkml:trace>
  <inkml:trace contextRef="#ctx0" brushRef="#br0">8346 3554 7912,'-9'0'381,"-1"0"1,6 6 709,-6 4-694,7 9 0,-10 3-73,4 6 0,-5 7-182,-5 3 0,1 5 62,-5 4 1,0 2 12,0 3 1,1 2-204,3-7 0,3-1 53,-3-8 1,9 2-494,6-7 1,-3-6 256,3-9 1,-1-2-90,5-2 205,6-6 1,2-9-6,6-13 58,1-13 0,-1-16 0,0-7 0</inkml:trace>
  <inkml:trace contextRef="#ctx0" brushRef="#br0">8247 3625 7912,'6'-8'435,"2"2"21,6 6 0,-4 3-50,-1 7 1,-1 5 7,1 14 0,3 12-87,-8 6 1,1 9-172,-5 5 0,0-2 35,0 2 1,5-5-94,0-9 0,1-6 107,-1-13 1,-2-7-1,6-7 0,-4-1-133,4-8 1,-4-7 43,5-8 1,-2-13-119,1-6 0,4-15 100,-4-3 0,4-9-611,1-5 1,0-2-275,0-4 0,5 6-180,0 9 1,2 3 384,-2 6 0,-5 7-726,0 2 1308,0 11 0,-9-1 0,9 10 0,4 3 0</inkml:trace>
  <inkml:trace contextRef="#ctx0" brushRef="#br0">8773 3455 7912,'14'0'1697,"-5"0"-1348,1 0 1,-7 6-132,2 3 0,-4 9 92,-1 1 1,-4 6-121,-1-1 0,-11 3-14,2 1 1,-3 7-11,2 3 1,-5 3-1,-4 1 0,2 7-274,-2 3 0,5-3 98,-4-1 1,4-1-606,-5-4 1,7 1 313,-2-11 0,4-6-1294,6-8 462,-4-3 603,12-8 1,-6-15 529,7-12 0,7-12 0,1-5 0</inkml:trace>
  <inkml:trace contextRef="#ctx0" brushRef="#br0">8815 3526 7912,'10'-5'0,"-1"0"0,-4 2 0,5 8 0,-7 0 963,2 9 0,1 0-358,-1 14 0,-1 1-148,-4 13 1,5 1-120,0 14 0,0-2 58,-5 12 1,4-7-74,1 1 0,6-2 58,-1-2 1,2-13-211,2-6 0,1-8-138,-1-7 0,5-8 16,0-11 1,0-2 151,-5-2 0,2-8-175,3-6 0,-4-13 57,4-11 1,2-11-470,-2-8 0,5-3-234,-5-11 1,6 3 232,-1-8 0,-2 4-202,1 1 0,-5 7-524,1 8 1,-4 5 1112,0 8 0,-3 2 0,-2 7 0,-5 10 0,-4 10 0</inkml:trace>
  <inkml:trace contextRef="#ctx0" brushRef="#br0">11659 3028 8161,'8'-14'-140,"5"6"0,-10 8 328,6 9 0,-6 14 340,2 10 0,-5 9-270,-5 15 0,-4 11-66,-10 3 0,3 0-340,-3 0 1,3-7 323,2 7 0,1-10-110,4 1 0,-2 1-116,6-1 1,-4-7-168,4-8 0,0-10-9,5-9 1,0-6-709,0-8 166,0-6 1,0-3 79,0-10 688,7-15 0,0-17 0,8-13 0</inkml:trace>
  <inkml:trace contextRef="#ctx0" brushRef="#br0">11972 3199 8152,'-2'14'0,"-3"0"0,-2 7 117,-8 2 1,0 4 219,-4 2 0,-10 9-280,-9-1 0,-9 12-203,-5-6 0,-2 6 13,2-6 0,4-4 108,11-10 0,8-9 100,10-6 0,3-1-61,2-8 0,6 1 33,4-1 0,4-4-8,4 4 1,4-3-8,6-2 0,7 4-52,3 1 1,4 1 12,5-1 0,4-3-179,5 3 1,6-4 122,-1-1 1,-1 0-989,-8 0 1051,-4 0 0,1-6 0,2-2 0</inkml:trace>
  <inkml:trace contextRef="#ctx0" brushRef="#br0">12000 3725 8089,'7'9'511,"2"1"0,-1-6-187,1 6 0,6-7-354,4 2 1,1-4 91,-1-1 1,5-1-166,9-4 1,-1-3 41,5-6 1,0-2 161,1-3 1,-8 5-303,-7 0 0,-7 0 48,-2 4-167,-6-3 0,-9 1-54,-4 2 0,-4-1-52,-10 6 1,-4 1 173,-5 4 1,-5 0 99,0 0 0,1 0 285,8 0 1,-1 0-113,6 0 1,0 4 514,5 1 0,1 6-251,4-1 1,1 2 316,3 3 1,4-1-170,-4 0 0,3 7 21,2 2 1,7 3-167,2-3 1,4 4-159,1-3 1,6 1-432,4-1 1,5-1 201,4-8 1,3 0-651,7-10 0,-5-2 384,0-7 1,0-6-1020,4-9 1384,-5-3 0,4-13 0,-5-1 0</inkml:trace>
  <inkml:trace contextRef="#ctx0" brushRef="#br0">12626 3455 7910,'0'14'-367,"0"0"0,5 5 121,-1 0 0,1 13 839,-5 1 0,0 6-172,0 4 0,-5-1-25,1 1 1,-8 5-145,3-1 0,-2-1 34,1-8 0,-1-5-128,7-10 1,-1-7-49,5-6 111,0-7-13,0-16 0,2-10-442,2-20 0,4-4 176,6-1 0,5-4-421,0 5 1,7-1 137,-3 6 1,4 5-40,2 4 0,-1 5-39,0 4 0,2 5-761,4 10 1180,-11-4 0,10 11 0,-10-4 0</inkml:trace>
  <inkml:trace contextRef="#ctx0" brushRef="#br0">13195 3469 7910,'0'-14'-227,"0"-1"525,-7 1 1,-2 6-44,-10 4 0,1 4-271,-5 4 1,-1 10 26,-4 10 0,-1 3-51,1 1 0,4 1 304,0-1 1,2 7-68,-2 3 0,9 1 65,5-1 0,5 2-90,-4-7 0,6 5 76,-2-5 0,5-6-73,5-8 1,3-3 5,6-2 1,2-6-104,3-3 0,3-7-233,6-7 0,1-7-342,-1-13 1,5-4 310,0 0 0,1-11-371,-6 1 1,-1-1 239,-3 6 0,1-6-5,-6 6 0,-2 0 53,-7 9 1,1 7-83,-6 3-140,-1 4 235,-4 7 0,0 9 1069,0 13 1,-4 13-451,-1 11 0,-5 3 70,6 2 1,-6-2-193,5-3 0,1 3-86,4-3 1,0-5-226,0-4 0,6-3-292,3-7 1,6-6 67,4-8 1,-2-5-194,7-5 0,-5-4 487,4-10 0,-5-4 0,2-5 0</inkml:trace>
  <inkml:trace contextRef="#ctx0" brushRef="#br0">13507 3440 7910,'8'-14'211,"-1"6"57,-1-4 1,-5 8 283,4-5-249,-3 6 0,-1-3-206,4 6 1,-3 6 120,2 3 0,0 4-40,0 1 1,-2 2 39,3 3 0,1 5-97,-1 9 1,4-2 23,-4 7 0,4-5-205,-4 5 1,5-6 106,-6 1 0,6-3-53,-5-1 0,4-3 105,-4-2 0,4-3 101,-4-7-95,6 0 0,-9-4 54,2-1 89,-2-6 90,-2 4 8,0-7-405,0 0-21,0-7 1,0 4 41,0-6 0,0 4-612,0-5 236,0 7-263,0-3 103,0 6-1272,0 0 1846,0-6 0,0-2 0,0-7 0</inkml:trace>
  <inkml:trace contextRef="#ctx0" brushRef="#br0">13721 3597 7718,'0'-10'-312,"0"1"276,0 6 0,0-10-142,0 4 118,0-4 1,0-1 185,0-1 1,0 1-6,0 0 0,0-5 465,0 0-357,0 0 0,0 5 263,0 0-307,-7 6 0,-1 2-63,-6 6 1,-2 1-23,-3 4 0,2 3 2,-7 6 1,1 2 8,-6 3 1,2-2-155,4 7 0,-3-5 144,7 4 1,5-4-2,5 5 1,6-5-44,-2 5 0,5-5 27,5 4 0,9 1-77,9 4 1,6 2 11,4 4 1,-1-4-133,6 3 0,-7-3 95,2-2 0,-3 1-155,-1-1 1,-7-1 262,-3-3 0,-5-4-98,-4-6 1,-4 1 391,-6-1-263,0 0 1,-8 0 206,-6 1 0,-13-3-130,-11-2 0,-5 1-252,-4-7 0,-2 3-9,-3-2 0,4-4-278,11 4 0,2-4-603,6-1 0,7-1 132,3-4 812,10 4 0,2-12 0,7 5 0</inkml:trace>
  <inkml:trace contextRef="#ctx0" brushRef="#br0">17744 3284 7981,'0'-21'-470,"0"6"0,0-6 367,0 7 1,-6 1 60,-4 4 0,-4 2 374,-5 7-194,3 0 1,-10 0 149,2 0 1,2 7-169,-2 2 0,0 10 272,-4 5 0,-1 9-111,1 5 1,4 5 171,1 4 1,1 4-94,-2 5 1,-1 3-260,6 3 1,0 2 84,4 7 0,6-3-140,-1-6 0,7-2-192,-1-13 1,15-6-414,8-7 0,7-12-427,8-8 1,2-8 469,7-11 0,-5-6-254,-1-12 0,-3-3 770,4-11 0,-7-5 0,2-3 0,-3-1 0,-1-2 0</inkml:trace>
  <inkml:trace contextRef="#ctx0" brushRef="#br0">17858 3696 7981,'0'-8'605,"-6"-4"0,2 10 41,-5-3-291,6 4 1,-8 2-214,6 4 0,-4 5-106,4 9 0,-2-2-95,3 7 1,2-1 159,-3 6 1,10 4-74,5 0 0,2 0 51,2-4 0,7-7-369,3-3 1,3-5 54,1-5 0,-4-4-69,-1-10 0,1-9 106,5-9 1,-3-12 70,-2-8 0,-3 4 104,-7-9 0,-2 7-63,-2-6 0,1 4 77,-6 5 1,-2-1-56,-8 6 1,-3 1 87,-6 8 1,-6 5-27,-4 10 1,-5 3 89,-4 6 0,-3 7 32,-7 8 1,2 5-79,3 9 1,8-2-332,7-4 0,11 2 103,3-6 0,7 5-441,7-5 627,3-6 0,19-1 0,3-4 0</inkml:trace>
  <inkml:trace contextRef="#ctx0" brushRef="#br0">18284 3483 7981,'8'6'19,"-1"2"-137,-7 6 0,0 2 569,0 3 0,0-1-168,0 5 1,-5 1-230,0 4 1,-6 2 13,2 4 0,1 0-24,-2 4 1,1 3 14,-5-3 1,4 2 128,1-2 1,1-4-126,-2-5 0,-1-7 80,6-3-611,1-10 183,4-2 127,0-26 1,1 0 44,4-19 1,1 2-197,4-2 0,7-8 28,-3 3 1,5 2 21,0 3 0,-1 8 173,5 2 1,0 1 151,0 8 1,4 0-202,-3 5 1,-2 1 26,2 4 1,-7 1 620,2 3 0,-3 3-260,-2-2 0,-5 4 349,1 4 1,-7 4-144,2 7 0,-4 7 27,-1 6 1,-1 7-258,-4 7 1,-8 3-284,-6 2 0,1-3-224,3 4 0,7-7 230,4-8 0,2-1 48,2-13 0,6-1 0,2-3 0</inkml:trace>
  <inkml:trace contextRef="#ctx0" brushRef="#br0">18853 3540 7983,'-9'0'-267,"-1"0"1,7 6 91,-2 4 0,2 4 798,-2 5 0,4 5-116,-4 9 1,4 3 71,1 7 0,0 7-259,0 7 1,1-5-65,4 5 0,-4-14-62,4-1 0,1-10-146,-1-4 0,6-7-22,-1-12 0,2-2 104,3-7 0,-1-8 11,0-6 0,5-13 12,0-11 0,6-14-371,-1-5 1,-2-5-119,2 1 0,-5 7 148,4-3 0,-5 11-414,1 4 0,-8 5 280,-2 9 0,-6 1-1470,2 3 840,-3 10 952,-2 8 0,0 6 0,0 0 0</inkml:trace>
  <inkml:trace contextRef="#ctx0" brushRef="#br0">19450 3241 7928,'0'16'443,"0"3"1,0 5-17,0 9 1,0 5-190,0 9 0,-6-1 0,-3 6 0,1-1 303,-2 1-377,7-3 1,-8-2-6,6 1 1,0-3-107,5-7 0,0-3-196,0-6 1,0-3 112,0-2-777,0-3 495,0-7-324,0-6 237,0-2 0,0-8-226,0-2 0,0-6 131,0-9 494,0-3 0,7-13 0,1-1 0</inkml:trace>
  <inkml:trace contextRef="#ctx0" brushRef="#br0">19820 3227 7928,'8'2'242,"-3"2"1,-4 6 331,-1 9 0,0 5-275,0 9 1,0 5-91,0 9 1,0-1-227,0 6 0,-5 0 71,1 5 0,-6-2-109,5-3 0,1 4 62,4-4 1,0-5-632,0-4 0,0-8-379,0-12-334,0-2 819,0-13 518,0-8 0,6-21 0,2-9 0</inkml:trace>
  <inkml:trace contextRef="#ctx0" brushRef="#br0">19848 3384 7928,'15'0'-214,"-1"0"1,0 0 456,0 0 0,5 0-113,0 0 1,2 0 275,-2 0 1,-4 4-10,4 1 0,2 6-171,-2-1 1,1 2-48,-1 2 0,-3 2 26,3 3 1,-3-1-18,-2 5 0,-6 1 11,-3 4 1,-5 5-143,-5 1 1,-4 5 52,-10-1 1,-8 3-198,-6 2 0,-2-1-138,2 1 0,-5-5-222,-10 0 1,-2-13-184,-7-1 0,5-7-850,0-3 1480,6-6 0,0-6 0,7-7 0,-1 2 0,2 1 0</inkml:trace>
  <inkml:trace contextRef="#ctx0" brushRef="#br0">22621 3156 8087,'-14'-13'-316,"-1"4"1,1 1 208,0 3 1,-5 4 74,0-4 0,-6 10 313,1 4 1,-3 10-6,-1 5 0,-5 14 19,-1 4 0,-3 11-194,3-1 0,1 5 352,5 4 0,6-4-143,3 0 0,4 0-101,6-5 1,3 3-422,6 2 0,6-13 203,3-6 1,10-8-237,5-6 1,9-10-82,5-9 0,-1-7-271,0-7 0,0-7 135,1-12 0,3-1-740,-3 1 1202,-4-1 0,1 6 0,-6-1 0,-1-1 0,1-2 0</inkml:trace>
  <inkml:trace contextRef="#ctx0" brushRef="#br0">22834 3483 8040,'0'-8'-6,"-6"2"252,-4 6 0,-2 12-37,-3 7 0,1 8 14,0 6 0,0-1 3,0 6 1,6-5-15,3 5 0,3 0-210,2 5 0,2-7 81,3-3 0,3-3-182,6-1 1,2-12 51,3-3 0,-4-9-236,4 0 0,2-12 47,-2-7 1,5-13 27,-6-11 1,1-3 43,-4-1 1,-1-3-123,0-2 0,-1 3 136,-4-4 1,-2 6 38,-7 4 0,-2 0 137,-3 9 1,-4 3-72,-10 7 0,1 9 244,-5 1 0,-6 9-34,-4 9 1,0 1-21,4 9 1,3 1-234,2-1 1,10 5-142,9-5 0,3 4-78,2-4 1,7-4-38,2-6 344,10-6 0,3 10 0,7-5 0</inkml:trace>
  <inkml:trace contextRef="#ctx0" brushRef="#br0">23133 3455 8018,'8'14'-269,"-2"6"269,-6 4 0,0 3 466,0 1 0,-6 2-130,-4 4 1,2-3-183,-1 7 0,1-6 15,-2 1 0,-1 0 0,7-5 1,-6-2-305,5-12 120,1 0-91,4-6 0,0-10 73,0-12 0,1-6-363,4-9 1,-2-4 33,7 0 1,-1-7-128,5 2 1,2 2 187,3-2 0,5 2 41,9-2 0,-2 3 185,7 7 0,-4 1-73,3 3 1,-5 5 345,1 10 0,-7-2-147,-3 6 1,-5 0 461,1 5 0,-10 7-38,-4 2 0,-4 10 203,-1 5 0,0 3-203,0 1 1,-6 5-114,-3 0 1,-4 5-198,-1-5 1,-1 2 60,1-2 1,6-7-767,4 2 0,2-9 254,2 0 286,0-10 0,6-2 0,2-7 0</inkml:trace>
  <inkml:trace contextRef="#ctx0" brushRef="#br0">23716 3170 7942,'0'-14'-113,"0"5"-234,0-1 377,6 7 1,-3-3 707,7 6-433,5 6 1,6 8-23,3 10 1,2 4-99,-2 5 0,1-1-264,-1 6 1,-3-2 85,-7 2 1,-6 2-92,-3-7 1,-5 0 149,-5-5 1,-5 1 48,-9-1 1,-3-1-40,-6-3 0,-1 1 4,1-6 1,-2 0-133,-3-5 1,3-1 76,-3-4 1,7 2-3,3-6 0,5 0 44,-1-5 1,8 0 265,2 0-283,6 0-26,9 0 1,10 0-317,12 0 0,2 0 119,3 0 1,10 0-519,9 0 0,8-2 306,2-2 1,-1 0 152,-4-5 0,-6-1 1,-2-4-1</inkml:trace>
  <inkml:trace contextRef="#ctx0" brushRef="#br0">24256 3128 7942,'0'-15'559,"0"7"-380,0 2 0,1 19-7,4 6 1,-3 19-15,3 9 0,-4 12 50,-1 2 1,0 5-310,0-4 1,-1 6 78,-4-2 0,3-4 95,-3-5 0,4-3-388,1-12 0,0-2-572,0-12 269,0-12 0,5-5 285,-1-16 0,1-15 333,-5-14 0,6-11 0,2-6 0</inkml:trace>
  <inkml:trace contextRef="#ctx0" brushRef="#br0">24270 3071 7942,'14'6'0,"7"2"354,3 6 0,2 2-86,3 3 0,6 3 53,3 6 0,3-4-69,1 0 1,-1-5-310,-3 5 1,-3-7 112,-7 2 0,-1-3 233,-3-2 1,-3 5-197,-7 0 0,-6 1-2,-4-1 0,-4 3-89,-4 7 1,-11 1 66,-8 3 0,-17 3-433,-7 7 1,-10 0-35,-9-1 1,6 1-335,-7 0 1,9-2 340,6-3 1,4-5 390,10-10 0,4-4 0,5-9 0,1-4 0</inkml:trace>
  <inkml:trace contextRef="#ctx0" brushRef="#br0">26104 2929 7911,'0'-8'-220,"0"1"1,-5 11 475,1 5 1,-9 4-56,-1 15 0,-2-1-126,-8 11 1,-4 6 140,-5 8 0,-5 5-76,5 5 0,-7 2 148,2 8 0,4-6 72,0 0 0,6-6-545,4 2 0,5-10 175,10-5 0,4-9-263,10-5 1,9-10-157,10-9 1,9-10-386,5-13 0,9-8 392,5-17 422,-3-2 0,0-7 0,-6 1 0</inkml:trace>
  <inkml:trace contextRef="#ctx0" brushRef="#br0">26303 3327 7911,'-6'14'0,"3"2"157,-7 3 1,1-2 300,-5 7 1,4-1-73,1 6 1,4 4-171,-5 0 1,7 2-228,-1-2 0,2-9 0,2-1 1,8-2-149,6-7 1,5-3 157,5-11 1,7-1-65,-2-4 0,2-5 99,-2-8 1,4-6-141,0-9 1,-4 1-29,-6-6-74,-5 7 201,2-11 1,-7 11-175,-4-7 1,-2 2 40,-7-2 1,-2 3-92,-3 7 0,-4 5 219,-10 4 0,-3 10-20,-7 4 1,-5 12-5,-4 7 1,3 6 102,2 9 0,4-1-118,6 1 0,4-1 16,9 1 0,4-3-444,6-2 1,3 1 12,6-6 466,1-6 0,23 0 0,-3-6 0</inkml:trace>
  <inkml:trace contextRef="#ctx0" brushRef="#br0">26872 3170 7911,'13'2'-133,"-4"3"1,-3 9 400,-6 9 0,-6 4-41,-3 2 0,-9 6-234,-1 2 0,-1-2 60,1-2 1,3 2 6,-3-2 1,3 0 36,2-4 0,1-7-8,4-3 0,1-3-68,3-2-229,4-6 99,-6-2 1,7-7 91,0-4 0,2-8-304,3-6 0,-2-6 84,6 1 0,1-4-59,4-5 0,7 1-26,2-6 1,6 0 115,4-4 1,-2 4 137,7 0 0,0 8 122,5 1 1,-7 3 33,-3 7 1,1 1-46,-6 9 0,2-2 544,-11 6 0,0 0-267,-5 5 1,-6 6 401,-3 4 0,-4 9-128,-1 5 1,-6 9-11,-3 5 1,-6 3-315,-4 1 1,4 1-200,-4 0 0,3-5-246,2 0 1,6-7 213,3 2 0,3-9-2161,2-5 2122,7-3 0,13-2 0,10 0 0</inkml:trace>
  <inkml:trace contextRef="#ctx0" brushRef="#br0">27398 3227 7880,'-8'0'-122,"2"0"259,6 0-88,0 0 0,0 6-26,0 4 1,5 4 257,-1 5 0,1 5-57,-5 9 1,0 3 84,0 7 1,0 0-67,0-1 1,0-4-78,0 0 1,0-6-84,0 1 1,2-9-153,2-6 1,0-8 159,5-5 0,-4-5-21,4-5 0,2-6-103,8-13 0,-1-1 65,5-13 0,-4 0 6,5-5 1,-7-1-193,2-3 0,-1 1-628,1-6 1,-8 6 226,3-1 555,-3 2 0,3 3 0,0-1 0</inkml:trace>
  <inkml:trace contextRef="#ctx0" brushRef="#br0">27867 2929 7852,'7'-8'0,"-4"0"0,6 3 0,-4 3 456,4-2 0,1 2-75,4 2 0,2 5-149,3 0 1,-3 6-56,3-2 0,-5 4-110,-5 1 1,2-3-57,-6 3 1,0-6 74,-5 11 0,-3-6-25,-7 6 0,-1 1 24,-13-1 1,5 6-323,-4-1 1,-1 1 53,-4-1 1,6-2 12,3-3 0,4-3 154,6 3-10,3-3 1,6-2 9,0 0 0,1-6-10,4-3 0,4 1 75,10-1 1,-3 0-53,3-5 0,3 0 96,2 0 0,-2 0-39,2 0 1,-1 0 79,6 0 0,-5 0-31,-1 0 0,-10 0 355,1 0-279,-3 6 0,-5 2-89,-6 6 1,-9 2-56,-15 3 0,-1 1 76,-13 4 0,6 1-248,-1-6 1,-1 5-82,0-5 0,3 0-83,7-5 1,4-6-485,5-3 107,1 3 0,6-13 67,3 0 1,4-12 610,1-7 0,13-15 0,2-6 0</inkml:trace>
  <inkml:trace contextRef="#ctx0" brushRef="#br0">28479 2843 7852,'7'15'377,"0"5"-34,-7 4 1,0 9 280,0 5 0,-7 4-275,-2 6 1,-8 7-147,-2 7 0,0 3-22,4-9 1,6 4 29,0-7 1,5-9-564,0-2 0,2-8 174,2-1-1049,0-10 776,0-2 1,0-15-137,0-6 0,0-8 172,0-11 0,-2-4 415,-2-10 0,2-10 0,-4-8 0</inkml:trace>
  <inkml:trace contextRef="#ctx0" brushRef="#br0">28422 2985 7746,'14'-7'-316,"0"0"509,0 7 0,1 0 334,-1 0 0,2 7-10,3 2 0,-2 4-159,7 1 0,-1 0-281,6 0 1,1-3 115,3 4 1,-3-4 54,3 8 1,-3-4-34,-1 0 0,-1 4 27,0 0 0,-4 4-76,0-4 1,-7 6-1,2-1 1,-9 3-140,-6 1 1,-4 1 23,-4-1 0,-12 1-68,-13-1 0,-12 5 62,-11 1 1,-9 3-510,-6-3 1,2-1-67,-1-5 0,5 1-573,-6-1 1,7-6 1102,-1-3 0,-3-5 0,6-4 0,7-5 0,9-4 0</inkml:trace>
  <inkml:trace contextRef="#ctx0" brushRef="#br0">17318 4393 7832,'8'9'-67,"6"1"0,13-1 314,11 6 0,4-3 37,6-2 0,12 2-9,15-2 1,-29-7 0,2 0-459,8-1 1,1 1 0,0 0 0,0 0 250,2 0 1,1-1-1,7 1 1,1-1-330,6-2 1,-1 0 0,0 0 0,0 0 386,0 0 0,1 0 1,0-3-1,0-1-41,-3 0 0,0-1 0,2-1 0,0-1 40,-7 0 1,0 0 0,0 2 0,-2 0-224,-9 1 0,-1-1 0,-3 1 0,-1 0 78,0 0 1,0-1-1,-9-1 1,0 1 145,34 0 1,-16 0-3,-16 5 1,-9 0 105,-10 0 741,-3 0-812,-7 0 1152,-6 0-2784,-8 0 1003,-8 0-1089,-6 0 1559,-1 0 0,1-6 0,0-2 0</inkml:trace>
  <inkml:trace contextRef="#ctx0" brushRef="#br0">22436 4236 8045,'-14'-7'295,"6"0"-110,2 7 1,7 2-49,4 3 1,4-2 107,10 6 1,11-6-239,13 2 0,20-3 101,18-2 0,-37-3 0,0-1-280,3 0 0,1-1 0,7-2 0,1 0 228,0-3 1,1 1 0,10 0 0,1 0-335,2-3 1,2 1-1,0 2 1,1 0 376,-2 0 0,0-1 1,5 2-1,2 1-353,0-1 0,0 1 1,-6 0-1,0 0 314,-3 0 1,-1 0 0,-5 0 0,-1 1 21,5 1 0,-1 1 1,-12 0-1,-3 0-186,0 1 1,-2 1-1,28 1 141,-15-4 1,-10 3 241,-4 2 0,-11 5-352,-3 0 1,-11 1 597,-4-1-1986,-3-4 2499,-8 6-1038,-2-7 0,-6 0 0,0 0 0</inkml:trace>
  <inkml:trace contextRef="#ctx0" brushRef="#br0">25749 4293 7774,'6'-12'-325,"4"2"1,4-1 391,5 6 0,4-4 0,11 3 403,4-2 0,4 3-225,6-4 0,4 4-60,9-5 1,17 7-408,-34 1 0,2-1 0,4 2 0,2 1 335,3 0 1,-1 0-1,2-2 1,1-1-6,4 1 0,1-1 1,3 0-1,1 0-45,9 0 1,2 1 0,-7 2 0,0-1-253,-1-1 1,0-1-1,-2 0 1,0 0 238,7 1 0,-1-1 1,-7-2-1,-1 0-67,-3 3 0,-1 0 0,-2-1 0,-1 1 43,-1 2 1,0 0 0,-1 0 0,0 0-154,-1 0 1,-1 0 0,-7 0 0,-1-2 225,-5 0 0,-1 0 0,28 0-109,-7-3 1,-4 4 62,-5 1 0,-3 0 54,-6 0 1,-7 0 454,-3 0 1,-7 0-358,-3 0 525,-5 0 0,2 0-635,-5 0 218,-1 0 1,0 0-651,0 0 1,-4 0 294,-1 0 0,-4 0-29,4 0 71,-5 0 0,2 0 0,-6 0 0</inkml:trace>
  <inkml:trace contextRef="#ctx0" brushRef="#br1">20474 3028 8053,'0'-14'-27,"0"0"1,-5-1 372,1 1 176,-1 0 0,3 0 120,-3 0-373,4-1 0,-12 1-128,4 0 1,-5 0-164,-5 0 0,1-1 213,-5 1 1,4 0 0,-5 0 1,-5-1-78,-4 1 1,-2 5 29,2-1 0,2 7 5,-7-2 0,5 4-84,-5 1 0,3 6-133,-8 4 1,4 4 70,-9 5 1,-1-2-138,2 7 0,-5-5-142,5 4-485,-7 1 773,16 5 0,-8 4 50,13 0 0,1 6-14,9-1 1,-3 11 12,7 8 0,-4 6-284,4 8 0,0 7 332,12-38 0,0 0 1,-3 4-1,1 1-78,-1 0 1,1 0-1,-1-2 1,1 1-59,1-1 1,1-1-1,0 34-20,4-36 1,1 0-82,0 35 169,2-11 1,7-2-127,2-10 0,10-3-10,5-6 0,7-1 80,2 1 1,9 0 21,0-1 0,12-1 169,8-3 1,5-4 28,0-11 1,2-2-176,2-7 1,0-6-129,1-3 0,2-5-48,-34-2 1,0-1-1,1-4 1,1-2 207,5-4 1,0-2-1,-5-3 1,-2-2-32,2-5 1,-3-2 0,-4-1 0,-2-3 5,-1-3 1,-2-3 0,-3 1 0,-1-1-20,1 0 0,-2-1 1,1 1-1,-1-1 11,1-2 0,0 0 0,-1-1 0,-2 0-39,-4-4 0,-1 0 1,0-2-1,-2 0-81,-3-2 0,-3-1 1,-1-2-1,-3 0-131,-3 0 0,-2-1 1,0-1-1,-2-1 122,-1 3 1,0 0-1,-2 3 1,-2 2-21,-2 3 0,-3 3 97,-2 0 0,-2 3 25,-22-27 0,-2 9 14,-4 14 0,8 7-203,-7 11 1,5 4-673,4 6 858,0 6 0,17 1 0,-4 7 0</inkml:trace>
  <inkml:trace contextRef="#ctx0" brushRef="#br1">24896 2971 8011,'8'-14'0,"-4"0"0,-4 0 24,-4-1 0,0 1 109,-5 0 0,-1 0-135,-4 0 0,0-1 143,0 1 0,-7 0-4,-2 0 1,-4-2 77,-2-3 0,-5-3 3,-4-7 0,0 6 142,-5-1 0,2 7-122,-11-2 1,0 4-194,-5 6 1,3 4-131,-3 10 0,-4 6 24,-15 13 1,37-12 0,-1 1-95,-3 5 1,1 2-1,0 1 1,1 1 144,3 0 0,1 3 0,3 1 1,3 2 93,-21 24 0,7 9-40,3 6 1,20-29-1,3 1 65,1 3 0,3 1 0,0 1 0,1 1-78,1 4 0,2 1 0,4 1 1,2-1 83,-3 5 1,2-1 0,4 0-1,2 0-82,1-2 0,3 0 0,2-3 0,5-2-80,6 4 0,4-2 0,0-7 0,4-2 85,4-1 1,3-2 0,4-3-1,3-3-265,4-4 0,4-2 0,2-3 0,3-3 260,7-4 1,0-2 0,-3-1 0,-1-2-316,1-2 1,2-1 0,2-3 0,1 0 231,3-2 0,0 0 1,-4-1-1,-1-2 25,-4 0 1,-1-2 0,-6-1 0,-1-2 134,0-2 0,0-3 0,-4-2 0,0-1 52,4-1 1,0-3 0,-5-3-1,-3-2 37,-3 2 0,-1-1 1,-2-4-1,-1-1-24,25-30 0,-13-8-70,-24 28 1,-2-2 0,12-35-119,-17 34 0,-2-1 0,-3 1 0,-2-2-179,-3-3 0,-2 0 0,1-1 1,-2-1-281,1-3 0,-2 0 0,-4 1 0,-3-1 234,0 0 1,-3 0 0,-1 6 0,-2 1-194,-2 3 0,-2 0 0,-16-31-87,-4 9 0,-3 13 458,3 16 1,1 9-282,0 5 341,11 10 0,-7-4 0,11 5 0</inkml:trace>
  <inkml:trace contextRef="#ctx0" brushRef="#br1">28706 2815 8017,'-9'-5'-732,"-1"0"744,1-6 1,-6 3 450,1-6 0,0 0-179,0 0 0,0-7-41,-1-2 0,1-4-78,0-2 1,-5 1 5,0-1 1,-8 6 28,-1-1 1,-2 2-13,-8-2 0,-6 10-133,-9 9 0,-7 4 47,-1 1 0,-1 1-297,5 4 0,2 4 206,3 10 1,1 5-145,4 9 0,1 5 172,-6 10 0,6 4-196,-1 9 1,4-1 307,5 7 1,3-1-358,7 5 0,14-30 1,1 0 376,1 2 0,0 0 0,2 1 0,1 2-2,4-1 1,1 0 0,0-4-1,2 0 11,1 1 0,2 1 0,2 0 0,2 1-78,0 1 0,4 0 0,3-1 0,4-1 1,4 0 1,3-1 0,1-4-1,2-2-46,4 3 0,2-2 0,1-3 1,2-3-72,0-4 1,1-2 0,5-2-1,0-2-13,-1-1 1,1-2-1,5-4 1,3-2 55,2 0 1,2-1-1,1-2 1,1-2-56,-3-2 0,0-1 0,-3-1 0,-2-2 78,1-5 0,-1-2 1,1-1-1,1-3 90,5-6 0,1-1 0,-3-1 1,0-1-75,-4-1 1,-1-2 0,-3 0 0,-1-1-10,-3 0 1,0-1 0,0-1-1,-1-2-136,1-4 1,1 0-1,0 2 1,0-2 61,-3-2 0,0 0 0,-5 5 1,-2-1-58,-1-1 1,-3-2-1,14-24-234,-3-11 0,-14 1-78,-10-5 1,-6-7 39,-8-2 0,-13 1 131,5 38 1,-3 1 0,-6 1 0,-3-1 102,-3 0 0,-2 0 0,-2 3 0,-3 1 134,-2 2 1,-2 2 0,-1 1 0,-1 2-35,-4-3 0,-1 2 0,5 6 0,0 1 187,-31-20 1,-5 16-285,32 15 1,-1 1 0,-1 2 0,0 2 40,0 1 1,-1 2 0,-34-2-844,6 6 0,10 6 61,9 4 848,7 9 0,-3 3 0,10 6 0,3 1 0</inkml:trace>
  <inkml:trace contextRef="#ctx0" brushRef="#br1">18156 5260 8218,'-7'-14'0,"-4"0"-2,6-1 0,-5 6 244,6-1 0,-1 6 803,5-6-793,0 7 1,6-3-174,4 6 0,4 0 50,5 0 0,5 0-165,9 0 0,3 0-331,7 0 1,6 0 252,3 0 0,-5-5-495,-4 0 0,-4-4 184,-10 4 0,-4 0-28,-11 5 1,-6 2-37,-3 3 489,-16 3 0,-18 12 0,-15 2 0</inkml:trace>
  <inkml:trace contextRef="#ctx0" brushRef="#br1">18256 5402 8218,'-36'43'0,"6"-2"-60,6-3 0,7 1 209,-2-5 0,8-3 476,1-7-406,7-4 0,5-12-107,12-3 0,8-10-39,11-4 0,0-10-325,10-5 1,1-6 266,8 2 1,-4-2-351,-10 11 1,-5 1-1792,-10 9 2126,-2 3 0,-19 6 0,-4 0 0</inkml:trace>
  <inkml:trace contextRef="#ctx0" brushRef="#br1">18128 5345 8218,'0'-14'17,"6"6"1,-2 4 96,5 8 1,-6 12 262,2 12 0,-4 15-55,-1 14 0,0 13-35,0 10-1338,0-38 0,0 0 1128,0 1 1,0-1 0,0 39 131,0-1 1,0-4-107,0 5 1,0-9-274,0-1 0,5-12 0,0-12 1,6-11-435,-1-7 1,2-9-92,2-10 1,1-5 322,-1-10 1,2-12 371,3-17 0,-4-2 0,6-13 0</inkml:trace>
  <inkml:trace contextRef="#ctx0" brushRef="#br1">18512 5587 8217,'14'0'506,"0"6"0,4-2-315,-4 5 0,2 0-115,-11 6 0,-1 0-8,-4 4 1,-1 8-324,-4 6 1,-11 7 142,-12-2 0,-1-3 122,-4-2 1,-2 2-140,2-2 1,6-5-46,8-4 0,4-12-332,0 3 253,7-11 0,4 1-27,8-10 0,9-2 253,6-8 0,11 3 11,-2 2 1,10-1 71,0 6 1,-3-4-98,-2 4 1,-3 0 212,-1 5 1,-6 5 29,1 0 1,-11 6 35,1-2 0,-9 6-49,-1 4 0,-2-2 146,-2 7 1,0-1-117,0 6 0,0 6 70,0 3 0,-2 3-252,-2 1 0,2-1 122,-3-3 1,4-5-745,1-9 290,0-3 34,6-13 0,2-5-224,6-13 1,0-15 54,1-22 0,4-10-171,0-14 1,-2-1 206,-8 1 1,4-6 0,-5-2 0</inkml:trace>
  <inkml:trace contextRef="#ctx0" brushRef="#br1">18839 5260 8151,'9'16'0,"1"3"0,-5 9 594,4 10-154,-6 16-680,10 4 1,-12-18-1,-1 2 407,3 1 1,-1 0-1,-1 4 1,0 1 7,-1-1 0,0 0 0,0-1 0,0-2-15,0-1 0,0 0 1,0-2-1,0 0-47,0 30 0,1-6 4,4-18 0,8-3-106,6-15 0,4-6-109,-4-13 0,5-4-820,-5-6 463,0-6 298,-5-8 0,-6-8-1077,-3-7 633,-4-6 431,-1-1 1,-6-2-774,-3 0 943,-4 0 0,-8-4 0,-1-1 0</inkml:trace>
  <inkml:trace contextRef="#ctx0" brushRef="#br1">18953 5942 8219,'20'0'371,"2"0"-15,7 0 1,6-1-173,2-4 1,6-3-163,4-6 1,-4-2 120,0-3 0,-2-1-41,-8-4 1,-1 2-100,-9 3 0,-2 3-320,-7-3 1,-4 5-703,-1 5 547,-6-4 247,-3 5 1,-8 0-825,-6 3 1049,0 4 0,-7-6 0,-1 0 0</inkml:trace>
  <inkml:trace contextRef="#ctx0" brushRef="#br1">19237 5672 8151,'0'15'-317,"0"-4"283,0 3 1,2 3 692,2 12 0,-2 5-168,3 4 1,-4 3-126,-1 2 0,0 4-187,0 1 1,0 4-95,0-5 0,0-2-80,0-3 1,2-9-311,3 5 1,-2-11 348,6-3 0,1-12-486,4 3 0,2-12-1593,3-3 1467,-4-6 244,6-15 1,-5-1-8,3-7 1,-3 3 347,3 2 1,1-1-43,-1 6 0,6-2 140,-1 2 0,3 3 345,1-3 1,1-1 555,-1 1-541,1 0-201,-7 5 0,-2-5 192,-6 0-341,1 0-40,-1 5 1,-6-1-146,-3 1 0,-4-5 10,-1 0 0,-8-1-253,-6 1 1,-2 6 138,-8-6 1,6 11-112,-6-6 0,2 5 225,-2-1 1,-1 4 103,6 6 0,0 0 279,5 0 1,-1 8-184,1 6 1,0 7 88,0 7 1,4 0 40,1 1 0,6 4 131,-2 0 0,-1 5-182,1-5 1,0 5-69,5-5 0,6-1-368,4-8 0,7-4 160,2-6 0,7-6-315,-3-3 255,10-3 27,4-9 0,5-2-693,1-10 401,-7-3-8,5-7 0,-12 6-209,-1-1 0,-1 0 116,-8-4 1,-2-1 472,-7 1 0,3-7 0,-6-1 0</inkml:trace>
  <inkml:trace contextRef="#ctx0" brushRef="#br1">19863 5573 8094,'6'8'0,"-3"4"-255,7-2 0,-1 7 102,5 2 1,0 6 737,1-1-197,-7 9-197,4-3 0,-5 16-81,2-3 0,2 3 29,-6-4 1,0 2 2,-5 4 0,4-2-63,1 6 0,0-6-105,-5 1 1,0-9 70,0-5 58,0-9 195,-7-4-127,6-12 0,-10-5-72,6-12 0,-1-12 8,1-12 0,3-11-45,-2 1 1,4-9-85,4 0 0,4 2 79,7-3 1,5 1-90,4-5 1,4 7 173,5 2-1131,4-2 1111,5 12 1,3-3 9,2 12 0,-3 6-132,4-1 0,-9 11-110,-1-1 0,-13 10-57,-1-1 0,-7 5-316,-2 5 1,-7 4-4,-4 10 1,-2 3 485,-2 6 0,0 1 0,0-1 0</inkml:trace>
  <inkml:trace contextRef="#ctx0" brushRef="#br0">2844 6710 7099,'5'16'412,"-1"3"1,1 3-193,-5 6-152,7 1 1,-6-1 160,4 1 1,1 4-28,-1 0 0,0 7 88,-5-3 0,4 1-185,1 5 1,0-2 15,-5 11 0,1 0-11,4 5 1,-3 2-141,2 2 1,-2 2-106,-2 4 1,0 1 198,0-7 0,0 3-187,0-3 169,0 4-1,6 6 1,-4-2 10,3-2 1,-4 2-57,-1-2 1,5 1-2,0-2 0,1 3 19,-1-2 0,-4 2-13,4 2 1,-2 0 46,2 1 0,-3-3-7,2-3 0,0-1 217,0-3-231,-2 3 71,4-1 1,-6 6 27,0-4 0,5-3 0,0-1 0,-1-4 11,-4-1 1,0 2-27,0 2 1,2 1-7,3 9 1,-4-8 136,4 8-1399,3-15 1244,-7 5 1,11-10-173,-8 6 0,6-2-18,-5-3 0,6 5 11,-2 0-55,-3-7 153,1 12 0,-3-13 7,1 3 1,0-2 31,-5-2 1,0-4 1,0 3 0,0 6 49,0 3 0,-5 1 162,0 5 1,-4-4 232,4-1-262,0 0-157,5 0 0,0-6-198,0-4 0,0-8-56,0-1 0,0-8-285,0-1 0,0-2 165,0-8-464,0-7 12,0-5-334,0-7 1152,0-13 0,0-16 0,0-15 0</inkml:trace>
  <inkml:trace contextRef="#ctx0" brushRef="#br0">3100 6525 8120,'-8'-14'102,"2"5"495,6-1 1,0 7-179,0-3 61,0 6-246,6 0 1,3 0 0,10 0 0,-1 4-111,6 1 108,-1 0-58,6 1 0,4-4-222,0 3 1,6-4 40,-1-1 1,2 0 7,-2 0 1,3 0 32,-3 0 0,-2 0-122,2 0 0,5-5 28,4 1 1,12-1-65,-3 5 1,8 0 33,-8 0 0,5 0 91,-9 0 0,3 0 95,2 0 1,1 0 135,4 0 1,11-6-183,-31 1 1,1 0-1,-1-1 1,0-2-196,0-1 0,1-1 0,-1 2 0,0-1 195,33-15 0,-33 14 1,0 1-22,1-3 0,-1 0 1,4 1-1,0 0-63,4-1 1,0 0 0,-6 2 0,0 0 69,-1 2 0,-1 2 0,31-9-129,3 1 0,-7 2 15,7 2 61,-3 4-39,-2 6 1,-6 0 38,-4 0 1,-5 0-26,-9 0 1,5 0 37,-9 0 0,-1 0-19,1 0 1,-2-2-3,11-3 0,-1 2 12,1-6 0,-1 1-4,-4-2 1,-8-1-3,4 7 1,-10-3 115,0 3 1,-7 2-200,-3-3 645,-5 4-660,2 1 180,-5 6-69,-8-4 17,0 10 15,-7-10 45,0 4-79,0-6 17,0 0-65,0-6 0,1 4-62,4-2-7,-3 2-34,4 2 170,-6 6 1,0 2-47,0 6 0,0 2 33,0 3 0,0-2 3,0 7 1,2-5 34,2 5-50,-2 0-7,4 4 1,-6 5 4,0 0 1,0 5-64,0-5 0,0 5-14,0-5 1,0 5 25,0-4 0,0 5 26,0-1 0,0-2 108,0 2 0,5-1-65,0 0 1,4 3 97,-4-7 0,1 5-92,-1-5 1,-3 7 16,2-2 0,-2 3-68,-2 1 0,0 6-97,0-1 0,0 12 47,0-3 1,0 0 67,0-4 1,0-2 63,0 2-418,0 4 408,0-18 0,0 9 99,0-9 1,1-2-81,4 2 0,-3-5 22,3 5 1,1 0-66,-1 5 0,-1-1 16,-4 1 1,2 0-72,3-1 0,-4 1 234,4 0 1,-3-5-345,-2 0 159,0-1 72,0 6 0,0 0-5,0-1 0,0 3-26,0 2 1,0-4 10,0-1 1,0-1-34,0-7 1,4 3 16,1-3 0,1 4-82,-1-5 92,-3 0-24,4-5 1,-1 6-132,-1-1 137,1 6-31,1-2 1,-4 7-3,3 3 0,-2-1-16,2 6 1,-4-6 8,4 1 1,-3-3 8,-2-1 1,0 0 0,0-1 0,0 0-32,0-5 1,1 6 31,4 0 0,-2-1 143,7 6 1,-7 1-48,1-2 0,3 0-36,-2-4 0,1 3-38,-1-3 1,-4 2-1,4-7 1,1 5 5,-1 4 0,0-1 5,-5 6 0,0 0-9,0 5-969,0 0 968,0 0 0,0 0 141,0 0 1,1-2-277,4-3 1,1 3-13,4-2 0,2-4-16,-2-2 1,-2-3-246,1-1 1,-4-7 103,5-3 1,-6-7-104,6-3 0,-6-5-394,6 1 1,-7-4 1020,2 0 0,3-1 0,0 0 1</inkml:trace>
  <inkml:trace contextRef="#ctx0" brushRef="#br0">3057 11572 8081,'-1'8'-59,"-4"-3"125,3-4 0,-4 1 215,6 3 73,0-4-117,-6 6 262,4-7-355,-4 0 0,7 0 114,4 0 0,-2 0 11,7 0 0,1 0-109,8 0 0,-2-2-185,7-3 1,0 4 93,4-4 0,2 3-176,3 2 0,-1 0-26,6 0 1,-5 0 106,5 0 1,-2-4-36,2-1 1,2 0 80,-7 5 1,1 0-29,0 0 0,2 0 51,7 0 0,1-1 141,3-4 0,2 3-99,3-2 0,0 2 13,-9 2 1,8 0 154,-9 0-588,-2 0 394,1 0 1,-10 0 158,7 0 1,2-5-42,7 0 1,5-1 138,10 1 1,-4 2-218,4-6 0,-3 4-300,-3-4 1,1 1 232,0-2 0,-5-1-198,0 6 0,5-6 58,5 2 0,4 1 141,-4-2 0,-1 6-114,-4-6 0,-6 6 122,-4-6 1,-2 5 115,-3-4 0,1 6-95,-1-2 1,3-1 131,2 1 0,2-5-157,3 6 0,4-6 2,-4 5 0,-5-1-53,-4 1 0,-1 4 286,-4-4 1,-3 3-217,-2 2 0,2 0-92,-2 0 0,5 0-141,-5 0 0,5 0 272,-5 0 0,5 0-106,-5 0 1,1 0 41,-6 0 0,0 0 0,1 0 0,-1 0 27,1 0 1,-6 0-49,1 0 0,-5 0 142,5 0 0,-5-4-122,4-1 0,-4 0 11,5 5 1,-5 0-38,5 0 1,-2 0-7,2 0 1,1 0 29,-6 0 0,6 0-12,-1 0 0,-4 0-30,-1 0 0,-3 0 30,-2 0 0,0-4 63,1-1 1,-6 0 87,1 5 304,-7 0-146,3 0 403,-6 0-1985,0 0-239,0-6 1006,0-2 490,0 0 0,0-11 0,0 3 0</inkml:trace>
  <inkml:trace contextRef="#ctx0" brushRef="#br0">1564 6852 8042,'-6'-14'-543,"4"6"925,-4-4-242,6 10 1,2 2 377,2 9-206,4 10-185,0 10 0,5 1-40,-4 3 1,4 2-42,1-2 1,-4 0-182,-1-4 1,1-6-288,4 1 278,0-7 79,-6-2 0,5-9-169,-4-6-30,-3 0 133,7 0 1,-10-13-128,7-6 1,-7-6 53,2-3 1,-2-7 26,2-3 1,-4 2 11,4-2 0,-4 6 1,-1-1 0,0 9 236,0 5 105,0 3 316,0 9-249,0 0-160,0 20 1,2 3-28,3 12 1,-2 5 242,6 0 1,-1 5 231,2-4 1,2-1-217,-2-5 1,3-1-92,1-3 0,0-1-113,0-8 90,0 2-77,1-15 1,-1 4 28,0-6 0,0-11-44,0-3 1,2-15 11,3 1 0,-3-10-205,3 0 0,-3-8-285,-2-1 0,0 4-22,0 5 1,-4 8-928,-1 2 28,-5 6 1289,2 14 0,0 1 0,2 7 0</inkml:trace>
  <inkml:trace contextRef="#ctx0" brushRef="#br0">2190 7037 8042,'8'0'-40,"-2"0"0,-6 2-561,0 2 217,0 4 553,0 0 0,5 10 720,0-4 0,-1 5-525,-4 0 0,0 3-149,0 6 0,0 1-1451,0-1 588,0 1 648,0-1 0,7 0 0,1 1 0</inkml:trace>
  <inkml:trace contextRef="#ctx0" brushRef="#br0">2972 7194 8171,'-14'0'-683,"0"6"1523,6-5-98,-5 6-265,11-7-253,-4 0 0,8 0-63,2 0 1,4 0-158,7 0 0,0 0 62,4 0 0,-1 4-106,5 1 0,7 2 111,8-3 1,6-2-138,9 3 1,-1-4 7,9-1 1,3-6 124,-3-4 1,2-2-256,-1-2 1,0-5 195,9 0 1,-33 7-1,1 0-54,3 2 0,1 1 0,1 0 1,-1 1 9,33-2 1,-6-1-3,-9 6 1,-2 1 196,-2 4 0,10 0-146,5 0 1,2 0 667,-3 0-1127,0 0 641,-6 0 0,9 0 2,-3 0 1,-30-3 0,0 1-169,2 0 0,0-1 0,-1 0 0,1 0-201,2 0 0,0 1 1,-4-1-1,0 0 194,0-2 0,-1 0 0,35-7-59,-35 7 1,1 0-1,1-1 1,1-1-19,2 0 1,0 0 0,0 1-1,-1 0-13,-4 1 1,0 0 0,36-6 146,-9 6 0,0 1-107,-5 4 0,0 0 339,-5 0 0,-2 0-128,-3 0 1,-3 6 290,-6 3 0,-5 4-387,-1 1 0,-5 0 452,1 1 1,-3-3-699,-1-2 1,-1 1 410,1-6 0,-1-1-471,0-4 0,1 0 165,-1 0 0,-1 0-295,-3 0 1,-4-1-368,-5-4 168,-7 3 1,-4-4-13,-8 6 0,-11 0 560,-8 0 0,-17 6 0,-4 2 0</inkml:trace>
  <inkml:trace contextRef="#ctx0" brushRef="#br0">7010 6383 7558,'0'14'-145,"0"2"330,0 3 1,0 3-98,0 7-11,0-1 1,0 1 39,0-1 0,0-1 20,0-3 0,5 1-87,-1-6 0,3-5 53,-3-5-21,-2-5-55,11 2 0,-10-8-245,6-2 118,-6 2 42,10-17 1,-10 8-216,7-13 0,-1 1-11,5-6 0,1 1 17,-1-1 1,-5 1 175,1-1 1,-2 7 185,1 3 1,-1 5-173,-3 5 195,-4 2 1,7 7 259,-3 0 0,-3 11-173,2 4 1,-2 8 462,-2 1-345,0 3-97,0 1 0,5-4 119,-1 0 1,3-7-209,-3 2 1,0-5-1,5-4 1,-4 1-50,4-6 1,-1-2-214,2-8 0,2-3-259,-2-6 0,2-5 213,3 0 1,-1-2-914,0 2 560,0 4 131,-6-6 1,3 12-719,-6-1 1111,6 7 0,-9-2 0,2 10 0,-2 3 0,-2 6 0</inkml:trace>
  <inkml:trace contextRef="#ctx0" brushRef="#br0">7394 6554 6878,'8'6'717,"-2"-4"0,-1 6-215,-1-4 1,3-1-252,-3 7 0,0-2-67,5 1 1,-4 2-305,4-6 157,-6 6 7,10-9 1,-5 4-433,6-6 213,0 0 105,-6 0 1,5-6-100,-4-4 0,4-2-28,1-3 0,0-4-96,1 1 0,-3-6 60,-2 5 1,1-5 79,-6 5 0,-1 0 357,-4 5-179,0 6 1,-6 2 258,-3 6-142,-4 0-2,-8 6 1,6 7-71,-4 6 0,3 0-19,2-5 1,-1 0 53,1 0-270,6 1-184,2-8 1,8 5-63,2-8 1,4-1 148,6-7 0,1 1-199,-1-7 461,0 1 0,0-12 0,0 5 0,1-3 0,-1 3 0,0 2 0,0 0 0,1 0 0,-1 6-34,0 3 0,-5 4 60,1 1 0,-5 0 486,4 0 0,-4 6-190,4 3 0,-4 4-123,5 1 0,-7 5 218,2 0 0,1 0 192,-1-5 1,-1 5 28,-4 0-504,0 0 0,0-5 153,0 1-267,0-7-113,0-2 89,0-6 0,0-2-18,0-2 1,2-4-137,3-7 0,-2 0-149,6-4 0,1 1 5,4-5 0,0 5-228,0-1 1,1 3 120,-1 2 1,-5 6-674,1 4 355,-1 2 727,-1 8 0,-1 2 0,-7 8 0,0 3 0,6 3 0,2 7 0</inkml:trace>
  <inkml:trace contextRef="#ctx0" brushRef="#br0">7991 6596 7987,'8'-6'0,"4"-2"-353,-2-6 253,-4 0 140,7-7 0,-12 5 78,4-3 186,-3 4-239,-2 0 144,0 1-178,-7 6 1,-1 8 54,-6 10 1,0 2-11,0 3 0,1 4 181,4 0-201,-4 6 22,11-9 0,-4 6-207,6-3 207,0-3-54,0-2 0,2-3-112,2-6 0,0-1 124,5-4 1,1-1-5,4-4 0,0-3-35,0-6 0,5-7-116,0-2 0,5-4-44,-5-2 143,6 1 20,-9-1 1,4-1-411,-5-3 183,5-3 91,-4 0 0,0-1 66,-7 4 1,-6 3-144,2-3 1,-3 8-603,-2 1 591,0 7 427,0-4 0,-2 13-11,-3 3 1,2 4-94,-6 1 1,6 8 433,-2 6 1,-1 2-93,1 7 0,-5 3 53,6 7 1,-6 3-100,5 7 1,-4-2-104,4-3 0,-4 3-305,4-3 0,0-2-344,5 2 1,8-11 356,6 1 0,13-9 0,10 2 0</inkml:trace>
  <inkml:trace contextRef="#ctx0" brushRef="#br0">8943 6099 7981,'-8'0'191,"15"0"0,2 0-202,10 0 1,-3 0-4,-2 0 1,0 0 141,1 0 0,-1 0 84,0 0-151,0 6 1,-6 2-1,-3 6 0,-3 5-205,-2 0-55,0 6 197,-7-2 1,-1 7-3,-6 3 1,0-3 107,0 3 0,-5-1-3,0 1 1,0-8-15,5 3 0,1-7 2,3 3 0,4-12-10,6 2 0,0-2 2,0 2 0,2-6-104,2-4 0,4 3-58,7-3 0,-1 1-224,0-5 1,0 0-53,0 0 0,2-1-248,3-4 0,-5-3 156,1-6 449,-1 0 0,-6-1 0,6 1 0</inkml:trace>
  <inkml:trace contextRef="#ctx0" brushRef="#br0">9014 6397 7760,'15'0'-770,"-1"0"833,6 0-131,-4 0 0,11-6-658,-3-3 726,-4 2 0,7-5 0,-5 4 0,7-6 0</inkml:trace>
  <inkml:trace contextRef="#ctx0" brushRef="#br0">9214 6369 7981,'1'-13'-690,"4"4"0,-2-2 1136,6 6-139,-5 0-187,2 5 0,-6 2-60,0 3 1,0 4 4,0 10 1,0-2 95,0 7 0,-2-2-53,-2 2 0,0 1 10,-5-6 1,4 0-356,-4-5 272,6 1-603,-10-8 324,11 0 0,-2-14 66,8-2 1,0-10 21,5-5 0,1-3-27,4-1 1,0 1 81,0 3 0,2-1 160,3 6 0,-3 0-68,3 5 0,-4 1 195,0 4 0,2 4 215,-3 10 0,2 0-182,-11 9 0,0-1 162,-5 10-99,0-5-168,0 8 0,0-10 23,0 3 0,-2 2 88,-3-2 0,2-2-204,-6-7 1,4 1-170,-5-7 110,7 1-7,-3-5-257,0 0 0,4-6 120,-3-4 1,4-2-1,1-3 0,4 1 65,1 0 0,6-5-120,-1 0 0,2 2 127,3 7 0,-1-1 121,0 6 0,0-4 109,0 4 0,1 1-63,-1 4 0,-5 0 52,1 0 1,-5 6 87,4 3 0,-6 4 112,2 1 1,-3 0-172,-2 1 0,0-1 141,0 0 96,0 0-156,-7 0 0,6-4-219,-4-1 0,3-5 0,2 2 0</inkml:trace>
  <inkml:trace contextRef="#ctx0" brushRef="#br0">9654 5942 7996,'0'19'23,"0"0"1,0 8 148,0 2 1,0 10 245,0 9 0,-1 5-438,-4-1 1,2-3-65,-7-1 1,7-12-46,-2-8 1,4-1 70,1-8 1,0-4-10,0-6 43,0-6 0,0 2-127,0-10 1,1-4-58,4-10 0,-2 1 35,7-5 0,-1 4-297,6-5 192,-8 7 163,6-4 1,-5 7 186,6 0 0,-4 6-2,-1 3 0,-4 5 244,4 5 1,-6 7-29,2 7 1,-3 7 191,-2-3 0,0 4 132,0 2-240,0-7-91,-7 5 0,1-12 200,-3 4-187,-4-3-293,5-2 1,-1-4-430,-1-1 117,1-6 0,-5 4-388,-1-7 0,6-2 321,-1-3 0,7-2-184,-2-8 1,4 1-237,1 0 800,0 0 0,0 6 0,6-5 0,2 12 0,6-4 0,1 3 0,-1 2 0,0 0 110,0 7 1,0-6 231,1 4 0,5-4-50,4-1 0,3-4 84,1-1 0,1-6-12,-1 1 0,0-2-125,1-2 0,-7-1-252,-3 1 1,-3 0-79,-2 0 1,-6 4-363,-3 1 261,-4 6 1,-7-8-110,-4 6 1,-7 0 132,-2 5 0,-6 6 36,1 4 1,-1 3 194,1 1-125,-3 0-15,11 0 0,-4 2 307,6 3 1,1-3-4,4 3 1,2 1 214,7-1-356,0 0 0,2-6-19,3-4 1,4-2-120,10-7 1,-2 0-279,7 0 0,3-2-265,1-3 1,9 2 243,-9-6 0,-1-1 351,-3-4 0,-1 0 0,6-1 0</inkml:trace>
  <inkml:trace contextRef="#ctx0" brushRef="#br0">10180 6426 7984,'8'-6'-5,"-1"2"-280,-7-5 248,0 6 72,0-4 1,-7 3-66,-2-1 75,2 0-128,-5-1-134,4 4 266,-6-4 1,4 6-13,1 0 0,6 6 47,-2 4 1,3 2-4,2 3 1,0-1 34,0 0 1,0 0-1,0 0-287,0 1 242,0-7-84,7 4 0,-4-10 1,6 3 0,-1-5 72,2-5 0,2-3-16,-2-6 1,2-7-183,3-3 1,0-7-59,4-2 0,-3-8-38,3-2 213,-3 0-13,-2-6 1,2 7 35,3-1 1,-3 0-23,3 1 1,-4 5 1,0 4 0,-3 5 53,-2 4 0,1 4 320,-6 5-266,-1 7 0,-5 2-26,-4 6 1,-3 0-178,-6 0 139,0 6 4,-1 9 1,1 2 111,0 7 0,0-1-50,0 6 0,1 6 119,3 3 1,-2 3-112,2 1 0,4 1 18,1 0 1,-1-6-255,1 1 0,0-8-331,5-1 1,7-7-504,2-8 509,4-6 235,1 5 1,0-13 226,1 0 0,5 0 0,2-19 0,7 3 0</inkml:trace>
  <inkml:trace contextRef="#ctx0" brushRef="#br0">10564 6141 7979,'-6'-14'-311,"4"6"1,-10 2 524,2 6 1,-2 0-228,-3 0 0,1 0-156,0 0 1,0 2 103,-1 2 0,6 6 19,0 9 0,4-2 328,-5 7 1,7-2-96,-2 2 0,4 1-116,1-6 1,0 5-96,0-5 1,1-2 6,4-8 0,3-2 18,6-7 1,2-2-2,3-3 0,-2-4-10,7-10 0,-2-5-32,2-9 0,3 2-126,-4-7 0,3 1 91,-3-1 0,3-1-77,-7 6 0,4-7 35,-4 2 0,0 2-150,-5-2 0,-4 2 105,-1-2 1,-4-2-34,5 7 1,-7 2 259,2 7 0,-4 3 153,-1 7 345,0 6-301,-6 8-161,4 14 1,-10 10 198,2 9-130,-3 4 32,6 5 0,-6 1 125,3 0 0,-1 2-132,2-2 1,-2 8-83,6-9 0,-4-1-96,4-3 0,0-6-227,5 1 0,0-5-58,0-4 1,5-3-76,0-7-140,6-6 0,-3-5 6,6-13 479,0 1 0,0-24 0,0 3 0</inkml:trace>
  <inkml:trace contextRef="#ctx0" brushRef="#br0">10891 5815 7976,'8'11'-209,"-3"3"0,-4-3 215,-1 8 1,0 1 10,0-1 0,-6 5-19,-3-5 0,-4 5 2,-1-5 1,4 4 208,1-4 1,-1 0-182,-4-5 1,6-4-92,4-1-71,-4-5-88,6 2 1,-3-8 118,10-2 1,3 0 24,6-5 0,0 1 160,1-1 0,-6 1-107,1 3 1,-1 3 311,5-2-128,0 2 34,-6 2 0,3 2 123,-6 2 1,5-1-107,-6 7 1,1-1 117,-5 6 1,0-1-103,0 0 1,0 0-37,0 0 1,-1 7-172,-4 3-110,-3-4 228,0 1 0,-5-2-302,4 0 87,3 0-172,-1-5 1,6-5-720,-4 1 90,3-7 281,-4 3 0,6-12 231,0-3 1,2-6 366,2-4 0,-1 2 0,7-7 0,-7 7 0,10-10 0,-10 11 0,6-3 0,1 3 0,4 2 0,0 0 0,1 0 0,3 0-42,1-1 1,0 6 117,-4-1 0,-1 7 109,0-1 1,0 2 113,0 2 1,-4 2 616,-1 2-468,-5 4-167,2 6 0,-6 1 247,0-1-341,0 6-65,-6 2 0,-2 2-96,-7 0 1,1-5 200,0 5 0,0-2 203,0 1-296,-1-2-487,8-7 185,-6-6-265,11-2 1,-4-7 212,6-4 0,2-8-415,2-6 352,4-6 90,6 3 1,2-5-99,3 3 0,-1-1 107,5 6 0,-1 0 24,2 5 1,1 0-183,-6 0 485,7 6-110,-11-5 1,6 12 369,-7-4-212,0 3-133,1 2 1,-6 0 715,1 0-408,-7 0-178,3 7 0,-6 0-45,0 8 0,-2 0-87,-2 4 0,1 2-143,-7 3 1,1 2 22,-6-2 0,7-3-344,4-2 0,2-4-611,2 0 511,0-1 260,6-6 1,2-2 247,7-6 0,-1-6 0,6-2 0,-4-8 0,3-3 0,-2-3 0,2-6 0,-3-1 0,3 1 0,-8 1-67,-1 3 0,-1-3 59,5 4 0,-6 1 830,-3-2-408,3 6-181,-7-2 1,6 10 767,-7 1-620,0 6 0,-7-4-77,-2 7 1,-4 0-93,-1 0 0,0 7-143,0 2 1,4 9 36,1 1 1,4 0-238,-4-5 1,5 2-423,0 3 378,2-10 9,2 10-200,0-11 223,6 0 8,-4-2 0,11-6 66,-4 0 1,4-2-68,1-2 0,0-4-112,0-6 1,1-1 133,-1 1 1,0 2 10,0 2 1,0-1 178,1 6 1,-1 1-101,0 4 1,2 1 184,3 4 37,-10 9-175,10 8 1,-12 8 9,2 3 0,-3 8 59,-6 7 1,0 6 13,0-2 1,-6-2-109,-3 2 1,-4-4-33,-1 4 0,-2-6-14,-3 1-132,3-9 187,-11-3 0,10-7 92,-7 1 1,7-12 36,-2-3 0,-2-9 207,2 0 0,-1-5-130,1-5 1,3-8 152,-3-6 1,10-6-179,4 1 1,3-4 10,2-5 0,7-2-572,2-3 230,10-3 123,3 11 0,8-9-165,3 5 0,1 1-216,8 5 1,4-1-796,11 1 871,6-1 0,-4 1 1,4 0-1</inkml:trace>
  <inkml:trace contextRef="#ctx0" brushRef="#br0">3071 7933 8241,'-6'-8'0,"3"-3"35,-6 6 341,5 0-185,-2-1 1,6 3 191,0-7-205,0 7 27,0-9 1,6 8-216,4-5 0,-1 6 61,6-2 0,-3-1 147,12 1 0,-5 0-99,5 5 1,4 0-189,5 0 0,2 0-29,-2 0 0,3 0 158,7 0 1,0 0-84,-1 0 1,-1 0-10,-3 0 1,3-1-124,-3-4 0,11 2 130,8-7 1,2 6-92,7-6 1,-6 2 174,2-1 0,-4-4 157,-1 4 1,-2-2-154,-3 1 0,2-1 27,-7 6 1,12-4-13,-2 4 1,3 0-12,-3 5 0,-2-1 1,-3-4 0,2 3 6,-7-2 1,2-3-2,-1 3 1,7-6-66,6 5 0,7-6-17,-1 2 0,1 1 55,-2-2 1,-4 3 3,-10-3 0,1-1 99,-5 6 0,7-6-84,2 2 0,1 1 26,9-2 0,-2 6-85,1-6 0,-4 7 4,-10-2 0,-2-1-18,-2 1 0,-4-1-9,3 1 1,4 4 42,1-4 0,-1 3-23,1 2 0,-2 0-22,2 0 0,-7 0 20,-8 0 1,-5 0 41,1 0 0,-3 0 16,-1 0 1,-1 0 102,1 0 0,-1 0-115,0 0 1,1 0 9,-1 0 0,-1 0 73,-3 0 1,1 0-33,-6 0-339,0 0 72,-5 0-177,-6 0 127,-2 0 1,-7 0-327,-4 0 0,-4 0 565,-10 0 0,-3 0 0,-7 0 0</inkml:trace>
  <inkml:trace contextRef="#ctx0" brushRef="#br0">3000 8573 7241,'10'0'139,"-1"0"0,-4 0 200,5 0-168,-1 0 0,5 0-80,0 0 0,7 0 129,3 0 0,6 0-96,8 0-38,0-7 8,11 6 0,-1-6-148,5 7 1,-3 0 88,2 0 0,-6 0-86,2 0 1,-3 0 92,3 0 1,2 0-33,7 0 1,0 0 37,0 0 1,-2 0 47,-3 0 0,-1-1 119,-4-4 0,-3 3-99,4-2 1,-2-3 14,1 3 0,5-3-31,10 3 1,1 0-228,3-5 0,2 4 217,-6-4 0,0 4-47,-6-5 0,1 1-56,0-5 0,6 4-195,4 1 1,2 1 38,2-2 1,-6-1 172,-3 7 1,-5-6-49,-5 5 1,-2 1 40,-2 4 0,2 0 67,7 0 0,0 0-34,0 0 1,-5 0 112,0 0 1,-6 4-76,1 1 1,-3 0 130,-1-5 1,0 5-226,-1-1 1,3 1 92,2-5 1,2 0-66,3 0 1,-3 0-3,-6 0 1,-1-5-26,1 1 1,-8-1 261,-7 5 0,1-2-220,-6-2 1,-2 2 141,-2-3 1,-3 4 58,-2 1 0,5 0-220,0 0 0,0 0 60,-5 0 0,7 0-49,2 0 1,-1 0 7,2 0 0,0-5-98,4 0 0,-6-1 63,-3 1 0,2 2-28,-2-6 0,-5 5 11,-5 0-31,-5 2 110,2 2-55,-25 0 1,6 2-626,-15 2 0,9 0 636,0 5 0,3-6 0,2 3 0</inkml:trace>
  <inkml:trace contextRef="#ctx0" brushRef="#br1">2929 6468 7497,'-8'8'120,"2"5"-74,6-11 30,0 4 39,0-6 4,0 0-19,0 6 16,-6-4-71,4 10 1,-4-8 61,6 5-65,0 1 13,0 4 0,0 0-37,0 0 0,0-4 32,0-1 1,0 1-1,0 4 1,0 0 11,0 0 1,0 2-2,0 3 0,0 2 14,0 2 0,0 9 12,0-4 0,0 9 48,0-4-67,0 6-21,0-9 1,0 10-5,0-7 0,1 5-20,4-5 1,-3 0-6,2-4 1,3-1 63,-2 1 1,1-6-9,-1 1 0,-2 0-1,6 4 0,-6-4-1,2-1 0,-2 1 251,2 5-254,-3-1-12,4 0 1,-6-1 55,0-3 0,0 3-71,0-4 1,0 3 2,0-3 1,0-2 2,0-7 1,0 0-18,0 1 0,0-1 106,0 0-78,0 0 0,0 1 14,0-1 1,0-5 41,0 1-153,0-1 93,0 5-72,0-6 21,0 5-16,0-12-23,0 6 31,0-7-1960,0 0 1587,0-7 377,0 0 0,6-14 0,2-1 0</inkml:trace>
  <inkml:trace contextRef="#ctx0" brushRef="#br1">3029 6596 8396,'-8'0'-856,"-5"0"1,10 0 1589,-6 0 160,5 0-320,-2 0-202,6 0 388,0 0 0,6 0-592,4 0 0,-2 0-66,1 0 1,1 0-131,4 0 196,0 0-35,0 0 0,2 0-179,3 0 1,-3 0 39,3 0 0,3 0 57,2 0 0,3 0-33,1 0 0,1 0-128,-1 0 0,0-4 123,1-1 0,-1 0-35,1 5 0,-6-5 11,1 1 23,-7-1-3,4 5 1,-2 0 19,0 0 0,0 6-4,-5 4 0,0-2 12,1 1 1,0-4-43,4 4 1,2-4-5,3 5 1,2-7-1,-2 1 0,9-4-9,5-4 0,-2 1 341,2-7-299,-6 1-10,3-6 1,-7 3 105,1 2 0,-1 2-66,0 4 1,-5 2 103,-4-3 1,-4 4-97,0 1 0,-1 0 26,0 0 0,0 5-68,0-1-24,1 7 1,-1-4-35,0 2 0,5-1 88,0-3 0,5-4-18,-5 4 0,6-3 25,-1-2 1,4-7 0,5-2 0,-3 1-30,3-2 0,-1 3 7,1-3 0,-3-3 16,3 4 0,-3 1 4,-1-1 1,-2 5 21,-4 0 1,3 2 14,-7 2 1,0 0 6,-5 0 0,5 0-250,0 0 0,4 0 34,-4 0 1,8 0 160,2 0 0,4-1 3,5-4 1,6 2-63,-6-7 0,11 1 7,-6-6 1,-2 1-68,-3 0 0,-7 5 98,2-1 1,-3 5-287,-1-4 251,-7 6-7,5-4 0,-11 7-18,2 0 0,-2 0 13,-2 0 0,5 0-2,0 0 0,0 2 46,-4 3 0,5-4 13,4 4 1,-2-3 33,2-2 1,-1 0-62,6 0 0,-1 0 39,1 0 0,-3 0-59,-2 0 0,3-2-1,-3-3 1,1 4-30,-1-4 1,1 3-91,-6 2 0,1 0 99,-1 0 1,-1 0-17,5 0 0,-4-1 41,5-4 0,0 3-32,4-2 0,1 1 136,-1-2 0,2 3-20,3-2 1,-3-3-25,4 2 1,-4 1-40,-2 4 0,-1 0 9,-3 0 1,-2 0-15,-3 0 1,-4 0-2,4 0 0,-3 0-86,-2 0 88,1 0-29,-1 0 0,0 0 9,0 0 1,-4 0-1,-1 0 1,-4 0-19,4 0-4,-5 6 31,8-4 1,-9 4-3,7-6 20,-7 6-27,3-4 68,1 10-119,-6-10 0,6 4-60,-1 1-27,-5-6 105,12 6 13,-11-7 0,4 1 56,-6 4-83,0-3 205,0 4 13,0 0-129,0-4 0,0 6 10,0-4 1,0 0 40,0 5 24,0-6-33,0 10-102,-6-5 57,4 0 0,-4 4-160,6-2 156,0-4-10,0 7 1,0-5-61,0 6 0,0-5 35,0 1 1,0 1-2,0 8 0,0-3 7,0 2 0,0 5-5,0 0 1,-2 1 16,-3 4 1,4-2 6,-4 7 1,4 3 37,1 2 1,0-3-45,0-2 0,0 2-6,0-2 1,0 0 34,0-4 1,0-1 1,0 0 0,0-1-8,0-3 1,0 1 4,0-6 0,0 5 20,0-5 0,0 1 7,0-1 0,4-1 100,1 5 1,0 1-116,-5 5 0,5-6-17,-1 1 1,1 0-4,-5 4 0,5-4-8,-1-1 1,1-5-223,-5 1-500,0-3 284,0-2 0,0-5-395,0 1 1,-1-7 814,-4 2 0,-9-4 0,-8-1 0</inkml:trace>
  <inkml:trace contextRef="#ctx0" brushRef="#br1">2986 7734 8482,'14'0'-4,"1"0"4,-1 0 1,2 0 91,3 0 0,3 0-269,6 0 238,7 0 1,0 0 18,3 0 1,3 0 33,-3 0 1,3 0-31,1 0 0,1 0 5,0 0 0,-6 0 19,1 0 1,2 0-60,7 0 0,4 0 52,6 0 0,6 0-900,3 0 885,-3 0 14,13 0 0,-14-2 17,9-3 0,5 2-102,-34-1 1,1-1 0,-2 0 0,0 0-65,4-2 0,0 0 1,-4 2-1,0 1 34,3-2 0,-2 2 0,26 1-214,-11-2 1,-4 4 155,4 1 0,0 0 70,0 0 1,-5 0 101,0 0 0,-4 0 36,4 0 1,-8-2 152,-1-3 1,-1 2-169,-4-6 1,0 4-16,5-5 1,-4 1 21,9-5 0,1 1 25,-2 4 0,-4 1 376,-6 3 0,-2 3-415,-2-2 1,1 2 20,-11 2 0,-2 0-68,-2 0 0,-3 5 57,-2 0 93,0-1 0,0 1 214,0 0 1,1 0-150,-1-5 0,0 0-38,0 0 0,2-2-170,3-3 0,-2 2 136,7-6 1,-2 1-224,2-2 1,3-1 29,-3 6 1,2-4-73,3 4 0,-2 0 60,-4 5 0,3-1-156,-7-4 0,1 4 180,-1-4 1,-3 3-10,3 2 0,-3 0-48,-2 0 1,5 0 2,0 0 1,0 0-18,-5 0 1,0 0 21,0 0 0,1-4-17,-1-1-37,0 0-60,0 5 1,-4 0 57,-1 0 1,-6-2-111,2-2-307,-3 2 99,-2-4-1202,0 6 1372,0 0 1,-7-6 0,-1-2 0</inkml:trace>
  <inkml:trace contextRef="#ctx0" brushRef="#br1">5218 7634 8002,'0'-8'552,"0"2"-287,-6 6 1,4 6-236,-2 4 0,2 2 24,2 3 0,0 5-217,0 4 0,2 3 188,2 1 1,0 1 26,5-1 1,-4 2 118,4 3 0,-1 4-71,2 5 0,-2 1-23,-4-1 1,-2 1-10,3 0 1,-4-2 31,-1-3 1,5 1 22,0-6 1,-1 2-14,-4-2 1,0-3 297,0 4-304,0-11-25,0 4 1,0-6-145,0 2-36,7 4 0,-6-11-495,4 3 268,-3-10-65,-2-2-97,0-7 95,0-7 1,0 0-219,0-8 0,-2 6 181,-3-1 0,2 7 432,-6-2 0,-1 4 0,-4 1 0,0 0 0,0-6 0,-1-2 0</inkml:trace>
  <inkml:trace contextRef="#ctx0" brushRef="#br1">5147 8373 8002,'8'15'-30,"-3"-1"1,-4-3 234,-1 3 0,5-1 183,0 11 1,4-1 120,-4 6 1,1-1-150,-1 1 1,2-1-13,2 0 1,4-1-139,-4-3 1,-1-2-15,2-3 1,-1-5-19,5 0 1,0-1-126,1-8 0,-1 0 114,0-5 0,0 0-17,1 0 1,-1-2-66,0-3 98,0-3-82,7-12 0,-5-2-215,2-7 0,3 1-13,-2-1 0,2-4-5,-3 0 1,-3 0-191,-1 4 1,-1 1-454,-9 0 1,6 4 256,-6 0 518,1 0 0,-5-4 0,0 0 0</inkml:trace>
  <inkml:trace contextRef="#ctx0" brushRef="#br0">8133 7961 8111,'9'0'382,"1"0"0,-7 8-182,2 6 1,1 8 11,-1 12 1,0 4 21,-5 9 0,0-3 77,0 4-19,0 2-98,0-12 1,-5 14 57,0-9 1,0-2-65,5-3 0,0-7-12,0 2 1,0-4-69,0-5 0,0-4-162,0-6 1,0-4-111,0-1 169,0-6 1,2 2-1260,3-10 1254,-4-2 0,12-8 0,-5 1 0</inkml:trace>
  <inkml:trace contextRef="#ctx0" brushRef="#br0">8190 8075 7896,'0'-10'0,"0"1"-53,0 6 43,0-10 10,0 12 135,0-6-200,0 7 241,0 0-91,0 7 1,0 0-7,0 8 1,0 1-19,0 2 0,0-2-8,0 3 0,0-1 20,0 1 0,-5-2 198,0 7-41,1-1-94,4 6 1,0 5 25,0 4 0,-5-1 28,0 1 0,0 4 28,5 6 0,0 5-92,0 0 0,0 2-4,0 2 1,0-5-94,0 0 0,0-6 65,0 1 0,0-3-85,0-1 0,0-2 35,0-3 1,0 3 10,0-3 0,0 1 15,0-1 1,0 2 12,0-7 1,0 0 9,0-4-71,0-7 31,0 5 1,0-12-262,0 4 106,7-3 62,-6-8 1,10 0-1111,-6-3 474,6-4-173,-9 6 446,4-7 403,-6 0 0,0-7 0,0-1 0</inkml:trace>
  <inkml:trace contextRef="#ctx0" brushRef="#br0">7877 9184 8013,'0'14'341,"0"0"-181,0 0 1,0 7 28,0 3 0,5 4 72,0 5 0,6-1-1,-2 6 1,2-2-85,-1 2 0,4-8 52,0-6 0,0-1 20,5 6-20,3-7-85,-6-1 1,9-9-112,-6-2 0,5 1 174,-5-7 1,5 1 2,-5-5 1,0-1-13,-5-4 0,0-8 17,0-6 0,1-11-165,-1 2 1,5-16-221,0-4 0,4-6-495,-4-2-253,0-8 365,-5 12 0,1-8-1512,-1 13 2066,0 6 0,-3-3 0,0 9 0,0 10 0,-1 9 0</inkml:trace>
  <inkml:trace contextRef="#ctx0" brushRef="#br0">9100 7776 8071,'0'-8'694,"-2"2"-557,-3 6 1,4 8 213,-4 6-387,-3 0 1,2 15 157,-4-1 0,-5 2-168,5 8 1,-10 2-77,5 7 0,-8-3-91,-1 4 1,3-9 175,3-1 1,2-8-156,2-1 0,6-7 92,3-8 20,3-6 1,4-2-259,3-6 291,3 0 13,12-6 1,-3 3 61,7-7-50,0 1 35,-2 1 0,3 0-8,-6 3 1,0 4-4,-5-4 0,-4 3 5,-1 2 1,-6 2 29,2 3 0,-3 3 132,-2 6 0,-2 6 37,-3 4 12,-2-3-189,-1 5 0,-3 1 533,6 6-231,-6 1-100,9-6 1,-9 5 27,6 0 1,1 1-245,4-6 0,1-6-203,4-3 0,3-10 28,6-4 1,0-11-313,1-8 1,4-13 24,-1-11 0,3-5 168,-2-4 1,-3-4-630,3-6-476,-3 1 1384,-9 5 0,4-4 0,-6 3 0,-2-4 0,-1-1 0</inkml:trace>
  <inkml:trace contextRef="#ctx0" brushRef="#br0">9242 7705 8071,'0'29'-302,"0"-1"1,-2 2 309,-2 3 1,-4-1 159,-6 6 1,-1 5-121,1 4 0,-5 5-8,0-5 1,-1-6-139,1-7-27,9-4 180,-9-8-451,11-8 159,0-8 0,2-12-69,6-3 1,6-4 230,4-1 1,-2-1 11,1 1 0,2 5 20,8-1 0,-3 7 6,3-2 1,-3 5-42,-2 5 0,0 3 371,1 6 0,-1 7 905,0 2-814,-6 4-115,-2 8 0,-6-3 151,0 6 1,0-2-213,0 2 1,0 3-79,0-3 1,0-2 15,0 2 0,0-8-140,0-2-780,0-5 370,0-16 282,7 0 0,-4-17-819,6-9 498,1-9 73,-2-15 0,3-1-403,-7-3 773,7-4 0,-3-12 0,6-2 0</inkml:trace>
  <inkml:trace contextRef="#ctx0" brushRef="#br0">9413 7592 8071,'9'0'274,"1"0"1,-7 3-103,1 6 0,-2 7-109,-2 12 1,-2 6 14,-2-1 0,-4 6-250,-6-1 0,-1 2-509,1-2 379,-6-4 205,10-5 0,-7-7-98,12-3 64,-6-10 99,9-2 0,-2-9-5,8-3 1,4-4-55,6-10 0,5 2 77,0-7 1,5 6 27,-5-1 0,5 4 18,-5 0 1,1 6 123,-1 0-159,-9 5 3,9-2 1,-16 6 1,6 0-1,-6 6 1,-3 2 1,-4 8 2,-11 3 0,3 3 64,-12 7 1,5 1 116,-5 3 0,2-2-73,-1 7 1,-3-6 142,7 1 1,0-8 83,5-1-90,6-13-160,2 8 1,8-13-142,2 4 1,6-5 61,9-10 0,-2-3 21,7-6 0,0-7-97,4-3 0,-6-2-239,-3-3 0,-3 5 14,-2 1 1,-4 5-641,-1-1 107,-6 4 823,4 0 0,-14 1 0,-1 0 0</inkml:trace>
  <inkml:trace contextRef="#ctx0" brushRef="#br0">9441 7975 8071,'0'11'-81,"0"4"0,0-4-97,0 8 0,0 3 589,0 2 0,0 4-56,0 5 1,0-3-611,0 3 142,-6-3 21,4 5 0,-11-5-39,4 3 1,-2-3 67,1-1 0,-2-6-547,2 1 316,-2-7-297,-3 4 371,1-13 0,5-3-47,-1-10 728,7-3-242,-3-6-93,6 0 1,0 4 125,0 1 0,0 4-105,0-5 0,6 7 188,4-2 0,-2-1 2,1 1 74,0 1-296,6 4 1,-3 1 26,-2 4 0,1-2-63,-6 7 1,-1-1-5,-4 5 0,0 1-157,0-1 0,5 0 104,0 0 1,0 0-115,-5 1 0,1-6 83,4 1-121,-4-7 0,12 3-209,-3-6 154,2-6 79,2-8 0,1-4-170,-1-6 0,0 1-156,0-6 1,2-5 431,3-4 0,-3-10 0,4-2 0</inkml:trace>
  <inkml:trace contextRef="#ctx0" brushRef="#br0">9711 7762 8115,'8'-6'295,"-3"-4"1,-4 2-197,-1-1 0,2 4 39,3-4-145,-4 6 181,6-4 0,-7 9-451,0 3 189,0 3-10,0 6 1,-2 6 17,-3 4 1,2 3 193,-6 1 0,4-4-60,-5 0 0,7-2-157,-1 1 0,-3-2 38,2-7 50,1-6 107,4-2 1,4-9 22,1-6 1,8-2 33,1-13-394,0 0 277,13-4 1,-3-1-124,9 1 1,-3 0-224,3-1 0,2 5 78,-2 1 1,-4 7-604,-6 2 328,-5 0 296,2 12 215,-12-4 0,-14 18 0,-10 4 0</inkml:trace>
  <inkml:trace contextRef="#ctx0" brushRef="#br0">9825 7876 8059,'-14'16'0,"-1"3"0,6-4 47,0 4 0,5 4 123,-8-8 1,10 12 274,-3-3 1,4 3-211,1 1 0,0 1-198,0-1 1,-7 5-12,-2 0 0,1 2-216,-1-2 0,1-3 118,-2 3 0,-1-4-52,6-5 1,-4 1-589,4-6 303,1 0 61,4-11 1,0 0-689,0-4 1036,0-2 0,-7-2 0,-1-8 0</inkml:trace>
  <inkml:trace contextRef="#ctx0" brushRef="#br0">9754 8203 8059,'33'-33'0,"0"0"0,7-7 256,-2 2-2118,3-3 1979,1-2 1,-1 7 156,-3 3 0,-3 3-48,-7 1 0,-5 7-1100,-4 3 726,-10 4-338,-3 0-356,-6 7 842,-12 2 0,2 6 0,-10 0 0</inkml:trace>
  <inkml:trace contextRef="#ctx0" brushRef="#br0">10024 7691 8052,'8'6'5,"-3"4"-59,-4 3 172,-1 7 1,0 2 57,0 7 0,-8 1 20,-6 3 1,0-2-167,-5 7 1,-2 5 82,2 4 1,0-1-122,5-8 1,0-3-290,0-7 204,6-6-303,2-1 53,6-13 1,1-3 79,4-10 0,8-9-71,5-10 0,6-9 103,-5-5 0,6-3 59,-1-2 1,-2 2 171,2 3-494,-7-3 494,10 11 0,-11 2 0,3 9 0,3 3 179,-13 2 206,10 6-267,-17 1 0,4 14 106,-6 2 0,-6 9 271,-3 1 0,1 6-163,-2-2 1,1 4-68,-6 2 0,-3 4-79,-1 0 1,-2 7-254,2-2 0,3-4 77,-3-1 1,4-9-93,0-5 0,3-3 115,2-2-41,4-6-23,6-2 0,6-6-110,4 0 1,2-4 126,3-1 0,3-6-9,1 1 1,5-2-281,-5-3-1,6 1 276,-9 0 1,6 1-103,-3 4 0,-8-2 69,4 6 30,-11-6 0,3 11 83,-7 0 1,-2 8 202,-3 11 0,-9 5-53,-10 9 0,-3 3 187,-1 7 0,-7 1-143,-3 3 0,2-2-172,-2 2 1,7-4-247,-3-5 0,11-5 110,4-10 0,3 3-165,2-7 0,-1-7-273,1-7 4,0-3 0,1-9 154,4-2 0,3-9-60,6-1 0,0-6 402,0 1 0,0-2 0,0 4 0,4 1 0,1 7 0,6 0 59,-3-1 1,6 7 108,0 4 0,2 2 161,3 2 0,3 0 331,7 0 1,4 0-279,0 0 1,5 6 64,-5 4 0,5-2-1015,-5 1 262,0-6 117,-4 4 1,-1-2-128,1-1 0,-2-1-6,-4-7 1,3-4 321,-7-6 0,0-7 0,-5-1 0</inkml:trace>
  <inkml:trace contextRef="#ctx0" brushRef="#br0">10323 7776 8029,'14'0'-315,"0"0"85,0 0 1,0 2-1,1 3 1,4-4 262,0 4 1,4-3 487,-4-2 0,5 4-497,-5 1 1,0 0-425,-5-5 0,0 0 147,0 0 253,-6 0 0,5-7 0,-5 0 0</inkml:trace>
  <inkml:trace contextRef="#ctx0" brushRef="#br0">10635 7549 8029,'8'6'0,"-1"7"-635,-7 6 229,0 6 443,0 4 1,0 2 583,0 7 0,-2 0-279,-3 5 1,-3-1 27,-6 1 1,-5 4-174,0 1 1,-6 1 18,1-2 1,2-4-166,-2-1 0,5-5-230,-4-9 0,5-6-160,-1-3 269,10-3-293,-4-8-5,5-2 0,0-14 73,4-6 1,2-5-66,2-5 1,8-4 55,6 0 1,7-1-45,7-4 1,2 5 265,3 4 0,-1 3-60,6 7 0,-6 1 404,1 4-258,3 3-41,-6 6 0,-1 6-52,-11 3 1,1 10 88,-4 5 0,-4 5 0,-11 4 0,0-3 64,0 3 0,-2 2 54,-3-2 0,-4 0 487,-10-5 1,2-4 479,-7 0 0,0-2-675,-4 2-232,-1-4-167,1-6 0,1-6-258,3-3 199,-3-3 1,13-4-115,0-3 0,8-9 31,10-10 1,11-3-172,8-1 1,6 1 121,4 3 0,-1-2-223,5 2 403,-5-3 0,9-8 0,-5-1 0</inkml:trace>
  <inkml:trace contextRef="#ctx0" brushRef="#br0">11403 7577 7722,'6'15'-368,"-4"0"504,3 4 1,-4 3 348,-1 7 1,0 1-137,0 3 0,0 5 119,0 9 1,-1 4-127,-4 6 1,3 6 38,-2 3 1,-3-3 54,3-1 1,-1-7-196,5-7 0,0-2-257,0-13 1,0-2 81,0-7 1,5-3-126,-1-7 1,7-6-238,-1-4 0,-2-4 296,1-4 0,1-4 0,4-6 0</inkml:trace>
  <inkml:trace contextRef="#ctx0" brushRef="#br0">3555 13562 8012,'0'-7'222,"0"0"0,0 9-259,0 3 0,0 2 102,0 8 0,0-4-27,0 3 0,0-3-30,0 8 0,0 3 79,0 2 0,0-2-95,0 2 0,0-1 49,0 6 0,0-1 3,0 1 0,0 4 28,0 0 0,0 2-2,0-2 0,5-2 20,-1 7 1,1-6-2,-5 1 0,0-1 1,0 1 0,2-3-15,2 3 0,-2 2-56,3-2 1,-4 5 31,-1-5 0,0 7 4,0-3 0,5 1-52,0 5 1,0-3-13,-5 7 0,0-8 44,0-1 1,0-5-6,0 5 1,0-6 130,0 1 1,0-3-118,0-1 0,1 1 60,4 3-54,-4-3-13,6 5 1,-7-5 16,0 3 1,4 1-40,1 4 0,0 3-14,-5-3 1,5-3 15,-1-2 1,3-1-21,-3 1 1,-2-5-57,3 1 1,1-1 73,-1-4 1,0 3-20,-5 1 19,0 1 9,0 6 1,0-5 3,0 3 1,0-2 45,0 2 1,0-1 11,0 6 0,0-5-19,0 5 1,-5-6 11,0 1 0,0 2-78,5-2 1,-4 0 51,-1-5 1,0 1-55,5-1 0,0-4-8,0 0 1,0-2-14,0 1 0,0 4 37,0-3 1,0 3 2,0 1 0,0 1 20,0-1 0,0 1 101,0-1 0,0 5-45,0 0 0,0 0-47,0-4 0,0-1 44,0 1 0,0-1-62,0 1 1,0-1 5,0 1 1,0-1-20,0 0 0,0 1-7,0-1 0,0-4 3,0 0 1,0-2 3,0 1 0,2 3 55,2-7 1,-2 4-42,3-4 1,-4 5 29,-1-5 1,0 6 10,0-1 0,2-2 12,3 2 1,-4-1-83,4 6 1,-3-1-2,-2 1 1,0-2-31,0-4 0,0 3-362,0-7 167,0 6 0,0-9-124,0 3-610,0-10 1,0-4 958,0-10 0,-7-16 0,-1-9 0</inkml:trace>
  <inkml:trace contextRef="#ctx0" brushRef="#br0">3640 13577 7089,'-8'-7'605,"-4"6"182,10-12 0,-4 10 169,6-6-660,0 5 1,0-4 258,0 4-310,0 2 1,6-6-16,4 3 1,2 4-2,2-4 0,2-1 0,3 1 0,3 0-75,7 5 0,-1 0-149,1 0 1,-1 5-235,0 0 180,1 6 31,-1-10 0,1 11-67,-1-8 1,-1 1-29,-3-5 1,3 5 9,-4 0 1,4-1 98,2-4 1,-6 0-11,1 0 1,0 5 7,4 0 1,1 1 10,-1-1 1,2-2-11,3 6 0,-1-4-20,6 5 0,-5-2-3,5 1 1,-5-3 19,5-6 0,-7 0-3,3 0 0,0 0 8,0 0 0,-1-6-4,-5-3 1,1-6 50,-1-4 0,5 8 129,0-3 1,2 5-58,-2-1 1,-1 4-82,6 6 0,-2 0 20,2 0 0,-2 1-42,-2 4 1,-4 1-33,3 4 0,-5 1 23,-4-6 0,3 4-18,-4-4 1,3 1 37,-3-1 1,4-3 6,-3 2 1,3-2 118,1-2 1,1-2-78,-1-2 1,7 2 123,3-3 1,1 4-161,-1 1 1,2 0 7,-7 0 0,5 0-1,-5 0 1,0 0-129,-4 0 0,-3 0 99,-2 0 0,1 0-101,-6 0 1,7 1 22,-3 4 0,4-3 50,2 2 0,-1-2 1,1-2 1,1 0 4,3 0 1,-2 0 5,7 0 1,-5 0 47,5 0 0,-6 0 9,1 0 0,-3 0-49,-1 0 1,-3 0 1,-2 0 1,1 0-13,-6 0 0,5 0 17,-5 0 0,1 0-15,-1 0 1,-1 0-34,6 0 1,-6 0-9,6 0 1,0 0 11,4 0 0,1 0 2,-1 0 0,1 0 27,-1 0 0,5 0-5,0 0 0,1 0-181,-6 0 167,-6 0 6,5 0 1,-6 0-23,2 0 0,2-2 35,-6-2 1,2 2-3,-2-3 0,-3 2 0,3-2 0,3 4 11,2-4 0,-2 2 8,1-2 1,1 4 5,4-4 0,1 3 29,-1 2 0,1 0-46,-1 0 1,1-4 4,-1-1 4,-6 0-27,5 5 1,-11 0-13,3 0 15,-3 0 0,3 0-22,-1 0 0,1-5 56,-4 1-28,-1-1 0,-5 5 1,1-2 5,1-3 0,-3 4-8,1-4 0,-1 2 9,2-2-22,2 4 0,-4-7 1,6 3 0,-4 3 18,-1-2-75,-5 2 64,2-4-92,0 4 85,-4-4-6,4 6-15,-6 0 1,2 0-12,2 0 52,-2 0 85,4 0 19,-6 0-103,0 0 14,0-6-27,0 4 7,0-4-93,0 6-307,0 0 279,0 6 0,-4-3 43,-1 7 1,0-6 45,5 6 1,0-1 1,0 6 0,0-6 19,0 1 1,0-1 8,0 5 1,0 0 23,0 1-43,0 5 24,0-4 1,-5 5 6,1-7 0,-1 5-16,5 0 0,-5 4-3,0-4 1,1 5 13,4-5 1,0 6 2,0-1 1,-5-2 22,0 2 0,0-1-37,5 6 1,0-1 28,0 1 1,0 1-73,0 3 1,-1-1-2,-4 5 0,4-3 34,-4 4 1,2-5-8,-2 5 0,3-7 27,-2 2 1,0-3-1,0-1 0,2-1 20,-3 1 1,4-2 4,1-4 0,0 4 69,0-3 1,1 3-88,4 1 0,-3-4 9,2-1 1,-2 1-21,-2 5 0,0-6-3,0 1 0,0 0-7,0 4 0,0 2-7,0 3 1,0-3 34,0 3 0,0 2-2,0-2 0,0 5 14,0-5 0,0 5-24,0-4 0,0 3 79,0-3 1,0-1-78,0-5 1,5 1 8,-1-1 0,1-4-12,-5-1 0,0-4-3,0 5 1,0-5 12,0 5 0,0-1-4,0 6 1,0-5-8,0-1 0,0 1 3,0 4 0,0 1-3,0-1 1,0 1-41,0-1 1,0 1-1,0-1 0,2 0 37,3 1 0,-4-2-4,4-4 0,-4 4 4,-1-3-3,0-3-5,0 5 1,0-4 14,0 7 0,0-1-16,0 1 1,0-6 0,0 1 0,0 0 73,0 4 1,0 1 143,0-1 0,0 1-188,0-1 0,0-4 2,0-1 0,0 0-69,0 0 1,0 4 76,0-3 1,0 1-114,0-1 0,0 1 77,0-6 0,0 6-10,0-1 1,0-2 33,0 2 1,0-5 5,0 4 0,0-4 26,0 5 0,0 0 9,0 4 0,0-4-15,0 0 0,0-1 12,0 6 0,0 4-70,0 0 0,0 2 0,0-2 0,0-3-114,0 3 1,0 0 50,0-4 1,0 1-160,0-11 1,0 4-660,0-4-897,0 0-292,0-4 2085,0-8 0,0 0 0,0-7 0</inkml:trace>
  <inkml:trace contextRef="#ctx0" brushRef="#br0">3669 17515 8159,'-7'8'-693,"4"-2"354,-6-6 689,5 0 635,-2 0-283,6 0 205,0 0 0,6 0-516,4 0 1,3 0-184,1 0 0,0 0 61,0 0 1,5 0 67,0 0 1,2-2-98,-2-2 0,-2 2-3,7-3 0,-2 2 55,2-2 0,2 4-551,-2-4 1,3 3 173,1 2 0,-4-4 41,0-1 1,-1 0 76,6 5 1,-5 0 58,-1 0 0,1 0-126,4 0 0,-4 0 16,0 0 0,0 0 30,4 0 1,5 0 18,0 0 0,2 5-20,-2 0 0,-1 1 15,6-1 0,-7-4-1,3 4 0,0-3-5,-1-2 0,2 0 16,-2 0 0,-3 0 25,4 0 1,0-2-58,0-3 1,0 4-7,-1-4 0,4 3 9,5 2 0,1 0-9,0 0 1,-1 0 4,1 0 1,-5 0-3,0 0 0,-7 0 15,3 0 1,-4 0-9,-2 0 0,1 0 14,-1 0 1,0 0-11,1 0 0,-1 0 3,1 0 0,-1-1-4,1-4 0,5 4-2,4-4 1,3-2-27,2 3 1,-5-3-3,0 3 1,-5 2 11,5-3 1,-7 4 8,3 1 1,-9 1-18,-1 4 1,-5-3 40,4 2 0,-4 3 1,5-3 1,-5 6 23,5-5 1,-2-1 111,1-4 0,4 0-91,-3 0 0,3 0 15,1 0 1,5 0-59,1 0 1,-1 0 39,-5 0 0,4 0-184,-4 0 0,9 0 28,-9 0 1,-1 0-102,-3 0 0,-2 2 131,1 3 0,3-4-133,-7 4 0,1-3 144,-1-2 0,-3 0-13,3 0 1,1 0 106,-1 0 1,2 0-67,-2 0 1,-2 0 190,7 0 1,-5 0-67,5 0 0,-2 0 61,1 0 1,4 0-107,-3 0 0,-2 0 12,2 0 0,-1 0-41,6 0 1,-5 0 0,-1 0 1,-4 0-129,5 0 0,-7 1 125,2 4 1,2-3-187,-2 2 1,0-2 30,-5-2 1,0 0 35,0 0 0,1 0 57,-1 0 0,5 0-15,0 0 1,0 1 22,-5 4 0,5-3 12,0 2 1,0-2 53,-5-2 1,0 0-71,0 0 1,1 0 68,-1 0-32,0 0 0,0 0-2,0 0 0,1 0 7,-1 0 0,-1-2 3,-4-2 0,4 2 32,-4-3-20,4 4 0,1 1-179,0 0 162,-6 0-373,5 0 231,-12 0 100,6 0-22,-1 0-5,-4 0 32,4 0 139,0 0 0,-3 0 42,7 0-168,-7 0 40,10 0-89,-12 0 1,7 0 32,-3 0-24,-4 0 43,6 0-13,-7-6 62,0-2 11,0 0 314,0 1-205,0 7-146,0 0 43,6 0 9,-4 0-68,4 0 1,-6-1-33,0-4 14,0 4 0,5-7-245,-1 3 162,1 3 57,-5-10 2,0 10 91,0-4 242,0 6-184,0 0-39,0-7 0,2 6 9,3-4-14,-4 4-57,5 1 60,-6 0 38,0 0-77,0-7 5,0 6 7,7-6 1,-6 6 6,4-4 0,-3 2-74,-2-7 0,0-1-7,0-8 0,4-9-977,1-10 1,1-11 466,-1-8 1,3-20 224,-1 30 1,0-1-1,0-4 1,1 0-1,-1-5 1,0 0-1</inkml:trace>
  <inkml:trace contextRef="#ctx0" brushRef="#br0">768 13136 8159,'-9'0'-764,"-1"0"509,7 0 525,-3-6 139,6 4 0,6-9 111,4 6 1,9-6-166,4 2 0,9-4-265,1-1 1,6-7-74,-1-2 1,2-4-275,-2-2 1,0 1-39,-10 0 0,4-1-309,-9 1 1,-7 1 265,-2 3 0,-4 4 338,-1 5 0,-2-5 0,-7-2 0</inkml:trace>
  <inkml:trace contextRef="#ctx0" brushRef="#br0">939 12837 8159,'0'37'0,"0"-1"-130,0-3 0,5 4 133,-1 5 1,1 7 64,-5 3 0,0 10 91,0 4-1344,-3-25 0,0 0 1215,-1 0 0,0-1 0,-5 3 1,-1 1 26,1-3 0,-1-2 0,-15 34 40,1-2 1,2-1-214,-2-9 0,7-2 118,-2-12 0,8-7-486,1-17 0,5-4 484,-4-9 0,1-9 0,-1-5 0,2-1 0</inkml:trace>
  <inkml:trace contextRef="#ctx0" brushRef="#br0">910 13463 8159,'11'-8'141,"4"3"1,-3 4 301,12 1 1,-7 1-275,2 4 0,2-3-233,-2 2 0,0 3-611,-5-3 1,0 6-268,0-5-27,1-1 969,-7-4 0,4 0 0,-4 0 0</inkml:trace>
  <inkml:trace contextRef="#ctx0" brushRef="#br0">1109 13179 8159,'5'9'0,"0"1"0,1-1-132,-1 5 0,-3 7-231,2 2 1,-2 11 668,-2 4 1,0 3 9,0 1 0,-2 3-91,-2 2 0,0-8-189,-5 4 1,6-10 8,-2 0 1,-1-3-157,1-1 1,0-7-620,5-3 730,0-10 0,0-2 0,0-7 0</inkml:trace>
  <inkml:trace contextRef="#ctx0" brushRef="#br0">1237 13221 8159,'-1'14'-896,"-4"1"0,-3 0 820,-6 4 0,0 10-55,0 9 0,4-2 189,1 2 0,-1-6 89,-4 1 0,6-10 187,3-4-216,4-3-26,1-8 70,0 5-194,0-12 32,6 6 0,3-12 67,10 0 0,-1-6-10,5 2 0,6-2-11,4 1 0,7 4-87,-3 6 0,3 0-142,-2 0 0,-3 1-359,-7 4 542,-6-3 0,5 10 0,-5-4 0</inkml:trace>
  <inkml:trace contextRef="#ctx0" brushRef="#br0">1465 12425 8743,'0'14'96,"0"1"-82,0-1 0,-2 8-86,-2 6 0,-4 2-9,-7 8 1,1-1-285,0 1 0,0 3 197,0-4 0,-1 3-11,1-2 0,1-3-9,4-7 1,-4-1 124,4-3 0,3-4 18,1-6 0,2-6 130,-2-3 359,3-3-315,-4-2 0,8 0 136,2 0 0,4-8-182,6-7 0,1 0-25,-1-9 1,5-4-384,0-6 0,9-4-74,-4 5 399,6 0 0,-14 5 0,4-1 0</inkml:trace>
  <inkml:trace contextRef="#ctx0" brushRef="#br0">1479 12226 8164,'0'-14'-35,"0"6"121,0 2 138,0 6 1,5 6 29,0 3 1,4 10-369,-4 5 1,4 3 109,-4 1 0,0 1-442,-5-1 0,4 1 66,1-1 1,0-1-478,-5-3 857,0 3 0,0-12 0,0 6 0</inkml:trace>
  <inkml:trace contextRef="#ctx0" brushRef="#br0">1365 12724 8164,'-1'12'58,"-4"-2"281,3-4-274,-4-6 0,12-1 126,4-4 1,4-9-125,5-10 0,5-5-531,9-4 236,-3-3 187,5-7 1,-2 2-288,0 3 1,-4 4-403,-6 5-30,-5 7 760,2 2 0,-12 12 0,-2 1 0</inkml:trace>
  <inkml:trace contextRef="#ctx0" brushRef="#br0">1394 12695 8192,'14'0'-1107,"0"0"0,0 7 1742,1 2 1,-1 12-185,0 7 0,-4 8-104,-1 12 1,-6-2-140,2 6 0,-3-2-41,-2 2 0,0 4-91,0-4 0,0 1-159,0 0 0,0-1-470,0-10 1,0 1 300,0-15 0,0 2-806,0-11 547,0-6 511,0-7 0,-7 1 0,-1 1 0</inkml:trace>
  <inkml:trace contextRef="#ctx0" brushRef="#br0">1579 12951 8192,'28'-49'0,"-4"7"-81,-1-1 1,-5 2-121,1 8 0,0 1 143,-5 8 1,2 4 24,-12 6-790,1-1 269,-5 7 554,0 2 0,-6 12 0,-2 2 0</inkml:trace>
  <inkml:trace contextRef="#ctx0" brushRef="#br0">1621 12539 8192,'5'16'-52,"0"3"1,-1-2-34,-4 7 1,0 6 264,0 8 1,0 0 221,0 4 1,0-4-546,0 5 0,0-2 107,0-8 1,0 0-112,0-4 0,2-7-455,3-3 103,-4-10 0,7-3 153,-3-6 346,-3-12 0,10-4 0,-4-12 0</inkml:trace>
  <inkml:trace contextRef="#ctx0" brushRef="#br0">1763 12624 8275,'0'14'452,"0"2"-306,0 3 1,0 3-228,0 7 1,-1 5-423,-4 4 1,-1 2 308,-4-2 1,-2 3-21,2-3 0,2-4-17,-1 0 0,-1-4-50,-4-2 0,5-1 281,-1-3 0,1-4 0,-6-6 0</inkml:trace>
  <inkml:trace contextRef="#ctx0" brushRef="#br0">1635 13207 8192,'0'8'-2072,"0"5"2913,0-12-159,0 5-553,7-6 0,1-7-56,6-8 1,0 0-167,0-9 1,1 0 156,-1-4 0,0-1-151,0 1 1,-1 1 145,-4 3 1,4 5 4,-4 10 0,-1-2-216,2 6 162,-7 0-6,3 5 1,-6 7 1,0 1 1,0 6 1,0-5 52,0 1 1,-1-7 55,-4 2-39,3-4-49,-10-1 0,9 0-78,-7 0 87,7 0-141,-3 0-295,6 0 289,0 0-91,0 7 0,0-4 23,0 6-246,6-6 177,-4 4 20,10-7 204,-10 0 1,4-2-20,-6-3 1,2 2-7,2-6 33,-2 6 264,4-10-247,-6 11 241,0-4 198,0 6-222,0 0-132,-6 0 1,4 2-11,-2 2 1,2 0 15,2 5 1,0-4-13,0 4 1,0 1 15,0 4 1,0-5-216,0 1-104,-6 6 119,4-1 1,-6 12 138,4-3-54,2 3 24,-11 1 1,5 5-41,-6 1 0,0 4-63,0-5 1,0 3-180,-1-8 1,-4 2 90,0-11 0,0-1 185,5-9 0,-6-2 0,-2-7 0</inkml:trace>
  <inkml:trace contextRef="#ctx0" brushRef="#br0">1692 13122 8192,'10'0'0,"-1"0"0,1 0 68,4 0 0,0 6 179,0-4 0,5 9 31,0-7 0,11 3-72,-1-2 1,6-4-48,2 4 0,1-4-162,10-1 0,-4-6-347,-1-3 0,-2-4 350,-3-1 0,-4-7 0,-5-1 0</inkml:trace>
  <inkml:trace contextRef="#ctx0" brushRef="#br0">2019 12311 7841,'-8'2'408,"4"3"0,8 4-199,6 10 0,3 5 12,1 9 0,-2 3-107,-2 7 0,3 0-164,-4-1 0,-1 6-92,1-1 0,1 5 82,4-4 1,2 4 166,3-5 0,-3 1-56,3-6 1,-8-4-116,-2 0 0,-1-11 77,2 1 0,1-14-445,-7 1-10,1-11 1,-5-5-1170,0-13 1611,0-7 0,-6-14 0,-2-1 0</inkml:trace>
  <inkml:trace contextRef="#ctx0" brushRef="#br0">2147 12311 8192,'0'-14'0,"5"-2"-115,0-3 243,6-3-155,-3-6 0,1-1-53,1 1 1,-1 0 119,5-1 1,5 1-123,0-1 0,0 6 113,-5-1 0,1 11 37,-1-1 0,0 9-161,0 1 187,1 2-83,-8 2 1,5 6-120,-8 4 1,6 7 83,-6 2 1,3 6-5,-2-1 0,-2 3 76,6 1 1,1 1-6,4-1 1,0 2 14,0 3 0,2 2 100,3 3 0,-2 2 179,7-7-266,0 6-23,-2-2 1,3 10 260,-6 0-752,6 7 461,-9-3 1,3 9-57,-9-3 0,1 3 78,-6-8 1,4-10-119,-4-4 0,-1-8 56,-4-6 1,0-8-79,0-7 65,0-6 0,-7 2 22,-8-10 0,0-3-185,-9-6-216,0 0 226,-4 0 1,-1-7-14,1-2 201,-7-4 0,-1-8 0,-7-1 0</inkml:trace>
  <inkml:trace contextRef="#ctx0" brushRef="#br0">2289 12212 8172,'-6'28'-240,"3"2"157,-6 4 0,1 2-22,-2 7 1,-2-1 121,2 1 0,-1-5-145,2 0 0,-4-8 150,3-2 1,2-1-4,-1-8 1,4-2-160,-4-7 74,6-4-162,-10-6 0,11-6 109,-2-4 0,2-2 48,2-3 0,6-4 17,4 0 1,3-6-6,1 2 1,2 2 34,3 2 1,-2-2-16,7 3 1,-7-1 123,2 4 1,-3 7 27,-2 4 0,-5 2 140,1 2 0,-5 0-101,4 0 1,-6 6 91,2 4 0,-3 9-125,-2 5 1,-2 2-57,-3 3 0,-1 6-14,-4 3 0,-4 3-178,0 1 1,0-2-119,-5 2 0,3-8 79,2 3 0,1-10-129,4-3 1,-4-8-34,4-2 330,-4-6 0,-8-8 0,-1 0 0</inkml:trace>
  <inkml:trace contextRef="#ctx0" brushRef="#br0">2332 12582 8172,'6'-15'-169,"2"1"-43,7 0 1,-6 4-125,1 1-355,-1 6 399,-1-4 197,-2 7-138,-6 0 233,0 0 0,0 7 0,0 2 0,-12 10 0,-4 3 0</inkml:trace>
  <inkml:trace contextRef="#ctx0" brushRef="#br0">2289 12795 7028,'15'0'-106,"-1"0"0,-5-5 180,1 0 0,-1-6 146,6 2 0,-3 1-331,-2-2-397,2 7-36,-4-3 437,0 6 1,-2 1 17,-6 4 38,0 3 40,-6 6 1,3 2-23,-7 3 1,7-8 74,-1 3 1,-3-3 90,3 4 1,-3-7 27,2-4 312,4-2-192,-5-2-240,6 0-37,0 0 1,6-6-2,3-4 0,4 2 14,1-1 0,2 6-110,3-2 1,-3-2-39,3 3-327,-3-1 303,-2 11 1,-6 2 87,-4 6 1,-8 5 87,-6 0 0,-2 7-69,-3-3 0,-4-1-11,0 2 6,0 0 97,-1 4 1,9-6 335,-3-3-360,3-3 42,-4-2 513,7-6 0,4-1-212,8-7 0,9-7-491,6-2 34,6-10 69,4-10-230,7-7 0,13-13 0,2-1 1</inkml:trace>
  <inkml:trace contextRef="#ctx0" brushRef="#br0">4237 13705 8110,'0'-10'-70,"0"1"1,0 4-48,0-5 1,-1 6-23,-4-6 99,3 7 342,-4-3-168,6-1 0,0 7-238,0 0 0,0 8 80,0 11 1,0 5 247,0 9 0,0 3-134,0 7 0,0 12 105,0 7 0,0 3-354,0 6 0,0-10 102,0 6 1,0-7 75,0-3 1,-5-11-167,1-4 1,-1-9-79,5 1 1,0-6 224,0-4 0,-6 2 0,-2-3 0</inkml:trace>
  <inkml:trace contextRef="#ctx0" brushRef="#br0">3697 14501 8110,'-9'-8'-69,"-1"3"0,7 2-208,-2-2 1005,4 4-467,1-6 1,6 7-198,3 0 0,12 0 204,7 0 0,15-1 316,14-4 0,5 2-337,4-7 1,2 6-499,-7-6 1,3 5 412,-3-4-480,4 6 0,6-10 0,0 5 0</inkml:trace>
  <inkml:trace contextRef="#ctx0" brushRef="#br0">3711 13904 8110,'0'-8'334,"2"1"-246,3 7 0,-2 0 1,6 0 1,-1 7-140,2 2 1,1 10 78,-7 5 1,6 3-160,-5 1 0,-1 1 157,-4-1 0,0 0-38,0 1 1,-1-5-102,-4-1 0,3-5-57,-2 1-90,2-4 46,2 0 116,0-7 38,0-2 0,6-8-5,4-2 1,4 0-42,5-5 1,-2 4-14,7-4 1,-2 4 117,2-5 0,3 1 0,-5-5 0</inkml:trace>
  <inkml:trace contextRef="#ctx0" brushRef="#br0">3981 13833 8110,'-7'0'-309,"0"6"1,7-3 219,0 7 1,0-1 139,0 5 0,0 2 56,0 3 1,5 5 8,0 9 0,4 2 2,-4 3 1,4 3-6,-4-4 0,6 0-12,-1 1 0,-2-8-152,1-2-105,-6-6 62,10-7 24,-12-1 0,6-5 69,-7 1-197,0-7-31,-7 3 148,-1-6 0,-10-1-116,-1-4 1,-7 3-17,3-2 1,0 2-162,0 2 1,1 0 373,-2 0 0,-3 0 0,5 0 0</inkml:trace>
  <inkml:trace contextRef="#ctx0" brushRef="#br0">3910 13946 8110,'22'-20'0,"1"4"79,-4-3 0,-4 8 158,4 1 1,-1 6 48,1-6 1,-4 7-319,4-2 1,2 4-739,-2 1 770,6-7 0,-9 0 0,4-8 0</inkml:trace>
  <inkml:trace contextRef="#ctx0" brushRef="#br0">4891 13634 7672,'10'0'-553,"-1"0"1,-4 0 1161,5 0-383,-7 0 0,3 1 111,-6 4 1,5 3-178,-1 6 0,1 7 14,-5 2 0,0 6-133,0 4 0,0 3 8,0 7 1,0 10-162,0 4 1,0 3-56,0-3 0,0-1-319,0-4 1,0-5 485,0-9 0,7 3 0,0-5 0</inkml:trace>
  <inkml:trace contextRef="#ctx0" brushRef="#br0">4365 14458 8110,'-14'0'120,"6"-6"-68,2-2 0,12-2 7,4 1 0,15 4 281,8-4 0,7 4-59,2-5 1,2 7-373,4-1 1,-5-3-157,-1 3 1,1-1-195,-5 5 0,-4-2 158,0-3 283,-4 4 0,-2-12 0,1 5 0</inkml:trace>
  <inkml:trace contextRef="#ctx0" brushRef="#br0">4436 13833 8110,'8'0'84,"-1"0"0,-1 1 144,3 4 1,-1-4-108,2 4 1,-7 3-260,2 2 1,-4 7 121,-1 2 1,0 1-252,0-1 1,-1-3 13,-4 3 1,2 2 34,-7-2 0,1 0 145,-5-5 0,1-5-339,3 1 219,-2-1 126,10 5 0,-4-4 347,6-1-215,0-5 1,6 7 123,4-7 1,-2 3 15,1-3 1,1-2-112,4 3 1,-5 1-27,1-1 0,-5 0 131,4-5 60,-6 0-170,3 6 0,-6-3-169,0 7 0,-7-1 90,-8 5 1,0 0-273,-9 1 1,6 2 26,0-3 0,2 2-174,2-11 409,6 0 0,-5-12 0,5-1 0</inkml:trace>
  <inkml:trace contextRef="#ctx0" brushRef="#br0">4806 13690 8110,'0'15'0,"-6"5"-387,-4 4 1,-2 4 244,-3 5 1,1 9 461,0 5 0,0 7-47,0-2 1,1-2 177,3 2 1,4-11-168,6 2 1,0-10-98,0 0 1,2-9-315,2-5 0,4-9 91,7-6 0,-1-4-42,0-4 1,0-11 26,0-8 0,-4-4 6,-1-2 1,-4 3-49,5 2 1,-7-1-94,1 6 0,-2 0-30,-2 4 0,-6 8-102,-4 2 0,-9 6-617,-4 9 935,-11-1 0,4 25 0,-4-4 0</inkml:trace>
  <inkml:trace contextRef="#ctx0" brushRef="#br0">2901 15013 7520,'0'-8'315,"0"0"-45,0 3-39,0 3-94,0-4 15,0 6-80,0 0 0,1 5-26,4 0 0,-3 6 10,2-2 0,-2 5-15,-2 5 1,0 0-4,0 10 0,0-1-16,0 15 1,0-4-27,0 9 1,-2 1-2,-2-2 1,1 2-5,-7-2 0,7-4 43,-2 0 1,-1-7-46,1-8 1,0-5-121,5-5-305,0-2 175,0-8 2,0-33 1,0-4 190,0-27 1,7 0-34,2-5 1,4-4-1927,1-6 1671,0 0 119,7 12 1,-5-2 288,3 9 0,-4 9 55,0 5 0,-1 8 168,0 6 1,-4 10 246,-1 9-66,-6 4 1,8 4-100,-6 6 1,0 7 787,-5 13 0,0 5-622,0 4-244,0 10-182,6 2 1,-4 6-96,2-4 1,4-2-240,2-2 1,4-10-1039,5-1 1275,-3-5 0,17-10 0,-3-1 0</inkml:trace>
  <inkml:trace contextRef="#ctx0" brushRef="#br0">5645 17742 8110,'0'-8'-990,"0"2"1387,0 6 841,0 0-1094,0 6 0,1 2 6,4 6 0,-3 7-124,3 3 0,-4 9 102,-1 5 0,0 4-199,0 6 0,0-3 70,0 8 1,0-9 51,0-2 1,0-5-9,0-9 0,0-6-39,0-3 0,2-4-21,2-6-29,-2-3 1,4-17 5,-6-3 0,2-16-243,3-3 1,-2-13-365,6-6 1,1 1 414,4-1 1,0 8 173,0 1 1,5 4 101,0 10 1,-1-1 238,-9 11 0,4 7 255,-4 7-168,4 4 1,1 2 7,0 4 0,-4 3-54,-1 6 0,-4 6-198,5 4 0,-7-2 13,1 2 0,-2 0-22,-2 4 0,0-4-85,0 0 0,5 1-212,-1 8 1,1-3 194,-5 3 0,5-9-15,0-5 0,6-3 0,-3-2 0</inkml:trace>
  <inkml:trace contextRef="#ctx0" brushRef="#br0">7522 18154 8110,'-2'-8'-157,"-3"4"-86,4 2 275,1 2 1,8 13 194,6 6 1,0 3-19,0 6-186,-6-2 1,0 10 61,-3-3 1,-4-1 107,4 6 0,-3-5-142,-2 5 1,-2-7 9,-3 2 1,2-3-56,-6-1 1,4-7 73,-4-3 0,5-8-160,0-2 1,0-5-62,0 0 1,2-10-152,-3-8 1,4-8 65,1-11 1,6-5-104,4-10 1,4-2 234,5-7 0,-2 0 22,7 0 1,0 2 111,4 3 0,0 4-107,1 10 1,-5 10 357,-1 9 0,-5 11-3,1 8 1,-5 10 120,-5 13 0,2 18-115,-6 16 1,0 3-109,-5-3 1,5-2-104,-1-2 0,1-5-116,-5-5 1,0-11-68,0-4 1,0-9-1,0 0-1140,0-3 726,0-8 1,0-10-82,0-12 1,0-2 594,0-8 0,0-6 0,-6-6 0,-2-7 0</inkml:trace>
  <inkml:trace contextRef="#ctx0" brushRef="#br0">7877 18268 8110,'10'0'54,"-1"0"1,1 5 247,4 0 0,2 6-2,2-2 1,5-3-118,5-1 0,0 1-89,1-1 0,4 2 118,0-3 1,0-1-197,-4 7 0,-1-5-977,1 4 1,-7 1 336,-3 4 624,-3 0 0,-2 0 0,0 0 0</inkml:trace>
  <inkml:trace contextRef="#ctx0" brushRef="#br0">8261 18112 8110,'-14'1'-98,"0"4"0,-1 8 399,1 6 1,0 7-132,0 3 1,-1 1-243,1 8 1,-5-5 95,0 5 1,0-2-14,5 2 0,1-3-129,4-7 0,-2-1-518,6-3 636,0-10 0,12-1 0,1-5 0</inkml:trace>
  <inkml:trace contextRef="#ctx0" brushRef="#br0">8460 17927 8110,'0'16'10,"0"3"0,0-2 46,0 7 0,0-1 330,0 6 0,-2 10-58,-2 4 0,2 8-115,-3-4 1,4 0-5,1-4 1,1 3-130,4-4 1,-2-2-36,7-12 1,-7-1-146,2-3 1,-4-8-624,-1-7 453,7-6 0,-6-9-162,4-13 1,-4-8 62,-1-6 1,0-3 42,0-7 0,0-6 221,0-3 0,0-3-34,0-2 0,0 5 11,0 0 0,7 7 130,2 3 1,4 7 240,1 11 1,0 4 31,1 5 0,-1 8 254,0 2 0,0 16 77,0 8 0,1 12-210,-1 7 1,-5 10-84,1 4 1,-5 6-137,4-1 0,-4 3-128,4-8 0,-4 0-97,4-4 1,1-1-484,4-9 1,-4-3 46,-1-2 1,-4-11-1108,4-8 1591,-6-6 0,10-8 0,-5 0 0</inkml:trace>
  <inkml:trace contextRef="#ctx0" brushRef="#br0">8787 18183 8110,'14'0'0,"0"0"704,1 0 1,0 6-215,4 4 0,-1 2-181,5 2 1,-4 1-180,5-1 0,-5 0-162,5 0 1,-5-1-75,4-4 0,-4 2-410,5-6 1,-5 0-592,5-5 0,-7 0 1107,2 0 0,-3-6 0,-2-2 0</inkml:trace>
  <inkml:trace contextRef="#ctx0" brushRef="#br0">9057 18083 8110,'-8'0'-254,"0"0"418,4 0 1,2 2 317,-3 3 1,-1 4-386,1 10 0,-4 0 44,4 9 0,-4-2-215,4 7 1,-6 2-43,1-2 1,-1 5-189,2-5 1,-2 0 54,6-5 0,0-5-251,5-4 0,0-8 500,0-2 0,0-6 0,0 4 0</inkml:trace>
  <inkml:trace contextRef="#ctx0" brushRef="#br0">9356 17799 8132,'8'6'8,"-4"4"0,-2 2 720,-2 3 0,2 0-14,2 4 0,-1 3-250,7 7 0,-7 6-249,2 3 1,1 6-54,-1 8 0,4-2-141,-4 7 0,1 0-14,-1-5 1,-3-7-206,2-3 1,3-13-652,-3-1 470,8-9 379,-11-5 0,12-14 0,-5-8 0</inkml:trace>
  <inkml:trace contextRef="#ctx0" brushRef="#br1">9626 17643 7953,'-5'-15'184,"0"1"1,-4 0 72,4 0 1,-1-2-386,1-3 45,4-3 0,-11-7 63,8 1 0,-7-2-112,1-3 1,-2 3 194,-3-3 0,-4 9 121,0 5 0,-6 3 123,1 2 0,-2 6-100,-3 3 1,-1 5-26,-3 5 1,3 9-68,-3 10 1,-2 11-19,2 7 1,-5 4-57,5 11 1,0 3-336,4 11 0,1-5 340,-1 1 0,2-7 4,4 1 1,-3-2 85,7-2 1,1 0-116,3-1 1,7 1 209,4 0 0,4 0-32,4 0 1,11 0 100,8 0 1,6-7-163,4-2 0,5-4 17,9-1 0,5-2-186,10-4 1,7-5-264,7-13 1,0-6 54,-5-13 0,-1-15 83,-4-8 1,-4-10-17,-10-10 1,2-4 91,-7-1 1,3-6 25,-7 2 1,-3-3 37,-12-2 1,-7 0 133,-7 0 1,-6 5-79,-8 0 1,-8 11 24,-6-2 1,-10 4-143,-14-4 1,-1 1 98,-14-1 0,6-4-367,-5-1 0,6-2 251,-1 7 1,2-1 106,3 11 1,1 7-214,3 12 1,-2 2-201,7 7 1,-2 6 399,2 9 0,3-1 0,-3 6 0,3 2 0</inkml:trace>
  <inkml:trace contextRef="#ctx0" brushRef="#br1">3640 13676 8007,'0'8'-149,"0"-2"1,0-4 416,0 3-154,0-4-29,0 6-32,0-7 485,0 0-470,0 6 0,2-3 9,2 7 1,-2-1 1,3 5 0,-4 5-18,-1 0 1,0 6-1,0-1 0,0 3-17,0 1 1,0 6-27,0-1 0,0 6 25,0-1 0,0-1 6,0 0 1,0-5-215,0 1 213,0 4-21,0-7 0,2 4 59,3-5 0,-4-1-13,4 1 0,-3-1 3,-2 0 1,0 2-27,0 4 0,0 2-6,0 7 0,0-2 176,0-3 0,0 3-64,0-3 1,0-4-70,0-1 1,0 2 5,0-2 1,0-4 51,0-5-58,6-1-27,-4-1 1,4 5 10,-6-3 1,1-2-53,4 2 1,-3-5 2,2 4 1,-2-1 49,-2 2 0,0 1 7,0-6 0,0 2 9,0-2 1,0-3-25,0 3 0,0-4 8,0 0 0,0-1-87,0 0-323,0 0 146,0 1 1,-2-8-864,-2-2 441,2-3 1,-4-10 613,6-6 0,6-20 0,2-10 0</inkml:trace>
  <inkml:trace contextRef="#ctx0" brushRef="#br1">3853 13619 8259,'-14'0'-334,"0"-4"-41,0-1 0,4-1 412,1 1 0,4 3 405,-4-3 1,5 2 147,0-1-271,2 2 241,-4-11-94,4 12-191,-4-6-71,6 7 1,1 0 5,4 0 1,-2 0 23,7 0 1,-5 0-233,4 0 47,1 0-11,4 0 1,0 2-41,0 3-117,0-4 215,7 12 1,-4-11-168,7 2-108,0-2 238,-2-2 0,5 0 5,-4 0 0,4 0-87,2 0 0,-1-2-156,1-2 1,-6 2 135,1-3 1,-5 4 28,5 1 1,-2 0 45,1 0 1,3 0-28,-7 0 1,6 0 28,-1 0 0,3 0-34,1 0 0,-4 0 3,-1 0 0,1 0 53,4 0 1,-1 0 2,-3 0 0,1 0 6,-6 0 1,5 0 0,-5 0 1,5 0 215,-5 0-233,0 0 17,1 0 1,-4 0 68,3 0-55,-3 0-80,-2 0 1,0 4 25,0 1 0,5 1-34,0-1 1,0-2-18,-5 7 0,5-7 35,0 2 0,7-4-20,-3-1 0,4 0 99,2 0 1,1-6-74,3-3 0,-2-4-2,7-1 0,-6-1 27,1 1 1,-3 0 10,-2 0 1,-1 6 40,-3 3 1,-3-1 5,-7 1 0,0 0-43,0 5 1,-4 5 38,-1 0-123,-6 6 1,8-3 77,-6 6 1,0-4-187,-5-1-23,0-6 106,6 3 1,-3-6-352,7 0 351,-7 0 6,10 0 1,-10 0 151,6 0-136,-6 0-50,4 0 258,-7 0 360,0 0-513,0 7 0,0-4 17,0 6-39,0-5 0,0 8-105,0-2 1,0-2-23,0 1 1,0-4 116,0 4 1,0-4-37,0 5 32,0-1-5,0 5 0,0 0-1,0 1 0,0 4-9,0 0 0,0 6 0,0-1 1,0-2 119,0 1 0,0 1-92,0 4 1,0 6-82,0-1 74,-7 0 3,6-5 0,-6 1-18,7-1 1,0 5 9,0 1 1,0-1-4,0-5 0,0 2 40,0 3 0,0-3 10,0 4 0,0-4 191,0-2-223,0 0 5,0 1 0,0-1-5,0 1 0,0-6 19,0 1 0,0-2 6,0 2 1,0 1-55,0-6 1,0 2-16,0-2 1,0-2 18,0 7 0,0-1-16,0 6 1,0-1-92,0 1 1,0-1 101,0 1 1,0-3 45,0-2 0,-4 1-33,-1-6 0,0 5 6,5-5-10,0 0-50,0-5 1,0 0-14,0 1 0,0-1-14,0 0 1,0 2-167,0 3 1,0-3-1156,0 3 657,0-4 262,0 6 496,0-5 0,-6 4 0,-2-6 0</inkml:trace>
  <inkml:trace contextRef="#ctx0" brushRef="#br1">3811 15311 8259,'-8'-6'154,"2"4"-57,6-4 92,0 6 1,1 0 77,4 0 1,3 0 31,6 0 1,5-2-80,0-2 1,6 2-1,-1-3 1,1-1-72,-1 1 1,3-1 14,-4 1 1,9-1-165,1-4 0,-4 4 121,-6 6 0,1-5-93,4 1 1,1-1 94,-1 5 0,5 0 3,1 0 1,5 0 13,-1 0 1,3 0 6,2 0 1,-1 0-14,1 0 1,-2 0 10,-3 0 0,-2-2-146,-2-3 1,-6 4 37,0-4 1,1 4 12,-5 1 0,2-5 15,3 0 1,-1 0-4,1 5 1,-1 0-25,1 0 17,5 0-4,-4 0 1,5 0-37,-6 0 0,-1 0 77,0 0 1,-1 0 2,-3 0 1,1 2-8,-6 3 0,5-4-10,-5 4 1,0 1-18,-5-1-24,7 0 0,-6-5-61,4 0 86,-3 0 1,-2 0 314,1 0-316,-7 0 33,-2 0 1,-1-2 322,-1-3-371,7 4 0,-7-5 3,5 6 1,-4 0-11,4 0-185,-6 0 0,5 0-183,-3 0 109,-3 0-1884,4 0 1116,-6 0 988,0 0 0,-6-7 0,-2-1 0</inkml:trace>
  <inkml:trace contextRef="#ctx0" brushRef="#br1">5218 14501 8259,'-22'8'-279,"2"-2"-70,5-6 0,1 5 826,0-1 1,5 1 475,-1-5-378,1 0 15,-6 0 84,7 0-143,2 0-265,6 0 0,0-1 168,0-4-249,6 3 1,2-4-4,7 6 0,-1-2-133,0-2 0,-4 2-12,-1-3 179,0 4-157,6 1 1,-6 0 39,1 0-48,-7 0 0,3 1 86,-6 4-225,6-3 1,-4 4 153,4-6-68,1 0 0,-4 0 84,6 0 2,-6 0-43,10 0-13,-5 0 1,1 2-6,1 2 1,-5-2 16,4 3 73,-6-4-54,10-1 1,-10 0-13,7 0 1,-6 0-8,6 0 0,-5-1 4,4-4 0,-4 3 11,4-2-26,1 2 0,4 2-25,0 0-15,0 0 1,1 0-38,-1 0 1,5 0 62,0 0 0,4-5-18,-4 0 0,7-1 30,-3 1 1,9 4-4,1-4 0,0 4 11,-4 1 0,-1 0 5,1 0 0,-6 0 18,1 0 1,-7 0 7,2 0 0,2 0-70,-2 0 45,0 0-17,-5 0 1,0 0-28,0 0 0,1 0-10,-1 0 1,0 0-8,0 0 1,-4 0-23,-1 0 1,-4 0-68,4 0 88,-5 0 2,8 0 0,-9 0 38,7 0-42,-7 0-75,3 0-106,-6 0-6195,0 0 6399,-6 0 0,-2-7 0,-6-1 0</inkml:trace>
  <inkml:trace contextRef="#ctx0" brushRef="#br1">6015 14387 8699,'14'0'2105,"0"0"-1713,0 0 1,0 0-92,1 0 1,4 5-34,0-1 0,4 3-224,-4-2 1,5-4 169,-5 4 1,5-4-361,-5-1 0,-1 5-23,-3 0 1,-6 0-10,1-5 0,-6 0 40,6 0 1,-7 1-49,2 4 0,-5-2 157,-5 7 1,-6 1 19,-13 8 1,-1 6-290,-13 13 0,0 1 91,-4 13 1,4-6-662,0 2 1,6-10 867,-1-5 0,9-3 0,4-2 0</inkml:trace>
  <inkml:trace contextRef="#ctx0" brushRef="#br1">4834 13605 8259,'-6'-8'-1413,"5"2"1650,-12 6 1,11 1-73,-2 4 1,2 5-133,2 9 1,-2-4 0,-2 4 0,2 4-16,-3 0 1,4 4 29,1 1 1,0 3-6,0 2 1,0 5 108,0 9 1,1 5-86,4 10 0,-3-4 116,2 4 0,-2 3-302,-2 1 1,0 3 280,0 2 0,0 7-106,0 2 1,0-2-1,0-2 1,0-7-1,0-7 0,0-2-71,0-13 0,5 5-115,0-4 0,1-7 110,-1-8 1,-4-5-431,4-4-28,3-3-29,-7-7 692,6-6-650,-7-2 275,0-6-76,-7 0 1,6-8 265,-4-6 0,-3-13 0,0-9 0</inkml:trace>
  <inkml:trace contextRef="#ctx0" brushRef="#br1">5233 13747 8259,'6'-22'75,"3"3"1,4-1 188,1 1 1,2 1-135,3 9 0,2-4-212,2 4 0,6 2-191,-1 3 1,2 2 191,8 2 0,5 0 231,4 0-44,13 6-206,-8 2 0,11 2 180,-6-1 1,-6-4-40,-4 5 1,-3-7-85,-1 1 1,0 3 91,-1-3 0,-2 1-47,3-5 0,-4 0-90,8 0 1,-2 0 133,-3 0 0,-5 0-186,-4 0-23,-3 7 254,-8 0 0,-1 8-146,-7-1 0,-5 0 21,1 0 0,-7 2-5,2 3 1,-4-3 65,-1 3 0,0-2 137,0 2 0,-1-3-1,-4 3 5,3-3-148,-4-2 1,6 2 216,0 3-6,0 3-138,0 12 0,0 3 33,0 5 0,0 3-79,0 2 0,0 4-20,0 6 1,0-1-2,0 1 1,0 2-147,0 2 0,0-4-1156,0 0 1100,0 0-56,0-13 0,0 5-112,0-6 0,0-7 134,0-3 0,0-3-98,0-1 0,0-2 308,0-4 0,-6 10 0,-2-3 0</inkml:trace>
  <inkml:trace contextRef="#ctx0" brushRef="#br1">5233 15112 8259,'-35'6'0,"10"-4"-202,-4 3-285,10-4 578,5-1 1,11 5 271,12 0 0,9 4 23,15-4 0,3 4-158,7-4 0,7 5 93,7-6 1,10 6-405,-28-7 0,2-1 0,1 0 0,1 0 161,4-1 0,1-2 1,2-1-1,0-2-39,-5 0 0,0-1 0,5-4 1,-1-1-78,-3-2 1,-2 0-1,2-1 1,0 1-45,1 0 1,1 0-1,-3-1 1,0 1-251,-2 2 0,-1 1 0,34-10-530,-19 5 0,-8-1 15,-7 1 847,-5 0 0,-9 3 0,1-3 0,-1-4 0</inkml:trace>
  <inkml:trace contextRef="#ctx0" brushRef="#br1">6143 13719 8259,'-15'0'-1601,"6"5"1423,-1-1 458,7 7 0,-8-3 35,6 6-23,1 1 0,4-1-110,0 0-76,0-6 0,0 5 20,0-4 0,0 4 16,0 1 1,0 2-7,0 3 1,4 8 4,1 6 0,6 11-9,-1-1 0,-2 10-49,1 4 0,-6 2-304,2 7 0,-3-4 287,-2 4 0,0 0-157,0 5 1,4 4 117,1-4 1,0-3-122,-5-11 1,0-5 152,0 0 1,0-11-18,0 1 0,0-7 254,0 3-269,0-13 3,0 9 1,0-19-324,0 4-209,0-3-8,0-8 1,0-3 72,0-10 0,0-4-221,0-10 658,0-4 0,6-5 0,2 0 0</inkml:trace>
  <inkml:trace contextRef="#ctx0" brushRef="#br1">6470 13747 8259,'0'-20'-1388,"0"4"1374,0 2 1,0 1 377,0 4 25,0 2 307,0 1-300,0 6 53,6 0-250,2 0 1,6 0-7,0 0 1,0 0-18,1 0 1,-6 0-14,1 0 1,-1-2 16,5-2 1,2 2-33,3-3 1,-3-1-24,3 1 0,3-4 1,2 4 0,2 0-24,3 5 1,6 0-79,3 0 0,1 0 116,-1 0 0,3 5-178,-3 0-88,3 0 196,2-5 1,-2 1-166,-3 4 1,1-4 41,-6 4 0,2-3 42,-2-2 1,-1-5-23,6 0 1,0-4-5,4 4 0,-4-6 55,0 2 1,-6 2 14,1 2 1,-5-1 36,-4 1 1,1 1-57,-6 4 1,-5 0 2,-4 0 0,-5 0 17,4 0-4,-6 0-32,4 0 0,-7 1-26,0 4-216,0-3 230,6 4-17,-4 0 3,4-4 78,-6 10-63,0-10 8,0 4-2,0 1 60,0 1 0,0 6 11,0 0 0,0-5-59,0 1 0,0-1-2,0 6 0,0 4-51,0 0 0,0 1 51,0-1 0,0-2-3,0 7 0,0 0 17,0 4 1,0 2-1,0 3 1,0 4-25,0 5 1,-2 4 4,-2-3 0,2 7-62,-3-7 0,-1 3-8,1-3 0,-1-1 119,1 1 0,4 1-2,-4 3 1,3-1 115,2 6 1,0-6-166,0 2 1,0 1 5,0-2 1,5-4 178,0-6 1,4-5-104,-4 1 1,4-3-301,-4-1 0,5-6 101,-6 1 1,6-5-342,-5 5 1,1-7 90,-1 2 0,-4 2-86,4-2 1,-3-1-48,-2-3 0,-2-1-683,-3 0 1187,4 0 0,-12-6 0,5-1 0</inkml:trace>
  <inkml:trace contextRef="#ctx0" brushRef="#br1">6441 15226 8259,'-20'-7'625,"4"0"0,-3-3-128,9 1-1,4 5-209,6-2 0,6 5-31,4-4 0,9 3 68,4-3 0,6 2 174,4-1 1,0 2-238,10-3 0,-4-1-58,9 1 0,9-6 31,4 2 1,9-4-383,6-1 0,-4 0 197,4-1 0,-13 1 116,-1 0 0,-5 0-180,9 0 1,0-1 157,6 1 0,-3 6-162,-3 3 0,-4 4-15,-10 1 1,-4 0 108,-11 0 0,-2 1 115,-6 4 0,-7 2-180,-3 2 1,-8 4-354,-2-4 144,-6 4-1813,4 1 141,-14 0 1871,0-6 0,-14-2 0,-1-6 0</inkml:trace>
  <inkml:trace contextRef="#ctx0" brushRef="#br1">4323 14956 7888,'0'-8'48,"0"-5"104,0 12 0,0-6-19,0 7 1,0 2-60,0 3 1,4 7 38,1 7 1,0 6 11,-5-1 1,5 8-36,-1 1 1,1 6-95,-5-1 0,5 3 30,0 2 1,-1-2-209,-4-3 1,0 1-26,0-5 0,0-3 104,0-7 0,0 1-348,0-6 0,0-5-341,0-4 64,-6-7 728,-2 3 0,-12 1 0,-3 1 0</inkml:trace>
  <inkml:trace contextRef="#ctx0" brushRef="#br1">4237 15482 7940,'8'6'-669,"0"2"1073,-3 6 0,-4 0-212,4 1 0,1-1-65,-1 0 0,5 2 146,-6 3-139,1-3-16,2 4 0,0-10-126,8-1 1,-1-6-2,0 2 1,7-11-210,2-9 1,4-2-94,2-11 1,-1-4 310,0-11 0,1 1 0,-1-1 0</inkml:trace>
  <inkml:trace contextRef="#ctx0" brushRef="#br1">3654 15112 7022,'2'14'271,"3"0"0,-4 2-210,4 3-14,-3-3 1,-1 9-42,4-6 1,-3 5 68,2-5 1,-2 6-7,-2-1 0,0 1 48,0-1 0,0 3 14,0-4 0,0 4 20,0 2 0,0 1 6,0 3 1,0-2 77,0 7 1,0 2-76,0 7 1,0-1-64,0 6 0,0-1 8,0 1 1,0-2-23,0-2 1,0-1-34,0 1 1,1-3-157,4-11 0,-3-1 119,2-5 0,-2-1-128,-2-3 1,5-4-82,0-6 228,-1-6-38,-4 5 47,0-11-61,0 4-87,0-6-163,0 0 31,-6 0 0,4-2-349,-2-2 0,2-6 40,2-9 548,0 3 0,0-17 0,0 3 0</inkml:trace>
  <inkml:trace contextRef="#ctx0" brushRef="#br1">3768 15069 8259,'0'-9'0,"0"-1"0,0 6-722,0-6 428,0 1 406,0 1 274,0-5 1,2 12-204,2-4 1,0 3-1,5 2 0,-4 0-65,4 0 0,-4 0 3,5 0 0,-6 0-34,6 0 0,-1 0 78,5 0 0,1-4-124,-1-1 0,0-5 62,0 6 0,1-6-28,-1 5 0,5-4 8,0 4 0,1 0-8,-1 5 1,2 0-41,2 0 1,4 0-1,-3 0 1,3 0-55,1 0 1,1 0 91,-1 0 1,2 0-171,3 0 1,5 0 51,10 0 1,-3-1-55,8-4 1,-6-3 103,5-6 1,-1 1-8,1 4 0,-3-8 81,-7 2 0,1-2 8,0 3 1,-2 4 90,-3 1 1,6 4-135,-6-4 1,6 5 122,-6 0 1,-3 2-170,-2 2 1,-3 0-7,-2 0 0,-4 2-25,0 2 1,-7 0-175,2 5 0,-8-1 137,-1 1 0,-6 2 16,6-6 0,-5 2-10,4-3-48,-6-2 170,10 4 1,-10-6-31,6 0 92,-5 0 0,4 0-34,-4 0 30,-2 0-90,4 0 22,-6 0-117,0 6 90,0-4 16,0 4-14,0-6 77,0 7 1,0-6 7,0 12-48,0-5 1,0 6 2,0 0 1,0 0 13,0 1 1,0 5-36,0 4 1,0 3 12,0 1 1,-5 1-29,1-1 1,-1 7-50,5 3 1,0 3-160,0 1 1,0 1 120,0 0 1,0-2-23,0-3 1,2 1 22,2-6 1,-2 2-14,3-2 1,1-1 166,-1 6 0,-1 0-94,-4 4 1,0 1 144,0 0 20,0-7-72,0 5 1,0-6 135,0 3 1,0 1-112,0-6 0,0 5-23,0-5 0,0 1-100,0-6 1,0-6-193,0-3 1,0-3-448,0-2 1,5-4-62,0-1-679,0-6 281,-5 4 73,0-7 1029,0-7 0,-7 6 0,-1-6 0</inkml:trace>
  <inkml:trace contextRef="#ctx0" brushRef="#br1">3996 16406 8259,'-8'-8'-106,"1"2"0,14 7 28,2 4 1,10 1 592,5 4 1,7 2-163,3-2 0,5-2-171,-1 1 0,5-6-70,4 2 1,10-3-8,9-2 1,5 0 21,5 0 0,-9 0 18,-1 0 1,-6 0-227,-3 0 0,1-7 150,4-2 0,-4 1-641,4-2 1,-5 7 109,-5-1 1,-5 2-494,-9 2 955,-3 0 0,-10 5 0,-6-1 0,-6 1 0</inkml:trace>
  <inkml:trace contextRef="#ctx0" brushRef="#br1">5119 15809 8259,'-14'-8'601,"6"-5"-135,1 12-367,7-6 1,11 7 56,4 0 0,8 0 128,1 0 0,4 0-154,6 0 0,-3 0 21,7 0 0,-1 0-60,0 0 1,4 0-6,-3 0 0,10 0-216,4 0 1,3-6-147,2-4 0,-5 3-288,0-3 0,-11 2-34,2-1 0,-14 1 83,-1 3 515,-9 3 0,1-10 0,-5 4 0</inkml:trace>
  <inkml:trace contextRef="#ctx0" brushRef="#br1">5815 15553 8259,'10'5'-366,"-1"-1"-171,1 1 0,4 0 499,0-1 0,1 1 522,-1-5 1,0 5-161,0 0 1,0-1-112,1-4 1,-6 0 78,1 0-246,-1 7 0,1-6 62,-1 4-81,-6 3 1,4 0 1,-7 6 0,0-3-55,0 3 50,-7-3 11,-1 16 1,-6-5-307,0 7 136,-7 6 62,-1-5 1,-11 11-513,0-3 252,0 3 14,-2-5 0,7-3-95,-1-9 1,7-5 413,8-10 0,6 4 0,2-5 0</inkml:trace>
  <inkml:trace contextRef="#ctx0" brushRef="#br1">6270 15013 7831,'0'-8'-270,"0"1"1,0 9 329,0 3 0,2 3 0,3 6 0,-2 2-77,6 3 64,-5 3 1,3 6 24,-2 0 0,-3 2 8,3 4 0,1 0 92,-1 4 0,-1 7-100,-4-8 1,5 8 188,0-7 0,0 4-55,-5 6 1,1-1-49,4 10 1,-4-2-165,4 12 0,-3-6 92,-2 5 0,0-5-38,0 0 1,0-9-151,0-4 0,0-7 54,0-8 0,0-2-440,0-12-369,0 0 528,0-11 0,0-5 33,0-12 0,5-2-42,-1-13 1,1-1 337,-5-8 0,0 3 0,0-5 0</inkml:trace>
  <inkml:trace contextRef="#ctx0" brushRef="#br1">6526 15084 8259,'10'-10'-118,"-1"1"1,1 6 242,4-2 1,2 3 30,3 2 1,-2-5-98,7 1 1,-4-1 135,9 5 0,-4 0-32,8 0 0,5 0 15,5 0 0,1 0 11,8 0 1,-6 0-69,1 0 1,1-5 6,-6 0 1,3 1-203,-12 4 0,5 0-145,-5 0 0,2 0-62,-2 0 0,-3 0 104,3 0 1,-3 1 108,-1 4 1,-6 3 71,1 6 1,-7 0 3,2 1 0,-8-3 22,-1-2 1,-7 2 49,2-2-66,-4-4 1,1 2 20,3-3-35,-4-4 38,5 6-2,-6-7-25,0 6 1,0 3 179,0 10 10,0-3-197,0 11 0,0-3 12,0 9 0,0-1 2,0 5 0,-4 1 2,-1 5 1,0 0 52,5-1 1,0 1-33,0 0 0,2 1-267,3 3 0,-2-1-97,6 6 0,-6-8-104,2-1 1,1 0 20,-1-5 0,0-4-541,-5 0 947,0-11 0,0 4 0,0-5 0</inkml:trace>
  <inkml:trace contextRef="#ctx0" brushRef="#br1">6669 16363 8129,'-15'-14'-391,"-2"4"474,3 1 0,-4 6 461,9-2-439,3 3 0,-1 1 82,7-4 176,0 4 1,8-6-51,6 7 1,7 0 16,7 0 1,7-1-139,3-4 1,9 2-29,6-7 1,3 6-62,6-6 1,-8 1-112,3-6 0,-5-4 156,0 0 0,3 1-46,-3 3 1,5 1-88,5 0 0,-4 0 74,4-1 1,-8 8-209,-2 2 1,-11 3 22,1 2 1,-10 0-56,-4 0 1,-5 0 2,-9 0-30,0 0 1,-6 7-159,-3 2 1,-5 4 335,-5 1 0,-9 6 0,-8 3 0</inkml:trace>
  <inkml:trace contextRef="#ctx0" brushRef="#br0">10024 14586 8041,'9'-8'51,"1"3"1,1 4 170,8 1 0,-2 1 379,7 4 0,0 9-198,4 10 1,-4 4-173,0 6 0,-7-4-291,2 3 1,-3 2-7,-2-2 1,-6 5-80,-3-5 1,-4 0 126,-1-5 0,0 1-89,0-1 0,-3 1 83,-7-1 1,-1 1-23,-12-1 0,-1-1-43,-4-3 1,-2 1 78,-4-6 1,3 0 199,-7-5 1,6 0-11,-1 0 1,5-1 107,4-3 0,5-3 37,10-2-181,-4-3 0,13 4-75,0-6 1,13 0 2,10 0 1,10-1-186,5-4 0,8-3 65,2-6 0,4-5-833,-5 0 1,0-2 880,-4 2 0,6 3 0,2-4 0</inkml:trace>
  <inkml:trace contextRef="#ctx0" brushRef="#br0">10948 14188 7657,'0'28'179,"0"1"0,-1 6-57,-4 3 1,-5 10-289,-9 9 1,2 2 71,-7 7 1,2-11 14,-2 2 1,-1-14 180,6 0-109,0-17 1,5 4 135,0-15 6,6 2-136,2-15 1,6 2 23,0-8 0,11-1 30,3-9 0,10 3-17,-1-8 0,4-2-172,2 2 1,-1-6-116,0 1 0,1-4-616,-1-5 867,1 9 0,-1-16 0,1 10 0</inkml:trace>
  <inkml:trace contextRef="#ctx0" brushRef="#br0">11076 14487 8059,'-6'28'-64,"-4"0"1,-2 6-122,-3-1 0,6 0 345,-1-5 0,6 1 267,-6-1 1,5-1-427,-4-3 1,6 1 50,-2-6 1,2-2-87,-2-7 0,4-2-56,-4-4-177,3-2 0,4 3 175,3-10 1,3 2-125,6-7 1,0 3 63,0-3 32,0-3 1,1 12 78,-1-4 0,-6 10-41,-4 4 0,-2 6 184,-2 3 0,-6 9 49,-4 6 0,-2 7 149,-3-2 1,1 3-11,0 2 0,0 4 118,0 0 0,1-1-119,3-8 1,-1-3 51,7-7 0,-1-6-209,5-3 35,0-3 1,1-10-432,4-6 0,5-14-118,9-14 0,3-13-297,6-11 0,1-4 188,-1-1 1,-4 1-1918,-1-1 2408,1 0 0,1 5 0,-2 0 0,-5-2 0,1-1 0</inkml:trace>
  <inkml:trace contextRef="#ctx0" brushRef="#br0">11360 14330 8059,'7'-8'0,"-6"-4"-328,12 10 154,-11-4 83,4 6 1,-8 8 342,-2 6-1,-4 0-300,-13 19 0,-1-4-5,-6 9 1,-1 7 1,1-2 0,-1 1-139,1-6 1,1-5 127,3-9 1,8 0-299,7-10 27,6 3 1,-2-17 333,10 0 0,4-8 0,10-11 0,3-9 0,7-8 0</inkml:trace>
  <inkml:trace contextRef="#ctx0" brushRef="#br0">11332 14543 7477,'14'-6'-1307,"5"4"1418,0-2 1,-5 4 359,-4 5 0,-7 4-76,2 10 1,1 5-107,-1 9 0,0 3-38,-5 7 0,-5 4-86,0 1 0,-1-1-122,1-4 0,3 4 87,-2 0 0,2 2-192,2-1 0,-5-4 146,1 3 1,-1-9-152,5-5 233,0-9-639,6-3 1,0-21-603,4-10 1,1-17 419,-6-15 655,0-1 0,1-19 0,2 4 0</inkml:trace>
  <inkml:trace contextRef="#ctx0" brushRef="#br0">11503 14202 8059,'0'19'-230,"0"0"1,0 6-347,0-1 1,-7 3 686,-2 1-8,-4 7-75,-1-5 1,0 5 53,0-7 48,-1-6-102,7-1 176,2-7-174,6-6 0,6-2 125,4-6 0,3-1-55,1-4 0,5-3 88,0-6 1,1 0-233,-1 0 0,2-1 112,2 1 1,3 0-229,-7 0 1,0-1-13,-5 1 0,-2 5 14,-2-1 56,-4 7 0,-9 3-25,-6 10 0,-2 4 10,-13 5 1,5 9 16,-5 10 1,2 3 355,-2 2-138,-3-7-76,12-1 1,-1-7 240,6 1 1,7-7 143,-1-3-365,2-3 0,4-8-25,2-4 0,4-10-10,6-8 1,1-2-3,-1-8 0,5 1-189,0-6 0,0 2-206,-5 4 0,0-3 61,0 7 0,-1 0 20,-4 5 0,-2 5 289,-7-1 0,0 7 0,-7-10 0,0 6 0</inkml:trace>
  <inkml:trace contextRef="#ctx0" brushRef="#br0">11574 14487 7927,'0'14'235,"0"6"-118,0 4 1,0 4 62,0 6 1,4-3 28,1 7 1,0 0-158,-5 5 0,0-1-259,0 1 1,0-5 23,0 0 1,0-7-239,0 3 0,-5 0-100,0-1 1,-4 1 175,4-6 0,-4-1 345,4-3 0,-6-4 0,3-6 0,-6 1 0</inkml:trace>
  <inkml:trace contextRef="#ctx0" brushRef="#br0">11488 15183 8059,'-8'-22'0,"1"-5"-19,2 3 1,3 2 60,-2-1 0,8 1 97,6-2 0,-2 2 122,1 3 1,5 3-115,5-3 0,0 5-15,-5 4 0,1-1-135,-1 7 0,-5-1 149,1 5 0,-7 1 55,2 4 0,-4 3-341,-1 6-201,0 0 237,0 7 0,0 0 138,0 2 0,-4 4 31,-1-3 0,0 7 3,5 3-23,0-1-51,6-11 1,-1-2-99,9-5 1,-3-3-23,8-2 0,4-6-258,0-8 1,4-11 32,2-8 1,-1-10-510,0-5 860,1-10 0,-1 4 0,1-5 0</inkml:trace>
  <inkml:trace contextRef="#ctx0" brushRef="#br0">12086 14103 8059,'0'14'-429,"0"0"0,4 2 383,1 3 1,0-2 272,-5 7 1,1-7-198,4 2 0,-3-8-136,2-1 98,4-7-203,0 3 1,8-17-200,3-3 1,-3-8 266,3 3 1,1-6 142,-1 1 0,6-3 0,-2-1 0</inkml:trace>
  <inkml:trace contextRef="#ctx0" brushRef="#br0">12341 14088 8059,'-3'24'-589,"-6"0"1,-2-2 479,-13 2 1,0 7 488,-4-2 0,1 2-170,3-2 0,-2-1-45,2 1 0,2-3 163,-2-2 13,7-3-2,2-7-180,9-6 1,8-2 9,2-6 1,6-5-172,9 1 0,-2-7-258,7 1 0,-5-3 57,5-1 0,-5 0-131,4 0 1,-5 1-472,1 4-433,-4-4 1238,-7 5 0,-3 0 0,-10 4 0,-7 8 0,-7 6 0,-2 2-43,2 3 1,-1 0 43,-4 4 1,-1 2 169,6 3 0,0 1 658,5-6-530,-1 6 0,7-9 420,4 3-465,2-10 1,8-2-82,4-7 1,9-11-305,5-4 1,4-10-162,5-3 0,3-1-198,7-4 1,0-2 167,-1 2 0,-5 5 322,-4 4 0,-9 7 0,-4-4 0</inkml:trace>
  <inkml:trace contextRef="#ctx0" brushRef="#br0">12157 14103 8059,'14'0'-511,"0"0"0,-1 3 499,-4 6 1,-3 2 312,-6 13 0,0 1-116,0 9 1,-3 2-14,-6 7 0,-1-4 153,-9 4 0,2-2-113,-2 11 1,-1 5-391,-4 4 0,-3 2 51,3-1 1,-3-5-133,-1 0 1,0-8 135,-1-11 1,7-5-179,3-9 0,3-4 301,2-6 0,-7-6 0,-1-1 0</inkml:trace>
  <inkml:trace contextRef="#ctx0" brushRef="#br0">12327 14472 8059,'10'0'0,"-1"0"0,-6 2-751,2 3 0,-3-2 751,-2 6 0,0 5 0,0 5 0,-7 5 0,-2-5 0,-10 0 0,-3 2 0,-7 1 0</inkml:trace>
  <inkml:trace contextRef="#ctx0" brushRef="#br0">12100 14842 8059,'-10'13'-697,"1"-4"702,6-3 0,3-6 565,9 0 1,5-3-388,5-6 1,3-2-381,7-13 0,6-4-205,2-6 1,5-2 230,0 8 1,-1-2 5,-3 11 1,-8 1-32,-6 9 129,-7 2 0,-2 14 38,-11 2 0,-5 12 194,-9 7 0,-6 1-80,-12 4 1,0 2 147,-1-2 0,-4 3 111,0-7-309,0 2 17,4-9 1,5 0-188,1-3-70,5-9 155,-2-4 1,6-6-133,-1 0 0,7-6-34,4-4 0,-3-9-164,3-4 0,-1-4 380,5-2 0,5 3 0,-1 2 0,7-1-59,-1 6 0,3 4 22,1 6 1,0 6 467,0-2 0,0 5-84,1 5 0,-3 9 101,-2 10 0,-2-2-70,-4 1 0,-2 1 154,3 5 1,-2-3-177,2-2 0,-2 1-169,6-6 1,-1 0-326,2-4 1,2-8 172,-2-2 1,7-5-110,2-5 0,6-9-243,-1-9 1,3-6-280,1-4 0,-4-5 143,0-9 0,-5 2-735,4-2 988,-5 3 0,2-5 0,-5-2 1</inkml:trace>
  <inkml:trace contextRef="#ctx0" brushRef="#br0">12640 14316 8059,'14'0'-346,"-4"-11"-462,-1-3 346,1-4 581,4-2 0,0 2 797,0-5-707,1-1-126,-1-4 0,0 5-127,0 4 0,0 5-267,1 5-40,-7 2 1,-4 11 197,-8 5 0,-6 13 74,-9 16 0,2 3-29,-7 2 1,0 4 96,-4 1 0,4 4 158,0-5 0,6 1 30,-6-6 1,11-1 270,-1-3 0,9-9-160,1-10 0,-3-4 19,2 0 1,2-8-97,8-2 0,5-6-4,8-9 1,0-2-274,6-17 0,-2 4-151,1-8 0,4-2-178,-3 2 1,3 0-3,1 4 1,-4 7-225,0 3 0,-7 3 621,2 2 0,-3 0 0,-2 0 0</inkml:trace>
  <inkml:trace contextRef="#ctx0" brushRef="#br0">12867 14330 8059,'7'14'0,"-6"1"81,4-1 58,-3 6 35,-2 2 1,0 8 253,0 4 0,0 2-71,0 7 1,0 6 25,0 3 0,0-2-227,0 2 0,0-4-100,0 4 0,0-6 58,0 1 1,4-7-118,1-3 0,5-10-471,-6 2-947,1-10 564,-5-5 1,0-16 238,0-12 1,-1-6 617,-4-9 0,-3-12 0,-6-3 0</inkml:trace>
  <inkml:trace contextRef="#ctx0" brushRef="#br0">12768 14600 8059,'0'14'-284,"0"5"-89,0 0 0,0 2 314,0-2 0,-5 3 181,0 6 0,-6 1-94,2-1 0,-4 1-27,-1-1 1,-5 1-57,0-1 0,0-4-118,5-1 0,5-4 173,-1 5 0,1-7 0,-6 4 0</inkml:trace>
  <inkml:trace contextRef="#ctx0" brushRef="#br0">12896 14643 8059,'20'0'223,"4"0"1,1 1 381,-1 4 0,1 2-280,-6 2 0,0 4-93,-4-4 1,-1 4-1452,0 1 200,0-6-321,0-2 834,1-6 506,-7-6 0,-2-8 0,-6-8 0</inkml:trace>
  <inkml:trace contextRef="#ctx0" brushRef="#br0">13095 14003 8059,'9'16'0,"1"3"0,-7 1 452,2 4 0,3 3-207,-7-5 0,6 8 112,-7 3 0,0-3-174,0 3 1,0-1-69,0 1 0,-2-3 1,-3 3 0,2-4-239,-6-5-492,6 2 1,-5-11 131,3-1-127,3-6 0,-4-16 248,6-6 0,2-7 49,2-7 1,4-6 63,6 1 0,1 0 176,-1 5 0,0-1 122,0 1 1,1 6 44,-1 3 1,2 5 288,2 4 1,-2-1-187,3 6 0,-8 1 701,-1 4-570,-1 0 1,-1 6-35,-3 3 1,-4 4-77,-1 1 0,-1 5 44,-4 0 0,2 6-187,-6-1 0,-1-3-139,-4-2 0,4 1 172,1-1 0,6 5-91,-2-5 1,2-2-545,-2-7 454,3 2 0,-4-4 120,6 6 0,0-4 73,0-1 0,0 1 183,0 4 0,0 0-115,0 0 1,-1 5 144,-4 0 0,-3 7-255,-6-3 0,0 9 77,-1 1 0,-1 0-114,-2-4 0,0 4-121,-6 0 0,2 0-247,-1-4 0,-3-6-109,7 1 0,-1-7-366,1 2 0,3-8 294,-3-1 508,10-7 0,-4 3 0,5-6 0</inkml:trace>
  <inkml:trace contextRef="#ctx0" brushRef="#br0">13308 14785 8059,'14'0'0,"1"2"841,-1 2 0,0-2-99,0 3 0,5 3 17,0 1 1,5 2-276,-5-1 0,6 2-55,-1-2 1,3 1-470,1-2 0,-4 4-326,0-4 0,-9 4-1157,0 1 1523,-1 0 0,-6 7 0,6 1 0</inkml:trace>
  <inkml:trace contextRef="#ctx0" brushRef="#br0">16223 8885 7207,'0'-8'489,"0"2"0,1 6-354,4 0 1,-2 2 1,7 2 0,-5 6-37,4 9 1,-6 4-114,2 11 1,1 2 65,-1 7 0,0 7-9,-5 7 1,0 6-289,0 8 1,4 5 295,1 0 1,-2-35-1,-1 0-38,-2 40 1,2-38 0,1 1 6,-1 3 1,0 0 0,2-5 0,-1 0-3,-1 3 0,1 0 1,-3-4-1,1 0 73,1 0 1,1-1-1,3 34 51,-1-3 0,4-3-114,-4 8 0,5-5-3,-6-5 1,6 4 1,-5-4 0,4-3-2,-4-1 1,4 1-272,-4-1 0,4 2 226,-4-7 0,2 3-19,-3-8 1,-2-3-9,3-1 0,-4-10-143,-1-5 0,0-8 17,0-1-300,0-7 843,0-3-500,0-7 0,0-14-240,0-2 1,0-12 368,0-7 0,0-13 0,0-10 0</inkml:trace>
  <inkml:trace contextRef="#ctx0" brushRef="#br0">16564 8857 8207,'0'-22'-458,"0"1"536,0 7 37,0 6-5,0-5 1,6 12 174,4-4 0,9 4-204,5 1 0,4 0 5,5 0 0,5 4 233,9 1 1,-1 0-215,6-5 0,-4 0-192,4 0 0,8 0-216,11 0 1,8-2 343,-34 0 0,0-1 0,-4 2 0,0-1 29,2-2 1,0-1 0,34-3-15,-37 3 0,1 0 0,-1 0 1,2-1-79,2 4 0,2 0-702,0-1 0,1 1 742,-3 2 1,-1 0 0,-1 0-1,-2 0-181,26 0 1,4 0-226,-4 0 1,-1 1 101,1 4 0,-12 3 138,-2 6 1,-8 1 23,-6-1 1,-9 0 322,-10 0 1,-5 0-171,-5 1 1,2-6 980,-6 1 0,0-1-880,-5 5 0,0-4 359,0-1 1,-2-4-273,-2 4 0,0-5 71,-5 0 0,4 3-162,-4-3 1,6 3 3,-2-3 0,-1 0-42,1 5 0,0 1-185,5 4 1,0 6-27,0 4-51,-6-3 212,4 12 0,-4-10-185,6 11-33,0 2 148,0 0 0,0 7 3,0 0 1,0-1-7,0 1 1,0-1-3,0 1 1,0 1 19,0 4 1,-2 2 5,-3 7 0,4 5-1051,-4-1 1220,4 7-157,1-3 1,0 3 197,0 3-189,0-3 15,0-27 0,0 2 0,0-2 0,0 1 5,0 3 0,0 0 1,0 1-1,0 0-181,-1-1 0,2 0 0,-1-4 0,1 0 153,1 2 1,1 0-1,0 0 1,2 0-42,1 3 1,2-2-1,-1-1 1,0-2-251,7 35 1,5-5 39,0-5 1,0-4 190,-4-10 0,-6-9-42,1-10 1,-7-5-182,1-4 281,-2-3 0,-2-1 0,0 2 0</inkml:trace>
  <inkml:trace contextRef="#ctx0" brushRef="#br0">16465 11515 8092,'-15'-8'316,"1"-4"650,6 10-884,2-4 0,8 6 96,2 0 0,4 6-110,6 4 1,7-2 60,3 1 1,4-4-67,5 4 1,5-4 81,10 4 0,4-5 12,9 0 0,-2-5-125,2-9 1,6-1-244,4-12 1,-30 13 0,1 1 239,5-3 0,1 0 0,0 3 0,-1 1 40,-2-2 0,0 1 0,0-2 1,-1 1 242,31-9-252,-34 9 0,1 1 1,0 5 1,1 0 0,-1-1 0,1-1 31,0 3 0,-1 1 0,34-2-193,-14 4 0,-2 0 146,-13 0 0,-4 6 5,-5 3 1,-7 4-132,3 1 1,-6 1 65,-4-1 111,3 0-45,-12 0 1,11-1 52,-7-4 0,-5 2 857,-5-6-898,1 0 0,-2-4 182,-4 4-262,-2-3 1,-2 3-231,0-10 1,0 2-414,0-7 1,-6 1-192,-4-6 0,-2 1 850,-3 0 0,-5-7 0,-2-1 0</inkml:trace>
  <inkml:trace contextRef="#ctx0" brushRef="#br0">18270 11601 7964,'0'-15'0,"0"1"-66,0 0 103,0 0 1,0 0 142,0-1 0,0 1 57,0 0 0,2 4-100,3 1 1,1 4 111,3-4 1,9 6-13,-4-2 0,5 3 0,0 2 0,3 0-14,6 0 0,1 0-40,-1 0 1,1 0-28,-1 0 1,1 0-55,-1 0 0,-1 0-470,-3 0 368,2 0 0,-10 0 0,5 0 0</inkml:trace>
  <inkml:trace contextRef="#ctx0" brushRef="#br0">16792 8402 8046,'-8'-14'-1228,"1"-1"915,7 1 0,0 0 303,0 0 12,0 0 1,0-1 232,0 1 1,-1 5 94,-4-1 100,3 7-312,-4-3 0,6 7 98,0 4 0,0 9-63,0 10 0,0 4 91,0 6 1,0 7-109,0 6 0,0 7 22,0-2 1,0 2-242,0-2-333,0-10 430,0-7 0,5-8-284,0-3-368,-1-4 117,3-12 1,-4-8 520,6-9 0,-6-17 0,4-4 0</inkml:trace>
  <inkml:trace contextRef="#ctx0" brushRef="#br0">16905 8217 8006,'0'-8'-773,"0"2"1295,0 6 0,2 0-197,3 0 0,-2 0-44,6 0 0,1 0-137,4 0 1,2 0 78,3 0 1,3-5-140,6 0 0,2-1-5,3 1 0,5 4-95,10-4 0,-2 3 91,6 2 1,0 0-196,5 0 0,-5 0 152,0 0 1,-5 0 22,6 0 1,0 0-25,9 0 1,3 0-138,6 0 0,-2 0 181,-2 0 1,0 0-23,-5 0 1,-3 0 12,-3 0 1,-2 0-65,8 0 1,1 0-13,-1 0 1,-2 5-3,-8 0 0,-3 6-21,-7-2 1,-5 4-130,-4 1 163,-3 1 1,-2-1 0,-4 0 66,0 0 1,-5-1-30,4-4 0,-4 2 9,5-6 1,-7 5 23,2-6 0,2 1 277,-2-5 0,5 0-258,-6 0 1,6 0 11,-5 0 1,0 0-21,-5 0 1,5 2-41,0 2 1,0 0-9,-5 5 1,1-4-7,-1 4 1,0-1-8,0 2 0,-4 2-28,-1-2 1,-1 2-139,2 3 1,-3-3 95,-2-2-159,-3 2 46,4-10 0,-6 6-19,0-3 132,0-4 38,0 5 0,0-4 208,0 3-209,0 3 1,0 11 19,0 0 1,0 1 44,0-1 0,0-2 7,0 7 0,0 0-92,0 4 1,0-4 53,0 0 0,0-1-142,0 6 1,0-1 7,0 1 1,0-1 23,0 0 0,-1 6 14,-4-1 0,3 2-7,-3-2 0,-1-2 66,1 7 1,1 0 15,4 5 1,-5-1 131,0 1 0,0-5-106,5 0 1,0-2 84,0 2 0,0 2-83,0-7 1,0 6-42,0-1 1,0 3-19,0 2 0,0 1-9,0 4 0,0-3-17,0 8 0,0-6-25,0 5 1,0-11-60,0 2 116,0-10-14,0 8 0,0-9-111,0 5 1,0-5 123,0 1 1,0 2-3,0-2 0,0 5 33,0-5 0,0 7 135,0-2 0,0 7-120,0 3 0,0-1 118,0-4 1,2 0-146,3-1 1,-4 1-124,4-1 0,-2 0-212,2-5 1,1 3 99,4-7 0,-2-4-113,-4-6 0,-2-10-466,3 1-302,-4-9 1121,-1 1 0,-6-12 0,-2-2 0</inkml:trace>
  <inkml:trace contextRef="#ctx0" brushRef="#br0">18640 11103 7842,'-8'-6'-35,"2"3"244,6-7 1,6 7 324,3-2 0,6-3-169,4-1 1,-2 1 25,7-2 0,-1 7 186,6-1-313,-1-4-166,1 6 0,5-4 53,4 6 0,5 0-78,4 0 0,4 0-189,6 0 1,-7 0-3,-2 0 0,-6 0-201,-4 0 0,-4-2-405,-11-3 83,-2 4 0,-9-7 641,-2 3 0,-10-3 0,-8-6 0</inkml:trace>
  <inkml:trace contextRef="#ctx0" brushRef="#br0">17375 7705 8076,'-15'-14'-521,"1"0"1,1-2 333,4-3 0,-2 3 82,6-3 1,0 4 932,5 0-335,0 1-22,0 0-207,0 0 1,2 6-63,3 3-105,3 3 1,6 10 35,0 7 1,-4 7-24,-1 11 1,-6 3 11,2 7 0,-3 0 11,-2-1 0,0 1-151,0-1 0,-2 1 128,-3 0 0,4-1-218,-4 1 1,3-8-177,2-7 1,0-1-198,0-8 0,0-5-480,0-4 961,0-7 0,7 3 0,1-6 0</inkml:trace>
  <inkml:trace contextRef="#ctx0" brushRef="#br0">17588 7478 8068,'0'-22'-180,"0"6"-46,0 6 1,1 7 245,4-1 1,-2 0 183,7 0 1,1 2 47,8-3 0,3 4 313,6 1 1,9 0-289,5 0 0,3 0-189,7 0 0,1 0-166,9 0 1,-8-2 156,3-3 0,-2 2-332,6-6 1,11-1 294,-33 3 0,2 0 0,2 0 0,1 0-31,-1 0 1,-1 0-1,2 0 1,-1-1-3,33-6 0,-35 10 0,0 0 20,-1 2 0,1 0 0,0-2 0,0 1-99,-1 1 1,0 0 129,38-3-78,-7 11 1,-8-1 14,-6 9 0,-8-1 60,-11 10 0,-3 3-16,-7 7 1,-1-5-34,-3 1 0,7-2-2,-2-8 1,7-5 279,-3-5-255,7-6-4,-10 4 0,6-14 154,-3-2 1,-3 1 264,3-1 0,-4 1-309,-5-2 0,-4 4-34,-6 6 0,0 0-7,1 0 0,-6 0 42,1 0-289,-7 0 46,3 6 1,-6 2 98,0 6 0,0 0-154,0 1-28,0-1 152,0 0 1,0-4-15,0-1 1,0 1-1,0 4 0,0-5 3,0 1 0,2-1 19,2 5 0,-2-4 8,3-1 0,-4 1 102,-1 4-106,0 0 8,0 1 0,0-1 51,0 0 0,0 2-31,0 3 0,0-2 2,0 7 0,0-1-19,0 6 0,0-1 1,0 1 1,0-1 3,0 1 1,0 4-8,0 0 1,0 2 11,0-2 1,0-2-16,0 7 0,0-4 138,0 3 1,0-5-80,0 1 0,0 4-30,0 0 1,0-2 35,0-2 0,5 4 8,0 1 1,0 3-54,-5 1 1,1 1-6,4 0 1,-4-1-179,4 1-14,-3 0 200,-2-1 1,0-2-19,0 2 1,0-2-70,0 7 0,0 2-13,0-1 1,0 5 6,0-1 1,-5-3-23,0-1 1,1-6 124,4-4 0,0 2 148,0-7 1,0 5 27,0-5 0,0 7-122,0-2 1,0-2-45,0 2 0,0 0 25,0 4 1,0-1 30,0-3 0,0 3-138,0-3 1,0-3-218,0-2 0,0 2 160,0-2 1,-2-3 26,-3-1 0,4-6 23,-4 6 0,2-1 9,-2-4 0,3-4-166,-2-1 0,2-3-614,2-2-478,-6-6 1313,4-1 0,-10-7 0,4 0 0</inkml:trace>
  <inkml:trace contextRef="#ctx0" brushRef="#br0">19337 10392 7867,'-10'0'929,"1"0"-481,5-6 20,-2 4 0,8-4-178,2 6 0,4 0 47,7 0 0,4 0-54,-1 0 1,9 0-58,2 0 1,6 0-130,7 0 0,6 0-31,-1 0 0,5 0-153,-5 0 1,1 0 75,-5 0 1,-4 0-147,-6 0 1,-1 0-258,-13 0 28,0 6 0,-11 2-1176,-4 6 1562,-2 1 0,-15-1 0,-3 0 0</inkml:trace>
  <inkml:trace contextRef="#ctx0" brushRef="#br0">16507 9212 8047,'-9'-14'-687,"-1"0"0,7 0 37,-2-1 1010,4 7-117,1 2 1,0 8-173,0 2 1,1 11 45,4 8 1,-3 12 156,2 8 1,-2 1-123,-2 8 1,5-1 165,-1 1 1,6-3-334,-5-7 0,1 0 162,-1-5 0,-4-8-310,4-10 129,3-3-125,-6-2 171,4-6 0,-6-10-107,0-12 0,-5-2-218,0-8 1,-4-4 82,4-5 0,-4-7-75,4 2 1,-5-1 21,6 1 1,-6-6 106,6 6 1,-1-5 237,5 10 1,6 0-143,4 4 0,4 3 80,5 2 0,8 8 115,6 7 1,2 5 168,-2 0 1,-3 4-135,3 4 1,-5 0 52,-4 5 1,-3 1 111,-7 4-260,-6 0 2,4 0 0,-10 0 39,3 1 1,-5-1-53,-5 0 0,-3 5-24,-6 0 1,-7 0-26,-2-5 0,0 0-16,0 1 0,-1-1 31,-4 0 0,1-1-8,3-4 1,4 2 229,5-6-204,7 0 16,-4 1 83,10-4-87,2 10 15,14-4 0,5 2 19,10-1 0,-4 1-103,8 4 1,2-2-128,-2-2 0,5 1-100,-5-6 0,0-1 256,-4-4 0,6 0 0,1 0 0</inkml:trace>
  <inkml:trace contextRef="#ctx0" brushRef="#br0">17175 8402 8213,'0'-22'-407,"0"1"1,0 7 426,0 0-71,0 6 1,-1 2 156,-4 6 1,-3 0 7,-6 0 1,0 0 25,0 0-9,-1 0-32,1 6 0,0-4-52,0 2 0,0 3 35,-1-3 0,6 6-13,-1-5 1,6 6 92,-6-2 0,7 4-12,-2 1 1,4 2-58,1 3 1,0 3 15,0 6 0,0 1-90,0-1 0,4 1 88,1-1 1,6-4-344,-1-1 0,7-7-62,2-2 0,2-6-71,-3-8 1,-2 0 146,3 0 0,-3-6-95,-2-4 0,-4-2 98,-1-2 1,-6 4-61,2 1 0,-3-1 200,-2-4 1,-7 4 78,-2 1 0,-4 6 0,-1-2 0,5-1 117,-1 1 0,5 0 406,-4 5-158,6 0-127,-4-6 0,9 4-36,3-2 1,3-3-62,6 3 1,2-1-137,3 5 79,-4-6 21,12 4 0,-11-4-189,3 6 169,-3 0-42,4 0 0,-9 0 55,4 0-75,-4 0 1,-3 6-18,-4 3 0,-2 4-42,-2 1 0,-2 5-133,-2 0 0,0 6-640,-5-1 427,6-3 382,-10 6 0,12-12 0,-6 6 0</inkml:trace>
  <inkml:trace contextRef="#ctx0" brushRef="#br0">17716 7577 7863,'-8'2'-286,"3"3"1,-1 9 580,1 10 0,0 2-140,5 3-56,0 6-12,0-5 1,0 9-158,0-6 0,0-1 17,0-8 1,5 1 44,0-6 0,1-5-116,-1-4-389,-4-7 290,12 3 1,-11-14-166,2-6 1,-2-2 387,-2-8 0,-6 1 0,-2-6 0</inkml:trace>
  <inkml:trace contextRef="#ctx0" brushRef="#br0">17673 7577 8122,'14'-12'-129,"1"2"1,0 4 144,4 6 1,3 5 189,7-1 0,4 7-210,0-1 1,-1-2-2,-9 1 0,-2 1-128,-7 4 0,-1-5 134,-4 1 0,-2-1-80,-7 6 1,0-6 37,0 1 0,-7-1 80,-2 5 1,-5 1-138,-5-1 0,3-2 83,-3-2 1,-2 1-11,2-6 0,5-1 49,5-4 0,4 0 17,-4 0 56,5 0-45,11 0 0,4 0 198,12 0-233,1 0 0,5 5 0,-3 1 14,-2 2 1,1-3 51,-6 5 1,0-6 84,-4 6 0,-8-5 44,-2 4 0,-3-4 204,-2 4 1,-7-4-187,-2 4 0,-12 2-69,-7 8 0,-8-1-273,-12 6 0,2-7-786,-6 2 727,13-3 1,-9 4-1,12 2 1</inkml:trace>
  <inkml:trace contextRef="#ctx0" brushRef="#br0">23104 8359 8091,'0'-9'0,"0"-1"0,0 7 18,0-3 109,0 18 0,0 4 317,0 13 1,0 1-207,0 3 0,0 5-113,0 9 0,0 1 121,0 8 1,0-2-97,0 8 0,5-2-155,0 1 1,4-2 193,-4 2 1,4 1-94,-4 4 0,5-1-16,-6 6 1,3-6-135,-3-8 1,-2-5-52,3 0 1,-4-6 61,-1 1 0,0-7-340,0-2 0,0-11-63,0 1-256,0-9 259,0-5 0,0-15-119,0-14 0,0-12 87,0-10 0,0-12 475,0-8 0,0 0 0,0-6 0,0 6 0</inkml:trace>
  <inkml:trace contextRef="#ctx0" brushRef="#br0">23460 8203 8091,'8'-22'0,"0"6"0,-4 6-350,-2 7 0,10-3 55,-2 6 1,-1 0 726,6 0 0,-3 5-196,12-1 1,-2 3-87,2-2 0,7-4-155,-2 4 1,10-5 30,4-5 0,6-4-8,8-10 0,3 3 30,-3-3 0,3 3 45,-8 2 0,-8 0-36,-1-1 1,-12 8-6,-2 2 0,-2 3-9,-8 2 0,0 7 4,-5 2 1,-5 10-5,1 5 1,-6 3 9,6 1 1,-5 5-88,4 0 0,-6 2 71,2-2 0,-2-1 7,2 6 0,1-7 55,4 3 1,4 2 4,0 2 0,0 9-3,5 5 1,-3 4 13,-2 0 1,1 6-310,-1 0 1,-6 6 237,-4-2 0,-2 3-188,-2 3 0,0 3 118,0 1 0,0-2 53,0-7 1,0-6-308,0-9 0,0-3-425,0-6 1,0-7 220,0-2 0,-6-11-634,-4-4 1118,-9-9 0,3 9 0,-4-4 0</inkml:trace>
  <inkml:trace contextRef="#ctx0" brushRef="#br0">23488 9724 7899,'-14'-6'654,"6"4"-371,2-4 1,12 6-108,4 0 1,8 0 127,6 0 1,8 0-165,1 0 1,8 0 13,2 0 0,9-7-126,14-2 0,5-8-149,-31 7 1,1 1 0,0-3 0,0 0-197,35-7 1,-11-5-147,-9 5 1,-10 0-374,-3 5 0,-8 5 350,-12-1 486,-8 7 0,-9-3 0,-6 6 0</inkml:trace>
  <inkml:trace contextRef="#ctx0" brushRef="#br0">23374 7904 7979,'-14'-14'-421,"0"0"0,0 0 306,0-1 1,-1 1 374,1 0 1,5 5-69,-1-1 0,5 7 6,-4-2 0,6 5-16,-2 5 1,3 4-29,2 10 0,0 5-30,0 9 1,7 5 76,2 10 1,-1-3-241,2 7 1,-1-6 78,5 2 0,1-4-104,-1-1 1,-2-7-194,-2-3 0,3-5-293,-4-4 1,-3-8-140,-1-7-165,-3-5 854,-2-11 0,0-9 0,0-12 0</inkml:trace>
  <inkml:trace contextRef="#ctx0" brushRef="#br0">23474 7705 7979,'28'0'-794,"1"-4"595,-1-1 1,1-5-13,-1 6 1,5-3 200,0 3 1,12 0 211,-3-5 1,10 4-104,1-4 0,0 4 65,-1-5 0,4 6-48,-4-6 1,-8 7-59,-1-2 1,-10 4-70,0 1 0,-4 6 68,-6 4 0,3 1 23,-8-2 0,1 8-62,-4-2 1,-1 2-12,0-3 1,-4 5-12,-1 0 1,-6 0-17,2-5 1,1 1 46,-1-1 0,6 0-3,-1 0 0,-3 0 76,3 1 1,-5 4-75,4 0 0,-4 6 157,4-1 1,-4 2-49,5 3 0,-7 4 57,1 0 1,0 5-134,0-5 1,0 7 4,5-2 0,-4 3-154,4 1 1,-4 1 105,4 0 1,1 6-75,4 3 1,-1 5 52,-4 4 1,4-2-144,-4 2 0,4-4-50,1-5 0,-4 0-65,-1-9 1,-1 1 16,2-11 0,1 1-160,-7-6 0,1-4 406,-5-1 0,0 1 0,0 5 0</inkml:trace>
  <inkml:trace contextRef="#ctx0" brushRef="#br0">24412 9241 7975,'15'0'-360,"-1"0"1,6-5 423,4 0 0,3-4 271,1 4 0,1-4-291,-1 4 1,-4-5 14,0 6 0,-2-3-929,1 2 870,-2 4 0,-7-12 0,0 5 0</inkml:trace>
  <inkml:trace contextRef="#ctx0" brushRef="#br0">23488 7364 8044,'-6'-14'-636,"-2"0"239,0-1 0,0 6 896,3-1-255,4 7 0,-6 3 25,7 10 1,0 10-53,0 9 1,0 7-38,0 12 0,0-3-58,0 7 0,0-1 6,0 1 1,2-3-316,3-6 1,-4-7 111,4-3 1,3-6-415,2-8 1,-3-2 210,3-12 0,-5 0-170,4-5 1,-6-13 447,2-6 0,3-6 0,0-3 0</inkml:trace>
  <inkml:trace contextRef="#ctx0" brushRef="#br0">23545 7250 8044,'21'0'-365,"-4"0"-45,7 0 0,-5-1 323,4-4 0,6 2 246,4-7 1,11 6-16,-1-6 1,9 2-74,0-1 0,3-4 144,2 4 1,-2-2-99,-2 1 1,-4-1-43,-7 6 0,4 1-30,-3 4 1,3 0-91,-9 0 1,3 6 34,-2 3 1,-3 4 70,-7 1 1,-4 1-115,-1-1 0,-5 5 53,1 0 1,-5 0-38,-5-5 0,4 5 16,-3 0 1,-3 0-13,3-5 1,-5 0-5,4 0 0,-6 2-17,2 3 1,1-2 201,-1 7 0,0 0-103,-5 4 0,5 1 100,-1-1 0,1 1-77,-5-1 0,0 5-2,0 0 0,5 1-40,0-6 1,4 2 3,-4 3 1,4 3-32,-4 7 1,4 1-7,-4 4 0,6 2-112,-1 7 1,-2 0-56,1 0 0,-1 0-124,2 0 1,1-7 89,-7-2 1,6-9-19,-5-1 0,4-6-90,-4 1 0,-1-3-286,-4-2 602,0-6 0,0-1 0,0-7 0</inkml:trace>
  <inkml:trace contextRef="#ctx0" brushRef="#br0">24611 8729 7985,'15'6'-2,"-1"-4"1,0 3 0,2-4 0,3-1 0,-2 0 0,7 0 0,0 0 177,4 0 0,-4 0 349,-1 0 0,-1 0-525,2 0 0,-3 0 0,-7 0 0</inkml:trace>
  <inkml:trace contextRef="#ctx0" brushRef="#br0">23076 8345 7310,'-14'0'377,"6"0"576,-5 0-419,12 6-427,-6-4 1,9 9 77,3-6 0,9-1 15,9-4 0,7-6-77,8-3 1,13-6-163,15-3 0,8-3-55,2-3 1,-1 4 95,-9 6 0,-3 1-214,-6 3 1,-6 4 120,-4 6 1,-9 6-1422,-5 4 1512,-9 9 0,-10 3 0,-8 6 0</inkml:trace>
  <inkml:trace contextRef="#ctx0" brushRef="#br1">16379 8971 8279,'0'-15'-449,"0"1"1,-4 5 1081,-1-1-60,0 7-388,5-3 1,0 12-56,0 3 1,0 4-34,0 1 1,0 2-96,0 3 0,0 3 61,0 7 1,0 1 55,0 3 1,5 9-34,0 11 0,-1 3-17,-4 6 0,0 3 48,0 6 1,0 5 80,0 0 0,0-33 0,0 0-110,0 0 1,0 0 0,0 37-15,0-9 0,0-7-153,0-12 1,0-14 45,0-10 0,5-9 157,0 0-359,-1-10 1,-2-4 49,3-10 1,-4-2-165,4-8 1,-3-7 164,-2-6 0,0-2-449,0-8 0,0 5 119,0-5 1,0-5 32,0-4 0,0-2 481,0 1 0,-7-2 0,-1-7 0</inkml:trace>
  <inkml:trace contextRef="#ctx0" brushRef="#br1">16379 9099 8274,'8'-8'343,"-2"1"-130,-6 7 1,7-1-93,2-4 1,4 2 148,1-7 0,7 6-255,2-6 0,15-4-25,5-5 0,4-2-41,1 2 1,1 4 181,3-4 0,-3 4-113,-7 6 1,-5-2-158,-4 6 1,-3 0 132,-2 5 1,-1 2-4,-3 3 1,-3 3 55,-7 6 0,0 0-126,0 0 0,0 5 33,1 0 1,-6 0-53,1-5 99,-1 7 0,4-5-6,-4 3 0,2-8 4,-6-2-4,6 1 0,-5 4 216,4 0 1,-4-4-74,-6-1 1,5 5-103,0 5 0,-1 7 86,-4-3 1,0 6 126,0 4 1,-1 3-231,-4 7 1,2 4-7,-7 1 0,7 1-368,-2-2 0,4-1 167,1 6 1,0-2-481,0 3 0,1-1 243,4-10 0,-3-2-220,3-12 0,-4-1 645,-1-3 0,0 3 0,0-5 0</inkml:trace>
  <inkml:trace contextRef="#ctx0" brushRef="#br1">16550 10207 8186,'-29'0'0,"1"0"0,6 0 544,3 0 1,9-1 341,6-4-608,2 3 1,4-5-3,2 2 0,12 2-8,13-7 1,12 1-74,11-5 0,8-5 30,2 0 0,-2-5-272,-8 5 1,0-3-383,-10 8 0,3-4-1937,-12 9 2366,0 2 0,-4-5 0,-1 4 0</inkml:trace>
  <inkml:trace contextRef="#ctx0" brushRef="#br1">16749 8459 8061,'0'14'-180,"0"0"1,0 7 250,0 2 1,5 0 0,-1 0 31,0 3 1,2 0-99,-1 3 0,1-1-200,-1 1 1,-4-7-26,4-3 0,1-8 1,-1-2-443,0-6 662,1 4 0,-4-20 0,4-3 0</inkml:trace>
  <inkml:trace contextRef="#ctx0" brushRef="#br1">16863 8359 6071,'-7'-8'398,"6"2"-62,-6 6 21,7 0 0,2 0-7,3 0-205,3 0 1,6 0-84,0 0 1,0 0 51,1 0 1,0-2-180,4-2 0,-3 2 109,3-3 1,2 4-171,-2 1 1,4 0 36,-4 0 1,5 0-81,-5 0 1,5 0 75,-5 0 0,-1 0 29,-3 0 1,-1 0 32,0 0 0,-4-2-61,-1-2 257,-6 2-224,4-4 353,-7 6-158,-7 0 1,1 6 103,-4 3 1,-1-1-167,7 2 0,-3-1 102,3 5-208,2 1 1,-4-1 112,6 0 0,1 0-153,4 1 0,-3 0 77,2 4 1,3-1-87,-3 5 1,6-4 34,-5 5 1,1 1 20,-1 8 1,-4-1 41,4 6 1,-3-5 19,-2 5 1,0-3 119,0 7 0,0-7-137,0 8 0,1-4 1,4 4 1,-4 0 16,4-1 0,2 1-139,-3 0 1,6-5 42,-6-1 0,6-3 25,-5 3 0,4-6-1,-4-3 1,4 0-14,-4-4 0,1-3 42,-1-2 0,-3 1-28,3-1 1,-4-5 77,-1-4 1,2-2-73,2 1-10,-2-3 45,4-6-5,-6 0 46,0 0-23,0 7 0,-1-4 197,-4 6-212,3-5 1,-9 8 61,7-2 0,-6-2-47,5 1 1,-6-1-16,2 1 1,-1 2-74,-4-6 1,3 5-184,-8-6 0,-3 3-86,-2-3 0,2-4 331,-1 0 0,-1-12 0,-5-10 0</inkml:trace>
  <inkml:trace contextRef="#ctx0" brushRef="#br1">16976 8075 7084,'0'-8'429,"0"21"0,0 4-46,0 16 1,0 2-196,0-2 1,0 7 30,0-2 1,0-4-312,0-1 0,2-4 95,3-5 1,-2-9-394,6-5 0,-4-7 49,5 2 1,-1-10-139,5-4 1,-4-10 68,-1-5 0,-4-5 410,4-4 0,-5 3 0,0-3 0,-2 3 0,-2-5 0,0-1 0</inkml:trace>
  <inkml:trace contextRef="#ctx0" brushRef="#br1">17062 7933 8321,'0'-22'-234,"0"1"100,0 7 0,4 4 218,1 1 1,6 6 3,-1-2 1,4 3-25,5 2 1,3-4 148,6-1 1,6-6-261,-1 1 0,6 3 142,-1-3 0,-1 2 68,0-1 0,-5-4-96,1 4 1,-3 1-153,-1-2 0,-2 5-5,-4-4 0,4 1 110,-3-1 1,1-2-51,-1 6 1,1 0 88,-6 5 0,5 0-236,-5 0 0,0 0 44,-5 0 59,-6 6 0,3 2 89,-6 7 0,-1-1 0,-4 0 1,-4 0 9,-1 0 1,-2-1 12,3-4 0,2 4 45,-3-3-64,4 2 1,-1 2 121,-2 1-106,2-1 0,-4 2 23,6 3 1,0-2-42,0 7 0,0-1 0,0 6 1,0 4 61,0 0 1,0 7-49,0-2 0,0 7-18,0 3 0,-5-1 21,0-4 1,0 1-38,5 3 0,0-2 29,0 2 1,0 4 39,0 1 0,0 3-38,0 2 0,2 0-3,3 0 1,-4-2-28,4-3 0,-2-1 19,2-4 1,-3-3-3,2 4 0,-2-4 8,-2-2 0,0 0-98,0-5 1,5-2 83,-1-6 0,1-7-143,-5-3 1,0-4-12,0 0 109,0-7 0,-2-2 32,-2-6 1,1 0-2,-7 0 143,1 0 1,-6 0-96,1 0 0,0-5 192,0 0 0,0 1-113,-1 4 1,1 0 69,0 0 1,-2 0-117,-3 0 1,3 0 14,-3 0 0,-1 1-144,1 4 1,-5-3 123,5 2 0,-4-2-184,4-2 0,-5 0 86,5 0 0,-6 0-264,1 0 1,-3 0 82,-1 0 0,-1 0-424,1 0 1,1 5-8,3-1 639,4 7 0,-1-3 0,-1 7 0</inkml:trace>
  <inkml:trace contextRef="#ctx0" brushRef="#br1">17019 8231 8339,'-14'0'0,"4"2"-45,1 3 0,1-2 5,-1 6 0,-3-4 30,8 4 0,-6-4 331,6 5-197,-1-7 232,5 9-418,0-10 196,0 4 0,11-6 53,3 0 1,10 0-98,-1 0 0,6 0-176,4 0 1,3 0-140,7 0 1,-2 0 112,-3 0 0,-3 7-11,-7 2 0,-6 4 76,-3 1 0,-8-1-138,-1-4 0,-7 4 116,2-4 20,-4 4 1,-1 1 34,0 0 1,-1 5 151,-4 0 1,2 8 117,-7 2 0,1 5-67,-5 9 0,4 7 43,1 7 0,-1 2-83,-4 7 0,5-4-238,-1 4 0,1-3-6,-6 8 0,1-9-278,0 4 1,6-9 192,3-9 180,4-7 0,-4-8 0,3-3 0,9-8 0,7-8 0</inkml:trace>
  <inkml:trace contextRef="#ctx0" brushRef="#br1">17076 9468 8069,'-14'0'-117,"6"0"624,-5 0-334,12-6 0,1 4 27,9-3 1,4 4-28,1 1 0,8 0 206,7 0 0,5 0-151,9 0 0,0 5-47,-1-1 0,4 1-40,-3-5 0,7 5-142,-7 0 1,-2-2-41,-3-8 1,0-1 68,4-4 0,6-7-105,-1 3 1,7-5 30,-2 0 1,-3 3-1,-2-3 1,-9 5-8,-4 4 1,-11 4 40,-4 6 1,-3 0-146,-2 0-270,-6 0-130,-2 6 197,-6 2-457,0 6 205,0-6 94,0-1 0,0-11 126,0-5 0,0-2 392,0-13 0,-1 1 0,-4-6 0,4-6 0,-6-1 0</inkml:trace>
  <inkml:trace contextRef="#ctx0" brushRef="#br1">18043 9099 8069,'-10'1'-38,"1"4"0,4-2 200,-4 6 0,5 1 101,0 4 0,-3 0 86,3 1 0,-1-6-86,5 1 0,0-6-5,0 6 1,1-5-26,4 4 1,3-6-144,6 2 0,1-4 125,-1-1 0,2 0-127,3 0 1,-4 0-5,4 0 0,-3 0-206,-2 0 0,0 0 191,1 0 1,-6 2 14,1 3 1,-7 3-343,2 6 1,-4 0 96,-1 0 0,-6 8 162,-4 7 0,-9 1 21,-4 8 0,-10 0-50,-5 4 0,-8 1-218,-2 0 1,-4-2-357,5-3 0,3-10 25,10-9 0,8-10 577,11-4 0,8-16 0,0-5 0</inkml:trace>
  <inkml:trace contextRef="#ctx0" brushRef="#br1">16848 9980 7986,'-7'-14'-63,"0"-1"160,7 1 0,0-5 142,0 0 1,0-1-191,0 1 0,0 3 146,0-3 0,0 8-106,0 2 1,2 5 70,3 0 1,-4 4-78,4 4 1,1 6 58,-1 9 1,0 9-7,-5 10 0,0 5-28,0 4 0,0-6 7,0 7 1,0-2-181,0 6 0,0-2 75,0-2 1,0-4-411,0 3 0,0-9 193,0-5 0,0-4-1017,0-6 698,0 4 0,-5-11 526,0 3 0,-6-3 0,3-2 0</inkml:trace>
  <inkml:trace contextRef="#ctx0" brushRef="#br1">16664 10492 7986,'8'1'213,"-4"4"1,3 3 11,-3 6 0,6 5 251,-5 0 0,6 6-86,-2-1 0,2 3-134,-1 1 1,2 1-55,-2-1 0,2-4-28,3 0 1,-1-7-190,0 2 1,0-8 123,0-2 1,1-5-95,-1 0 1,-5-2 80,1-2 0,-1-2 60,6-2 1,-6-1-84,1-9 1,-3 3 0,3-8 0,1 1-68,-6-1 0,4 3-176,-4-2 0,4-5-583,-4 0 0,6-4 405,-1-2 0,2 1-1679,3 0 2027,-1-7 0,0-8 0,0-7 0</inkml:trace>
  <inkml:trace contextRef="#ctx0" brushRef="#br0">26047 7151 8810,'15'6'495,"-6"-3"-230,1 7 0,-1-1 0,5 6 1,0-3-42,1-2 1,-1 2-112,0-2 1,-1 2-138,-4 3 72,4-1 1,-12 5-5,4 0 0,-3 6-217,-2-1 0,-7 4-227,-2 5 0,-8-1 250,-2 6 0,-7-2-83,3 2 0,-4 2 27,-2-7 1,1 0-6,-1-5 1,3-6 271,2-3 384,3 3-353,7-6 0,8-2 130,6-9 0,8-3-117,11-2 0,3-2-19,6-3 1,1-7-438,-1-7 1,2-6 186,3 1 0,-3 2-995,4-2 1159,2 0 0,-6-4 0,5 0 0</inkml:trace>
  <inkml:trace contextRef="#ctx0" brushRef="#br0">26559 6909 8005,'0'14'0,"-5"2"128,1 3 1,-3 3 19,3 7 0,-6 1 223,-9 3 0,2-3-287,-7 3 0,0 2-192,-4-2 1,4 0-64,1-4 1,7-7 155,2-3-619,6-4 335,8-7 0,8-1-4,6-7 1,0 0 215,5 0 0,-3 0 19,-2 0 0,0-5-104,0 0 175,-6 0 1,-1 7 306,-7 3 1,0 3-118,0 6 0,-2 2 279,-3 3 1,-1 3-195,-3 6 1,-3 1 77,8-1 1,-6 0-118,6 1 0,-1 4-198,5 0 0,0-4 86,0-6 1,5-4-103,-1 5 0,6-11-70,-6 1 1,3-8 61,-2 4 0,-2-7-77,6 2 100,-6-4 1,8-2-220,-6-4 1,0-3-106,-5-6 1,5 0-115,-1-1 0,1-5 135,-5-4 0,0 0-62,0-4 1,2 1-240,2-11 0,0-1 262,5-9 0,1-4 302,4-9 0,6 2 0,2-4 0</inkml:trace>
  <inkml:trace contextRef="#ctx0" brushRef="#br0">26687 6938 8005,'14'-29'-8,"1"1"1,-3 6 362,-2 3 291,-4 3-419,0 8 0,-4 3 47,3 10 1,-10 4-34,-5 10 0,-7 0-282,-2 10 0,-6-4 23,1 8 1,-6-3 6,2-1 1,-2-1-28,11 1 1,-3-3-291,7-2 0,0 1-190,10-6 0,0 0 202,5-4 1,2-1 13,2 0 1,0-5 183,5 1 1,2-7 226,8 2 0,-3-2-121,3 2 0,-3-2 228,-2 6-115,0 1 0,-1 10 230,-4 4 1,-3 3 152,-6 1 1,0 7-161,0 3 1,0-2-74,0 2 1,-4-1-109,-1 0 1,0-2-104,5-6 1,0 2-73,0-2 1,0 2-310,0-7 0,0-4 44,0-1 0,0-7-885,0-3 656,7-6 1,-6-4 151,4-14 1,-2-5 61,2-9 1,-4-5 311,4-4 0,-2-11 0,2-8 0,-3-13 0,4-9 0</inkml:trace>
  <inkml:trace contextRef="#ctx0" brushRef="#br0">26758 6753 8005,'14'-32'-84,"1"4"0,-6 14 100,1-1 199,-1 11 0,4 4 59,-4 9 0,-2 8 142,-7 2 1,0 8-279,0 2 1,-4 5-173,-5 9 1,-1 0-280,-9-1 0,4-4 213,0 0 1,3-11-73,2 2 1,2-12-271,4-3 214,2 0 0,-3-12 83,10 3 0,-2-5 71,7-5 1,1 2 49,8-7 0,-3 2 186,3-1 0,1-4 46,-1 4 0,5 1-74,-5-2 1,1 7 24,-1-2 1,-3-1 28,3 1-41,-3 1-117,-2 4 0,-6 1-297,-3 4 115,-4 3 0,-7 11 99,-4 0 0,-4 0-68,-5-5 1,-3 0 51,-6 0 0,-1 5 25,1 0 1,-1 2-11,1-2 1,1-3 108,3 3 0,5-4 58,10 0 1,-2 0 179,6 4 1,0-3-154,5 3 0,2-3-24,3-2 0,3-4-244,6-1 1,0-6 127,0 2 1,5-3-114,0-2 0,5-7-76,-5-2 0,0-2-198,-5 1 0,0-7 88,0 3 1,-6-4-40,-3 4 0,-3 0 121,-2 0 1,0-1 216,0 1 0,-2 0 0,-3 0 0,2 4 0,-6 1 0,4 6 134,-5-2 69,7 3 1,-5 10 177,4 6 1,2 7-95,-3 7 0,-1 7 29,1 3 0,-6 5-185,2 4 0,1-3 29,-2 4 1,6-4-214,-6-1 1,5-2 127,-4-3 0,4-4-555,-4-5 1,4-4 208,-5-6 1,6-2 53,-6-12 1,6 0 180,-6-5 1,7-2-6,-2-3 1,-1-4 145,1-10 0,0 2-50,5-7 0,0 2 75,0-2 0,0-1 6,0 6 1,5-5 183,0 5 1,6 0-32,-2 5 0,4 5-30,1-1 1,0 5-186,1-4 1,4 6-118,0-2 1,6 3 138,-1 2 1,-2 0-99,1 0 1,-5 0-108,1 0 1,-5 7 86,-5 2 0,-2 5 143,-7 5 1,-2 2-112,-3 3 0,-3 3-1,-6-4 1,-2 4 181,-2 2 1,2-1 253,-3 0 0,5-1-247,4-3 1,2-4-104,3-5 1,4-6-492,-4 1 0,10-7 203,4 2 1,10-15-470,5-4 1,3-16 70,1-3 1,1-4-194,-1-5 1,1 1 783,-1-12 0,0-11 0,1-9 0</inkml:trace>
  <inkml:trace contextRef="#ctx0" brushRef="#br0">27270 6810 8090,'10'-8'359,"-1"3"41,-6 3 0,4 9-208,-7 2 1,4 4-76,1 1 0,0 0-578,-5 1 0,1-3 228,4-2 1,-2-2-227,7-4 0,-6-2 80,6 3 1,4-10-421,5-5 799,6-2 0,-3-9 0,7-1 0</inkml:trace>
  <inkml:trace contextRef="#ctx0" brushRef="#br0">27569 6852 8005,'-21'21'-707,"-6"-4"563,-6 7 1,0-5 378,4 5 1,1-2-114,0 1 109,5-2-160,-3-7 1,15-1-252,-4-4 186,11-2 0,4-9-71,9-3 0,5-3 73,5-6 1,3 1-73,7 4 1,-1-2 40,1 6 0,-1-4-16,1 4 0,-3-1 32,-2 1 1,1 3-17,-6-2 1,-4 0-39,-6 0 43,-6 2 25,4-4 0,-19 7-19,-2 4 1,-9 3 28,-1 6 1,-8 0-20,-1 1 1,0 0 1,4 4 1,3-3 42,2 3 0,5-3 87,9-2 0,-1 0 350,7 1-361,-1-7 1,11-2-6,4-6 1,9 0-27,4 0 1,4-6-225,2-4 1,4-3 58,0-1 0,0 0-72,-4 0 1,-2 0-385,-4-1 533,4 1 0,-11-6 0,4-3 0</inkml:trace>
  <inkml:trace contextRef="#ctx0" brushRef="#br0">27341 6682 8005,'6'14'0,"-2"0"-365,5 0 1,-4 7 323,4 3 0,-4 2 368,5 3 1,-7 1-130,1 3 0,-2 3 168,-2 7 0,-6 0-194,-4-1 0,-7 3 3,-2 2 1,-6 2-263,1 3 0,-8 7 89,-1-7 1,0 9-134,5-9 0,5-1-238,4-13 1,5-5 368,5-9 0,-4-4 0,5-6 0</inkml:trace>
  <inkml:trace contextRef="#ctx0" brushRef="#br0">27512 7179 7979,'14'0'0,"-5"0"-171,1 0 0,-1 0 61,6 0 0,-6 0 348,1 0-218,-7 7 0,1-1-312,-8 3 0,-10 4 34,-10-3 1,2 2 112,-2 2 0,-1 2 12,-8 3 0,3-2 24,-4 7 0,9-5 135,1 5 1,1 0-27,-6 4 0,7-1 73,3-3 1,5-4-102,5-6 1,-3-4 1245,8-1-757,-1-6 0,7 8 3,2-6 1,6-2-231,9-7 0,3-4-83,6-7 1,2-5-431,3-4 1,4-1 190,5 1 0,6-1-9,-1 6 0,-4 2-12,-5 7 1,-11 4-57,1 6 0,-14 0 49,1 0 0,-11 8-15,1 6 0,-16 7 352,-8 7 1,-6 0 70,-4 1 1,-1-1-140,-3 1 1,3-2-69,-3-4 1,4-2-140,6-7 0,2-1 90,7-4-522,0-3 1,4-6 23,1 0 0,6-12-150,-2-7 0,8-6 612,2-4 0,6 1 0,-3-1 0,6 1 0</inkml:trace>
  <inkml:trace contextRef="#ctx0" brushRef="#br0">27426 7435 7979,'8'8'0,"-3"6"0,-3 2 273,-2 8 0,0-1 70,0 6 0,0-1 108,0 1 0,0-6-133,0 1 1,1-6-18,4 1 1,3-5-6,6-5 1,5-2-73,0-7 1,13-7-92,1-2 0,6-10 51,4-5 1,0-8-347,-1-1 1,-4-6-111,0 1 1,-6-3-372,1-2 0,-9 7 360,-5 3 283,-4-4 0,0 1 0,-1-7 0</inkml:trace>
  <inkml:trace contextRef="#ctx0" brushRef="#br0">28066 6838 7870,'-22'0'-482,"8"0"605,8 0 1,7 0-65,4 0 0,9 0 2,10 0 1,11-1-47,7-4 0,2-3-4,9-6 1,-6-1-92,5 1 1,-8 2 100,-1 2 1,-2-1-258,-8 6 1,-4-4-62,-6 4-427,-5 0 471,-4 5 1,-14 2 252,-9 3 0,-10 4 0,-5 10 0,-9-2 0,-5 7 0,-3 1 0,-2 9 0,5-4 0,0 3 0,7-3 184,-3-2 0,12 1-63,8-1 1,6-6 117,8-3 1,2-8 6,3-1 0,7-7-98,7 2 1,6-10-61,-1-5 1,8-4-14,1-5 1,0 3-156,-5-3 0,-1-1 58,-3 1 1,-3 0-313,-7 5 0,-5-5-54,1 0 388,-7 0 0,3-2 0,-6-1 0</inkml:trace>
  <inkml:trace contextRef="#ctx0" brushRef="#br0">28464 6909 7885,'0'29'-602,"0"-1"421,0 0 0,0 6 856,0-1 1,0 6-182,0-1 0,0 3-82,0 2 1,-4 0-217,-1-1 1,0-2-119,5 2 0,-1-2-381,-4 7 0,3-7 250,-2-2 0,2-11-354,2 1 0,-5-9 110,0 0-406,1-3 323,4-8 0,-2-4-87,-3-8 1,2-11 205,-6-8 1,4-6 260,-4-4 0,5-3 0,-8-20 0,4-2 0</inkml:trace>
  <inkml:trace contextRef="#ctx0" brushRef="#br0">28336 7094 7885,'-14'2'-22,"0"2"0,0 9-30,0 6 0,-2 6-41,-3-1 1,1-2 75,-5 2 0,4-5-212,-5 4 1,7-4 72,-2 5 1,-2-7-132,2 2 287,0-3 0,5 5 0,0 1 0</inkml:trace>
  <inkml:trace contextRef="#ctx0" brushRef="#br0">28308 7350 7885,'35'-8'0,"-1"-5"-190,4 4 1,2-4 126,-7-1 0,5 1 63,-5 4 0,0-4-171,-4 4 0,-2 1-205,-4-2 0,-2 1 376,-7-5 0,-6 0 0,-2-1 0,-6 1 0</inkml:trace>
  <inkml:trace contextRef="#ctx0" brushRef="#br0">28749 6710 7885,'14'0'-154,"0"0"0,-4 6 228,-1 4 1,-1 3 295,1 1 1,-2 6-186,-7 4 0,0 3-40,0 1 0,-2 1-158,-3-1 1,-2-4 89,-8 0 0,6-7-231,-1 2 0,3-3 88,-3-2 0,-3-5-192,4 1 1,1-7-341,-1 2-105,-1-4 447,-4-1 1,6-6 96,3-3 0,4-9 30,1-1 1,6 0 128,3 5 0,6-5 73,4 0 1,-2 2-108,7 7 0,-5-1 399,4 6 1,-4 1-48,5 4 1,-7 6 84,2 4 0,-3 2-77,-2 2 1,-1 5 26,-4 0 0,3 0-25,-8-5 0,6 1-63,-6-1 1,1 0-119,-5 0 0,0 1 72,0-1 0,-1 0-176,-4 0 0,-3 5-14,-6 0 1,-4 8-109,-5 1 1,-3 2 152,-11 8 0,-1 2 2,-5 7 1,-4-1-781,-1 6 0,7-11 344,8 2 0,3-10-313,1 0 0,7-9 25,3-5 648,10-10 0,-4-2 0,5-7 0</inkml:trace>
  <inkml:trace contextRef="#ctx0" brushRef="#br0">29019 7492 8307,'30'14'951,"-2"0"-580,-9 1 0,-1-1 201,5 0 1,-4 0 409,5 1 1,-7-6-453,2 1 1,2-1-603,-2 5 0,0 0 121,-5 1 0,-5-6-2558,1 1 2509,-7-7 0,3 9 0,-6-4 0</inkml:trace>
  <inkml:trace contextRef="#ctx0" brushRef="#br0">27526 9070 8032,'-8'14'-413,"-3"1"421,6-1 0,-4 11 351,4 3 1,-1 12-120,1 3 1,3 1 115,-2 8 0,2 0-101,2 5 0,5 11-383,0 3 1,0-29-1,1 1 189,-2 0 1,1 0-1,1 2 1,1 1 38,0-3 0,0-1 0,0 6 0,0-1-47,1-2 0,-2 0 18,-1 0 0,-2 0 0,3 6 1,-1 1-38,-2-2 1,-1-1 0,1 0-1,-1-1 32,-2-3 1,0 0 0,0-2 0,0-1 12,0 39 1,0-40 0,0 0 40,0 35 1,0-2-291,0-8 0,0-3 72,0-6 0,1-8 121,4-6 0,-3-2-83,2-8 0,0-1-209,0-9 0,-2-2-415,3-7 0,-4-4 700,-1-1-938,0-6 0,0 2 1021,0-10 1,0-15 0,0-10 0</inkml:trace>
  <inkml:trace contextRef="#ctx0" brushRef="#br0">27682 8956 7818,'0'-14'247,"0"6"-115,0 2 66,0 6 0,8 0-91,7 0 1,0 0 58,9 0 0,-2-2-90,2-2 0,7 2-4,-2-3 0,4 2 63,0-2 0,4 4 29,5-4 0,12 3-113,3 2 0,8 2-275,-4 3 1,4-4 238,1 4 1,-4-3 39,9-2 1,3 0-317,7 0 0,-34 0 0,1 0 268,1 0 0,1 0 1,1-3-1,1-1-329,-2 0 0,-1-1 1,2-1-1,-1-1 245,2 0 0,1 0 1,-2 0-1,0 0 8,4 0 1,-1 0-1,-7 0 1,-2-1 62,0 1 0,0 0 1,-4 2-1,0 1-88,-1-1 1,1 0 0,0 3 0,0 1 84,35-4 1,-8 8-5,-11 2 1,-4 6 199,-10-1 1,1 2-156,-11 3 0,-4-6 346,-6 1 0,-5-3-363,1 3 0,1-4 495,-1-6 1,2 0-443,-2 0 1,-3 0 314,2 0 1,3 0-203,-2 0 31,0 0-56,-5 0 1,-1 7-74,-4 2 1,-2-1-122,-7 1 1,0 1 131,0 4 0,0-4-159,0-1 0,0 1 18,0 4 1,4 0-84,1 0 0,0 0 73,-5 1 1,5-1 40,-1 0 1,1 0 25,-5 1 1,2 5-28,2 4 0,-2 3 174,3 1 0,-4 2-37,-1 3 0,0 4-36,0 5 1,0 2-30,0 4 1,0-2 18,0 6 1,0 1-7,0 9 0,0 6-359,0 13 0,2-6 306,0-32 1,1 0-1,0-2 1,1 1 8,3 3 1,1 0 0,-1 0-1,1 0-94,2 5 0,-1 0 0,2-1 1,1 0-234,1 5 1,2 1-1,-1 0 1,0 0 169,1 4 0,-1 1 0,0 0 0,0 2-266,1 1 0,-1 2 1,-1-2-1,1 0 238,-2-1 0,-1-1 1,1-1-1,-2 0 6,0-2 0,-1-2 1,-1-6-1,0-1-201,1-3 1,1-2 355,6 31 0,-8-11 0,-3-11 0,-4-8 0</inkml:trace>
  <inkml:trace contextRef="#ctx0" brushRef="#br0">27654 11430 7760,'-14'5'-434,"0"-1"1,6 3 472,3-2-31,3-4 1,2 7-26,0-3 1,2 1 21,3 4-14,3 2 1,6-4 93,0 6-38,0 1 0,-4-1 15,-1 0 1,-6 0 115,2 0 1,-3 5 84,-2 0 0,-5 7-54,0-3 0,0 4 11,5 2 1,0 4-54,0 0 1,0 5 29,0-5 0,5 5-144,0-5 0,6 0-147,-2-4 1,9-7 51,1-3 1,0-3-156,-5-2 1,5-6 66,0-4 0,0-2 11,-5-2 1,0-5 78,0 0 1,5-6-28,0 2 1,0-2 292,-4 1 1,5-1 50,4 7 0,4-6 34,5 5 0,5 2-71,10 8 0,2-2-61,7 7 1,0-2-155,0 1 1,1 2 133,4-6 0,6 0-542,12-5 1,-38 0 0,0 0 349,8 0 1,0 0 0,-4-1-1,1 0-12,0-1 0,1-1 0,4 0 0,1-2 14,-1-1 0,1-2 0,2 1 0,0 0 37,5 0 1,-1 0 0,-3 0-1,0-1-5,-4 1 0,0 0 1,3 3-1,-1 0 4,-4 2 0,0 0 1,1 0-1,0 2-2,0-1 0,-2 2 1,-6 2-1,-1 0 23,34 7 0,-10 4-55,-9 5 1,0-2 103,0 7 0,-6-7 15,-4 2 0,2 2-44,-2-2 1,-6-5-30,-7-4 0,-4-7-17,-2 1 1,-1-4 310,-3-4 1,-2-6-432,-3-9 0,-4-1 259,4-4 0,-7-1-560,-3 6 0,-1 0 48,1 5 373,-2-1 0,-1 1 0,2 0 0</inkml:trace>
  <inkml:trace contextRef="#ctx0" brushRef="#br0">13294 6184 8010,'0'14'-217,"0"2"-67,0 3 0,0 3 461,0 7 0,0 5 1,0 4 70,0 3 0,2 4 72,2 2 1,-2 0-30,3 10 0,-4 3-495,-1 11 1,0 7 349,0 2 0,2-39 0,1 0-58,-1 0 0,1-1 1,-1 3-1,0-1 14,-2 1 0,0 0 0,3 0 0,-1 0-33,0 5 1,1-1-1,2 0 1,1-1-46,-1 2 0,-1-1 0,0 4 0,0 1-244,1-3 0,0 1 0,-3 7 0,-1 0 263,1 0 0,1 0 0,-2 1 1,-1 1-52,0-2 0,0 0 0,0 0 0,0 1 61,0 1 0,0 0 0,0-3 0,0-1 6,0 2 0,0 0 0,0-11 1,0-1 4,0-2 0,0 0 0,0 37-287,0-4 1,7-5 251,2-5 0,-1-6-241,2 2 0,-7-5 223,1-5 0,-2 2-99,-2-7 0,0 0 296,0-4 1,0-5-208,0 0 0,0-7 35,0 3 0,0-6-594,0-4-21,-6-10 1,-1-27 578,-1 2 0,1-16 0</inkml:trace>
  <inkml:trace contextRef="#ctx0" brushRef="#br0">13379 6056 8016,'-9'-12'-80,"-1"2"0,7 2-339,-2 3 531,4 4 198,1-5 0,1 6-105,4 0 1,3 4-117,6 1 0,2 1 29,3-1 1,5-2-24,9 7 0,3-6-148,7 6 0,0-7 45,-1 2 0,-5 1 45,-4-1 0,-3 4-47,-2-4 1,-6 6-133,-3-1 1,-3 2 149,-2 2 1,-4 1-37,-1-1 1,-6 5-30,2 0 1,-3 6 46,-2-1 0,0 4 2,0 5 0,0-1 6,0 6 0,-2 0 10,-3 4 1,4 1 16,-4 0 0,4-1-1,1 1 1,0 6 1,0 3 1,4 3 145,1 2 1,4 2 91,-4 2 0,2-1-119,-3 7 0,-2-6-55,3 6 0,-4 2-244,-1 12 1,0-5 217,0-34 0,0 1 0,5 34-219,-3-36 1,1-1 0,1 36 239,-4 4 1,2-40 0,1 1-101,0 1 1,-1 1 0,1-1-1,-1 0 98,-2 38 0,1-2-153,4-7 0,-2 5 74,7-1 0,-8-32 0,0 0-51,3-3 0,0 0 0,-3 4 1,1-1 27,1-2 1,1-1-1,0 39-13,-1-39 0,1 0 0,0 36-6,0-35 0,-1-1 1,1 32-22,5-1 1,-1-6-275,5-8 0,-4-6 151,-1-4 0,1-9-258,4-5 1,-5-4 85,1-6 1,-7-2-54,2-7 1,-4 0 1,-7-1 584,-3-4 1,-10 4 0,-3-5-1</inkml:trace>
  <inkml:trace contextRef="#ctx0" brushRef="#br0">13536 9809 7925,'6'-14'211,"4"0"1,4-5 140,5 0 1,9-5 250,10 5 0,5-6-305,4 1 1,-4 4-129,-1 1 1,1 3 48,-5 2 1,-2 6 12,2 3 1,-8 5-1188,-1 5 0,-2 3 955,-9 6 0,1 7 0,-4 1 0</inkml:trace>
  <inkml:trace contextRef="#ctx0" brushRef="#br0">13109 5061 7964,'-14'8'0,"0"3"39,0-6 0,-1 6 67,1-2 0,0-1 1,0 2 353,-1 1 0,0 3-426,-4 5 0,-3-2 32,-7 7 1,1 0-456,-1 4 0,1 1 198,-1-1 0,6 4-474,-1-4 1,7 2 664,-2-11 0,-3 0 0,-1-5 0</inkml:trace>
  <inkml:trace contextRef="#ctx0" brushRef="#br0">12939 5345 8005,'12'19'49,"-2"0"1,2 11 184,-2-1 0,1 2-35,-2-2 1,4 1-99,-4 3 0,-1-1-463,2 5 1,-7-11 97,2-3-846,3-5 838,-7-10 1,10-15 34,-6-12 0,0-11 237,-5-3 0,0-11 0,0 1 0,1 2 0,4 3 0,-2 5 0,7-5 0,-4 8-122,8 2 1,-3 1 121,8 8 0,2 0 255,-2 5 1,4 4-75,-4 1 1,5 6 183,-5-2 0,6 3-119,-1 2 1,3-4 5,1-1 0,2-5-118,4 6 0,-3-6-118,7 6 1,-6-1-75,1 5 0,-9 0 60,-6 0 0,-3 12-118,-6 7 0,-3 15 86,-6 8 0,-14 7 92,-9 8 1,-6 6-24,-9 4 1,5 2-198,-5 2 0,8-6 17,2-3 0,1-12 111,8-7 1,0-9-426,5-10 1,-1-5 191,1-9 1,0-6-136,0-8 0,0-6 398,-1-9 0,-4-8 0,0-6 0,-6-8 0,1-2 0,2-6 0,-1-7 0,7 5 0,2 4 0,1 4 206,8 5 0,1 5-274,4 9 86,0 4 38,0 12 1,0 8 233,0 9 0,4 5 270,1 5 1,0-1-380,-5 5 1,0-4-73,0 5 1,0-6-308,0 0 185,0-2-253,0-8 0,1-3 110,4-10 1,3-9-149,6-10 1,0 2 92,1-2 0,0 5 118,4-4 1,-3 7 43,3 2 1,2 1 156,-2 8 0,4 1 137,-4 4-217,0 0 1,-6 6 201,-4 3 0,-2 4-44,-7 1 1,0 1 76,0-1 0,-5 0-93,0 0 0,-7 0-111,-3 1 0,1-1-62,-5 0 1,-1 0-199,1 0 0,0-6 201,5-3 0,-1-10 0,1-3 0</inkml:trace>
  <inkml:trace contextRef="#ctx0" brushRef="#br0">14062 4706 8025,'-14'25'-541,"-1"3"0,1-2 1076,0 7 0,4-3-121,1-2 1,6 5-193,-2 1 0,3-3-159,2-7 0,0-4-498,0-5 486,0-1 92,0-6 0,0-5-9,0-13 1,0-1 8,0-12 0,5 1-67,0-2 1,0-3-309,-5 3 0,0 2-208,0-2 1,0 6-339,0-6 0,6 6 704,3 0 0,4 3 142,1 6 0,1 3 197,-1 6 1,6 0-69,4 0 0,-2 0-70,2 0 0,-5 4-73,4 1 0,-5 1 62,1-1 1,-3-3-198,-2 2 21,-6 4-74,-2 0 1,-14 6 42,-6 1 1,-8 0-196,-11 4 1,-4-1 24,-5 5 1,-1 1 138,0 5 1,7-3 67,3-2 1,3 3-55,1-3 0,6 1 222,-1-1 1,8 1-5,2-6 178,0 0-242,12-5 63,-4 0-115,12-6 1,2-6 25,6-7 0,1-5 1,-1 6 0,-2-7-4,-2 1 466,2 4-201,-4 0 0,5 4 78,-3-3 1,2 4-126,-2-4 0,7 2-18,2-2 1,6 2-185,-1-7 0,-2 2 163,2-1 0,-2 1-591,2 3 1,1 2 236,-6-6 1,0 6-1334,-5-2 810,-6 3 681,-2 9 0,-12 0 0,-2 8 0</inkml:trace>
  <inkml:trace contextRef="#ctx0" brushRef="#br0">13976 5345 8025,'-9'5'0,"0"0"130,5 0 263,-8-5-225,10 0 0,-4 1-166,6 4 1,-5-2 152,0 7 0,-1-1-298,1 5 1,2-3 97,-6 4 1,4-9-29,-5 8 25,7-3-213,-3-3 185,6-2 1,6-18-115,4-7 1,4-7-138,5-2 0,-2-5 82,7 0 1,0 0 104,4 4 0,2 2 21,3 4 1,-1 2 280,6 7 1,-10 6 60,5 3 1,-12 10 102,3 4 0,-13 12-124,-7 7 0,-2 2 32,-2 8 1,-6 0 84,-4 5 1,-4-2-65,-5-3 0,2 3-293,-7-3 1,5-3 134,-5-2 0,7-10 69,-2-4 1,-2-4-411,3-6 1,-1-4-457,4-10 0,1-9 440,0-10 0,4-3 9,1-1 1,6-5 11,-2-1 1,3-3 72,2 3 0,7 3 150,2 7 1,4-1-131,1 6 0,2 6 231,3 9 0,-2 2 52,7 2 1,-7 3 28,2 7 1,-3 1-4,-2 12 1,-1 1 141,-4 4 0,2 6-192,-6-1 1,0 2-18,-5-2 0,-5 1-194,0 4 0,-10 2 127,0-7 0,-8 0-171,-1-4 1,-1-2 84,1-4 0,-1-4-7,6-9 1,0-4 63,5-6 0,1-6 31,4-4 1,2-9 28,7-4 1,2-4-65,3-2 1,2 1 141,8-1 0,4 6-110,0-1 1,6 11 67,-1-1 1,2 5-44,3-1 1,-5 4 5,-1 6 1,-4 0 44,5 0 1,-7 0 116,2 0 0,-5 6-160,-4 4 0,-4 7 25,-6 2 1,-1 13 9,-4 1 0,-9 1-11,-10 4 1,4 0 196,1 5 0,-2-2-118,2-3 0,6-8 109,9-6 0,4-7-88,4 2 0,17-10-43,12-4 1,13-17-545,6-12 0,8-6 304,2-13 0,-28 21 0,1-2-209,0-3 0,1-2 0,8-9 0,2 0 0,5-3 1,-1 1-1</inkml:trace>
  <inkml:trace contextRef="#ctx0" brushRef="#br0">11474 5658 8054,'2'-13'-264,"2"4"1,4 3-430,7 6 1,0 0 692,4 0 0,3-7 0,7-1 0</inkml:trace>
  <inkml:trace contextRef="#ctx0" brushRef="#br0">11958 5132 8094,'4'14'-555,"1"1"1,1-1 328,-1 0 1,-3 7 110,2 2 0,-4 4 417,-4 2 1,-4 1-199,-6 3 1,-9 3 19,-5 7 0,-2 4-134,-8 0 1,2 1-57,-2-6 0,5-5 4,9-4 1,3-9-61,7-5 53,6-10 0,5-3 23,13-6 0,5-6 9,14-3 0,4-4-33,0-1 0,5 0 149,-5-1 1,5 6-82,-5-1 0,-4 7 253,-5-2 1,-7 4-6,2 1 1,-5 6-138,-4 4 1,-4 7 29,-6 2 0,0 6 122,0-1 0,-5 3-70,0 1 0,-6 1-50,2-1 1,-4-1-199,-1-3 1,5-4 158,-1-6-427,7 1 1,-5-7 70,3-4 0,4-10-74,-4-8 0,5-15-215,5-13 1,3-9 542,6-10 0,0-11 0,0-7 0</inkml:trace>
  <inkml:trace contextRef="#ctx0" brushRef="#br0">12142 5061 8094,'0'-8'-234,"0"3"234,0 10 0,-4 9 137,-1 10 0,-9 8-108,4 1 1,-10 8-131,5 2 1,-7-1 73,3 6 0,-1-4 6,1-2 0,8-5 1,-3-4 0,9-14-31,0-5 6,4-3 0,2-3-99,4-3 0,4-10 161,10-4 0,-3-2-60,3 1 1,2-1 230,-2 6 0,0 1-124,-5 4 1,0 6 57,0 3 0,-1 10 31,-4 5 1,-2 9 101,-7 5 1,0 2 2,0-3 1,0 5-97,0-5 0,-2 0-123,-3 1 0,4-7 93,-4 2 0,2-9-547,-2-5 210,3-3 67,-4-8 1,6-10-238,0-12 1,0-14-206,0-15 0,2-9 7,2-15 1,-2 1 181,3-10 0,3-3 1,0 0-1</inkml:trace>
  <inkml:trace contextRef="#ctx0" brushRef="#br0">12142 4947 8094,'7'-8'-32,"-6"2"1,10 17 79,-6 3 0,0 10 31,-5 0 0,0 7-10,0 3 1,0 3-132,0-3 1,0-6 71,0-4 0,0-7-303,0 2 114,0-3 48,6-8 1,-3-2 108,7-6 0,-5-2-26,4-2 1,0-3 70,6-2 1,-1-4-59,0 4 1,2-2 73,3 1 1,-8 4-74,3 6 113,-3 0 0,-3 2-40,-3 2 1,-4 4 12,-1 6 0,-6 7-57,-3 3 0,-4 3 20,-1 1 0,0 0-15,-1 1 0,3-5 14,2-1 0,-1-10-253,6 1 236,-6-9 0,10 0-10,-4-10 0,3-8-103,2-6 0,0-1-174,0 1 1,5 3 233,0-3 0,1 5-10,-1 4 0,-2-1-19,7 6 0,-7 2 1,2 8 0,1 5 6,-1 8 0,-1 9 6,-4 7 1,0 5 59,0-1 1,0 3 51,0 2 1,0 1 181,0 3 0,0-7 469,0 2 1,0-8-395,0-1 1,0-5-216,0-4-13,0-4 0,-1-10-215,-4-1 0,2-6 48,-7 2 0,1-3-195,-5-2 0,-1-7 46,1-2 0,5 1 137,-1-1 0,7-1 261,-2-4 1,4 0-87,1 0 1,1-1 2,4 1 1,-2 0-52,7 0 1,-1-1 164,5 1 1,5 0-6,0 0 0,2 0 17,-2-1 0,-3 7-125,3 4 0,-4 2 9,0 2 0,-6 3-93,1 7 0,-7 6 85,2 12 1,-10 7-74,-5 3 1,-4 0 50,-5 4 0,3-2 213,-3 7 0,4-9-123,0-5 0,7-3 163,4-1 0,2-7-100,2-3 0,6-10-211,4-4 0,15-5-65,8-5 0,8-11 150,7-12 1,2-8-76,7-12 0,0-9 0,-28 25 0,-1 0 0</inkml:trace>
  <inkml:trace contextRef="#ctx0" brushRef="#br0">27967 12638 8243,'0'-22'441,"0"8"-700,0 8 109,6 6 0,2 0 238,6 0 0,2 6 282,3 4 1,1 7-323,4 2 1,-2 6-188,-3-1 0,-8 7 60,4 3 1,-11 4 90,1-5 1,-10 5-60,-4-5 0,-5 5 45,-5-5 0,1 0 110,-5-5 0,5-1-30,-1-3 0,10 1 169,4-6 1,3 0-212,2-5 1,4-4 35,5-1 1,13-5-219,16 0 1,9-10 135,6-8 1,2-7-577,2-7 0,-4-7-117,-5-3 1,-2-5 702,-13-4 0,2 0 0,-12-1 0,-5 7 0</inkml:trace>
  <inkml:trace contextRef="#ctx0" brushRef="#br0">28578 12269 8118,'10'1'159,"-1"4"1,-1 8 306,1 6 1,4 6-843,-3-1 0,-4 7 180,-1 2 1,-4 7 97,-1-2 1,-8 3 41,-6 2 1,-6 1-158,-9 3 1,1-3 97,-1 4 0,-2-7 27,2-8 0,-2-8 48,7-15 0,2-4-13,-2-6 0,7-13 117,-2-6 0,9-6-132,6-3 1,2 4 231,2 0 0,6 7-116,4-2 0,4 5 166,5 4 1,-2 4-83,7 6 0,-2 0-40,2 0 0,1 11-8,-6 3 0,0 12-18,-5 2 1,-6 2 133,-3 8 0,1-5-60,-1 5 0,0-2 137,-5 2 0,-5 2-85,0-7 0,-1 2-32,1-2 1,-1-8-93,-4 4 0,2-10 73,4-1-241,2-2-305,-4-2 1,11-14-219,-1-9 0,7-12 254,-1-12 1,2-9-145,3-10 0,-1-10 114,0-4 1,0-9 181,1 0 0,0 0 217,4 9 0,-1 3 0,5 6 0,-4 11 0,5 3 0,-7 12 0,2 2 0,-3 3 46,-2 7 0,4 4 6,-4 6 185,3 6 0,-15-2 44,3 10 1,-4 3-123,-1 6 1,-1 6 208,-4 4 1,-3 3-241,-6 1 0,-2-1-49,-3-3 0,3 3-150,-3-4 0,3-2-168,2-2 112,6-3-51,2-2 1,8-6 20,2-3 128,4-4 1,6-2 30,1-4 1,-1 3 147,0-2 0,-1 10-102,-4 8 0,-2 8 154,-7 11 0,0 5 60,0 10 0,0 2-101,0 7 0,-5 0 19,0 0 0,-4-2-63,4-3 0,-1 2-42,1-7 0,3-6-67,-2-7 0,4-6-178,4-4 1,-1-10 29,7-9 1,-5-5-195,4-5 0,1-14-207,4-9 1,-5-17 194,1-2 0,4-8-182,5-7 266,-6-3 1,-7 24 0,0-1 0,-2-2 0,0 1 0</inkml:trace>
  <inkml:trace contextRef="#ctx0" brushRef="#br0">28934 12255 8118,'14'0'0,"0"0"276,0 0 0,-1 6-151,-4 3 1,4 4-193,-4 1 1,-2 7 66,-3 2 0,-2 4-232,-2 2 0,-3-1 146,-7 1 0,-4 4-187,-9 0 1,-4-1 50,3-9 0,-1 2 178,1-6 0,5-4-109,10-6 133,2-6 0,9-1 42,3-7 0,4-11 9,10 2 0,3-3 158,7 3 1,4-5-161,0 0 1,5 0 16,-5 4 0,0-4-56,-4 1 1,-1-1 79,0 4-77,1 1-14,-7 6 0,-8 8-14,-9 10 0,-15 13-30,-4 6 1,-8 9-14,3 0 1,-4 3 16,4 1 1,0 1-98,4 0 1,1-7 36,0-3 0,6-14 8,3-5-36,-3-3 0,7-11 83,-4-9 0,8-5 2,2-10 0,4 0 64,-4-4 0,2-1 0,-3 1 0,-2 4 0,3 1 0,-4-1 0,-1-4 0</inkml:trace>
  <inkml:trace contextRef="#ctx0" brushRef="#br0">29104 12582 8118,'0'25'0,"0"3"0,2 4 0,2 10 0,-2 3-116,3 2 0,-4-1 162,-1 6 1,0-6 3,0 1 0,-1-7 55,-4-2 0,2-8-237,-7-2 0,6-3-9,-6-10 0,5 2-34,-4-8 1,4-2 95,-4-3 1,1-4-113,-2-4 0,-1-4 120,7-6 0,-6-7-114,5-3 1,1 2-4,4-1 1,0-1 120,0-5 1,0 6 218,0-1 0,1 7-22,4-2 0,-2 5 160,7 4 0,-6 4-147,6 6 0,-1 0 104,6 0 1,-6 6-103,0 4 0,-1 2-2,2 2 0,1 1-145,-6-1 0,4 0 112,-4 0 0,0 0-172,-5 1 0,0-1 44,0 0 0,-2 2-76,-3 3 1,2-3 50,-6 3 0,-1-4-13,-4 0 1,1-1 19,4 0 0,3-4 25,6-1-47,0-6 1,3 3 37,6-6 1,2-6 99,13-3 0,0-4-80,4-1 1,2-5 6,3 0 1,4-5-58,5 5 1,-5-1-92,-4 1 0,-5 3 141,-4-3 0,-4 10 0,-5 2 0</inkml:trace>
  <inkml:trace contextRef="#ctx0" brushRef="#br0">28848 12894 7982,'0'-14'0,"0"0"0,7 0-34,2-1 1,10 1 57,5 0 1,14-2 27,4-3 1,12 2 30,3-7 1,14-4-774,-29 11 0,1 1 0,8-4 0,3 0 690,4 1 0,2 0 0,-4-1 0,0-1 0,0 0 0,0-1 0</inkml:trace>
  <inkml:trace contextRef="#ctx0" brushRef="#br2">20062 3170 8232,'0'-11'0,"0"-3"0,0 3-211,0-8 0,0 3 282,0 2 0,0-5 408,0 0 1,0-1 75,0 1-305,0 3 0,-7-5-95,-2 7 1,1 6 60,-1 3 1,-6 4-166,-4 1 1,-8 0 98,-1 0 0,-7 6-274,-7 4 1,-7 7 83,-3 2 1,-4 6 123,-1-1 1,7 3-235,2 1 0,6 2 183,4 3 1,0 5 145,9 10 1,-2 2-287,7 7 0,2 5 375,-2-1 0,7 6-76,-2-6 1,10 7 101,4-2 0,5 4-189,5 1 1,4-6-16,10-4 0,2 1-51,2-5 0,6-3-171,-1-12 1,7-1 0,8-3 1,6 2 71,3-7 0,8-5-107,1-4 0,1-8 67,-5-2 1,-2-1 66,-3-9 0,-3 1 40,-6-5 0,6-3 14,3-6 1,8-7-38,2-13 1,4-5-171,-4-4 0,-2-3 64,-8-2 0,-3-6 122,-7-3 1,-5-8-185,-4-2 0,-10-1 89,-4 1 1,-4 4 101,-6-4 1,-3 4-50,-6 1 1,-1-5-1,-4 1 1,-9-1-48,-10 5 0,-4 1-80,-5-1 0,-5 6-34,-10 4 0,-9 4 89,-9 5 1,-3 10-364,-2 9 0,7 3 166,7 2 0,10 6 310,14 3 0,0-1 0,9 1 0,-3 0 0</inkml:trace>
  <inkml:trace contextRef="#ctx0" brushRef="#br2">24654 3014 7959,'-9'-6'-64,"-1"-4"102,1-3 1,1 4-37,3-1 0,-1 1 175,1-5 0,-6 0-78,1-1 1,2 1 57,-1 0 1,-5 1-211,-5 4 0,-5-2 19,5 6 1,-11 0 4,2 5 0,-5 0 81,-1 0 1,-2 7-178,-7 2 1,-6 10-16,-3 5 1,-9 7-164,-6 2 0,-2 1 258,-2-6 0,3 5 39,6 0 1,8 2 104,17-2 1,3 1-159,11 8 0,2-1 31,7 11 0,6 5 517,3 5 1,5 3-1,5 1 1,3 0-444,6 10 1,2-8 200,3-2 1,6-10-219,13 1 0,3-12 95,16-2 1,9-13-211,-26-19 0,1-3 0,38 1-12,-39-6 1,0-1 0,41-2 36,-39-1 1,1-3-1,3-2 1,0-2 44,2-3 0,-1-1 1,-3 0-1,-1 0-51,0-2 0,-1-1 0,27-10 208,-2-8 0,-13-3-84,-7-2 0,-9 1 57,-5-1 0,-5 2-78,-4-2 0,0 2 182,-10 3 0,2 1-348,-11-6 1,-1-1-250,-4-9 0,-12-4 29,-7-9 1,-13-4-209,-6-6 1,18 36 0,-1 0 96,-22-31 1,-1 3 16,-3 6 0,1 11 258,-6 3 1,8 15 185,1 0 0,7 5 0,7 4 0,1 7 0</inkml:trace>
  <inkml:trace contextRef="#ctx0" brushRef="#br2">28934 2801 7901,'0'-22'0,"-5"-5"-85,0 3 1,-6-1-81,2 1 0,-4-3 252,-1 3 0,-1 4 46,1 1 0,-2 3-31,-3 2 0,-3 1 35,-6 4 0,-2 3-114,-3 6 1,3 0 15,-3 0 1,3 1 33,1 4 1,1 3-27,-1 6 0,-4 0-159,0 0 1,-7 1 43,2-1 0,-4 5 47,-6 0 1,-7 4-68,-6-4 1,4 5 93,5-5 1,6 6-29,-2-1 0,6 3 99,4 1 0,-2 1 152,7-1 1,0 7-63,4 3 0,1 9 112,0 5 0,5 12-260,5 7 1,8-3 100,5 7 1,5-7-114,5 3 1,9-6 136,10-8 1,9 0-139,5 0 1,3 0-42,2-1 0,-1-5-99,1-4 1,6-4 34,3-5 1,11-3 38,8-7 0,2-3 33,-33-15 0,1-1 0,28 9 11,2-14 1,-3-5 38,3-9 0,-32 0 0,0-3-26,1-1 0,0-1 1,-3-3-1,-1-2 11,35-18 0,-9-9-3,-31 22 1,-1-2 0,22-28 12,-4-2 0,-9 5-92,-1 0 1,-5-1-80,5-3 1,-11-1-26,2 0 0,-12-6 83,-3-4 1,-6-4-19,-8-5 0,-3 4 19,-7-4 0,-2 8 53,-17 2 0,3 6 51,-12-2 1,0 7 121,-5 7 1,-6 4-13,-3 16 1,-11 2 152,-8 12 0,-5 6-337,35 5 1,1 2-1,-31 5 42,10 6 0,4 2-251,5 3 0,10 5 273,14 4 0,3 3 0,11 1 0,2 1 0</inkml:trace>
  <inkml:trace contextRef="#ctx0" brushRef="#br2">16351 13179 8026,'0'-22'1423,"0"3"-424,0 9-702,0 4 1,5 7-555,-1 4 1,1 9 235,-5 10 0,0 4 331,0 6 0,0 3-67,0 11 1,0-2 118,0 6 0,0-2-112,0 2 0,-6 4-120,-4-4 0,-2 3-335,-3 2 1,1-2-87,0-3 1,0 2-759,0-6 0,1-1 533,3-4 1,-1-9 510,7-5 1,-1-1 0,5-6 0</inkml:trace>
  <inkml:trace contextRef="#ctx0" brushRef="#br2">16550 13833 8015,'6'-15'963,"-3"7"-942,7 4-563,-1 2 1,6 4 430,-1 2 1,-6 4 531,-4 7-421,-2 5 0,4 2 0,2 7 0</inkml:trace>
  <inkml:trace contextRef="#ctx0" brushRef="#br2">17104 12965 8015,'0'-8'843,"5"4"-1192,0 8 0,6 6 51,-2 9 1,2 3 599,-1 6 0,7-1-354,-2-3 1,2-3-405,-3-7 0,5-2 55,0-2 401,6-4 0,-3-12 0,7-2 0</inkml:trace>
  <inkml:trace contextRef="#ctx0" brushRef="#br2">17502 12837 8015,'-15'21'193,"-4"3"0,-3 3-78,-7 1 1,-1 5-361,-3 0 1,-3 7 104,-7-2 1,0 3 126,1 1 1,5-5-109,4-4 1,9-14-151,6-5 232,2-9 1,9 0 83,7-10 1,15-8-31,13-6 0,2-4-68,8 4 1,0 1 128,5 9 1,-2-4-78,-3 4 0,-1 1 88,-8-2-178,2 7-37,-15-3 1,-1 7 52,-11 4 0,-5 8-8,-9 6 0,-1 1-62,-13-1 1,-4-1 74,-5 5 1,-2-4 158,2 5 1,3-5-106,-3 5 1,3-7 406,1 2 1,9-3-79,5-2 1,3-5 81,7 1 1,2-7-189,8 2 0,4-10-18,10-4 0,10-10-318,8-5 1,5-3 146,0-1 1,-4 2-383,0-2 0,-6 7 179,1-7 1,-5 9-987,-4 0 1171,-4 3 0,-5 2 0,-1 0 0</inkml:trace>
  <inkml:trace contextRef="#ctx0" brushRef="#br2">17147 13108 8015,'6'-8'-134,"4"3"0,2 3-230,3 2 0,0 0 660,4 0 1,-3 11-37,3 4 0,-8 8 208,-1 1-187,-7 3-110,3 14 0,-7-2-42,-4 14 0,-12 0-59,-17 9 0,-4 4-256,13-28 0,-2 0 1,4-2-1,0 1 165,-1 1 0,1-1 0,3-1 0,1 0-282,-19 30 1,8-9-445,1-10 0,7-15 747,8-9 0,-3-2 0,2-7 0,4-3 0</inkml:trace>
  <inkml:trace contextRef="#ctx0" brushRef="#br2">17318 13506 8015,'28'-15'159,"1"3"-159,-1 2 0,-1 4-74,-3 6 0,-9 2 42,-5 2-260,-7 4 129,3 6 0,-6 2-400,0 3 1,-1-3 562,-4 3 0,-3-3 0,-12 4 0,-3 2 0</inkml:trace>
  <inkml:trace contextRef="#ctx0" brushRef="#br2">17019 13804 8015,'-9'8'347,"-1"-3"172,7-4 0,-2-2-370,10-4 1,9-3 24,10-6 1,9-5-407,5 0 0,9-6 165,5 1 0,-3 2 4,-1-2 0,-4 7 43,-1-2 1,-12 9-85,-2 6 1,-12 5 22,-3 9 1,-6 6-204,-8 12 0,-1 7-50,-4 3 0,-8-2 74,-6 2 0,-6-2 298,1 2 1,-2 0-144,-3-10 1,1 2 38,-1-11 0,1-6 18,-1-8 1,2-10 5,4-4 0,-2-12-37,6-7 0,4-1 22,6-4 0,6 3 378,-2 2-233,3-1 0,9 9 98,2 5 1,-1 7-125,2 8 1,-3 12-44,3 2 0,3 9 269,-4 1 0,4 3 386,1 1 1,0 1-324,0-1 0,1-6-103,-1-3 0,5-4-244,0-6 1,4-3 60,-4-6 1,5-8-68,-5-6 0,6-3 88,-1-12 0,1 3-600,-1-12 1,3 1-19,-4-1 0,0-7-750,0 2 1153,1-3 1,4-3-1,1-1 1</inkml:trace>
  <inkml:trace contextRef="#ctx0" brushRef="#br2">17673 13179 8629,'11'0'100,"0"-7"-567,22-2 0,-3-1 725,-1-4 1,-1 1-156,1-10 0,4-1-29,0-4 0,0 1-207,-4 3 1,-7 4-89,-3 5 1,-8 7 5,-2 4 1,-6 4-201,2 4 1,-16 17 69,-8 12 1,-14 8 241,-10 7 0,1 4 118,-6 9 1,4-1-184,1 7 1,9-9 284,5-1 1,7-8 32,8-11 1,1-5 704,4-9-552,2-10 1,14-9 15,2-10 0,10-11-153,5-12 0,9-7 12,5-8 1,3-4-434,2 0 1,-5-1 165,0 6 1,-7 4-296,2 0 0,-4 6 24,-6-1 1,-2 9-131,-7 5 0,-4 4 824,-1 0-334,-6 7 0,2 2 0,-10 6 0,-3 0 0,-6 6 0,0 4 0,1-2 0,4 1 0,-2 1 214,6 4 0,0 2 175,5 3 1,0 3 256,0 6 1,0 13-248,0 7 0,0 7 58,0 7 1,0 1-104,0 3 0,-1-1-62,-4-3 0,3-4-336,-2 4 1,2-7 137,2-8 1,5-6-640,0-12 1,1-7-288,-1-3 328,-4-10 0,6-15 162,-7-13 1,0-11-160,0-3 0,-2-5-76,-3 5 0,-3-10 577,-6 5 0,-6-12 0,2 13 0,-6-5 0,1 5 0</inkml:trace>
  <inkml:trace contextRef="#ctx0" brushRef="#br2">17872 13435 7768,'-6'-8'-387,"4"8"982,-2 9 0,2 10-305,2 5 1,-5 4-61,0 5 1,-4-1-491,4 6 0,-6-7 180,2 3 0,-2-6-315,1-4 0,-1 1-176,6-6-106,1 0 677,-3-11 0,-1-2 0,-6-6 0</inkml:trace>
  <inkml:trace contextRef="#ctx0" brushRef="#br2">17915 13562 8040,'27'-12'0,"-4"2"0,4 4 124,-3 6 1,1 0 322,-1 0 0,1 0-343,-6 0 0,0 5 357,-5 0-940,0-1 1,1-4 295,-1 0 0,-6-1-1057,-3-4 1240,-4 3 0,-1-17 0,0 4 0</inkml:trace>
  <inkml:trace contextRef="#ctx0" brushRef="#br2">18142 13008 8040,'8'6'35,"3"9"-13,-6 8 1,0 4 449,-5 2 0,0 1-99,0 3 0,0-3-401,0 3 0,0-5 48,0-4 0,0-3-37,0-7 1,0 0-270,0 0-557,0-6-187,0-2 719,0-18 1,0 2 43,0-9 1,4 4 79,1 0 1,5 1 264,-6 0 0,7 4-110,-1 1 112,3-1 0,1 3 160,0 2 1,0 3 135,0 2 0,-4 0-52,-1 0 0,-4 2 190,5 3 1,-7 2-140,2 8 1,-4 5-64,-1 4 0,-6 4-26,-4 6 0,-2 2-98,-3 7 1,-4 5-6,1 5 0,-3 0-43,2-1 1,2 4-213,-7-4 0,8-3-762,2-2 1,1-9 128,9-5-1371,-1-9 2076,5-10 0,0-7 0</inkml:trace>
  <inkml:trace contextRef="#ctx0" brushRef="#br2">18313 13591 8039,'14'6'0,"2"2"850,3 6 1,-3 5-448,3 0 1,-2 7-391,2-3 1,-3 4-109,3 1 1,-3-5-403,-2-4 1,2-5-1167,2-5 1663,-2-2 0,11-14 0,-5-1 0</inkml:trace>
  <inkml:trace contextRef="#ctx0" brushRef="#br2">18739 12994 7940,'15'8'1582,"-1"-4"0,-5 0-1241,1 0 1,-5 0 127,4 5 0,1-6-1488,4 3 0,0-6 268,0 0 751,0 0 0,1 0 0,-1 0 0</inkml:trace>
  <inkml:trace contextRef="#ctx0" brushRef="#br2">18839 13093 7940,'-24'19'0,"1"0"0,4 5-134,-5-5 0,7 1 301,-2-1 534,3-3-615,2 5 0,7-13-146,7-4 1,8-4 134,11-4 1,3-9-27,7-6 1,-1 0-150,1 5 0,4-5 90,0 0 0,5 0-233,-5 5 0,-1 0 18,-9-1 0,-2 7-219,-7 4 392,-6 2 1,-3 2-10,-10 0 0,-11 8 42,-12 6 0,-2 2-78,-8 8 1,1-1 178,-1 6 1,-3 4-73,3 0 1,2 2 175,-2-2 0,7-1 74,-3 6 0,11-8 78,4-2 1,9-6 17,6-8-259,2 1 0,15-8-12,6-2 1,6-14 12,3-5 0,7-12-343,3-2 1,1-2 136,-1-8 0,3 2-414,-3-2 0,-1 3 92,1 6 1,-13 3 429,-1 2 0,-7 3 0,-3 7 0</inkml:trace>
  <inkml:trace contextRef="#ctx0" brushRef="#br2">18796 12909 7940,'15'-8'0,"-6"1"32,0 7 1,-4 2 171,5 3 0,-6 9 12,6 10 1,-7 9 56,2 5 1,-5 3 26,-5 1 1,-3 3-90,-6 2 1,0 8-1,0 7 1,-5 6-418,0-2 1,-7-1 260,3 1 1,-3-12-630,3-2 0,2-6 360,7-4 0,0-11 214,-1-8 0,1-5 0,0-4 0</inkml:trace>
  <inkml:trace contextRef="#ctx0" brushRef="#br2">18796 13435 7940,'15'-8'0,"-1"3"0,-5 3 0,1 2 0,-7 2 0,2 3 0,-4 3-143,-1 6 0,-1 0-276,-4 0 0,2 0 390,-7 1 0,-1 4-73,-8 0 1,3 1-70,-3-1 0,4-2 28,0 7 1,1-7 142,0 2 0,5-3 29,-1-2 1,7-4 101,-2-1 190,4-5 0,2 2-152,4-6 1,3-2-17,6-2 1,2-6-56,3-9 0,-2 2-202,7-7 0,-5 5 84,4-5 0,0 7 31,0-2 1,3 5 36,-7 4 1,-1 4-21,-3 6 0,-7 2 79,-4 2 0,-2 4-104,-2 6 1,-6 5 40,-4 0 0,-3 5-3,-1-5 0,0 5-88,0-5-180,0 0-450,-1-5 677,7-6 0,-4-2 0,4-6 0</inkml:trace>
  <inkml:trace contextRef="#ctx0" brushRef="#br2">18896 13264 7940,'-14'-6'-764,"-4"2"573,4-5 0,-3 4 115,7-4 76,4-1 0,-5-4 374,6 0 0,0 4-91,5 1 0,0 4-70,0-4 1,7 4-88,2-5 1,10 7 165,5-1 1,4 2-142,5 2 1,-3 6-213,4 4 0,-6 2 123,-4 3 0,-4 5-116,-6 4 0,-9 0-26,-10 4 1,-10 4 131,-19 10 0,-2 7-172,-7 3 1,-1-1-217,-3 1 0,3-3 229,-4-2 0,4-2 143,1-17 0,7-4 10,3-15 0,9-4-70,5-10 1,10-6 0,4-13 0,5-6 21,5-12 1,10-2 6,14-4 0,6 4 17,7-3 1,-4 4 5,0 5 1,-2 3-33,2 7 0,2 6-57,-7 3 0,0 4-451,-4 6 392,-1 3 1,-7 12-176,-7 3 1,-9 15 69,-15 5 0,1 7 62,-10-3 163,3 0 0,2-4 0,-1-1 0</inkml:trace>
  <inkml:trace contextRef="#ctx0" brushRef="#br2">19166 13349 7940,'6'-8'18,"-3"-9"-82,7 3 0,1-5 37,8 0 0,1-2 27,4-2 0,8-6 127,-4 1-53,4-1 0,1-7-182,0 3 0,5 1-147,-5-6 0,0 7-166,-4-2 0,-2 3 130,-4 1 1,-7 7 290,-6 3 0,-7 3 0,3 2 0</inkml:trace>
  <inkml:trace contextRef="#ctx0" brushRef="#br2">19465 12823 7940,'0'14'451,"0"7"-361,0 3 1,0 4 86,0 5 1,4 11 241,1 13 0,0-3-147,-5 8 0,0-1-403,0 10 1,0 0 287,0 1 1,0-8-164,0-2 0,0-10-324,0-5 0,0-6 241,0-7 1,0-3-177,0-12 0,-2-6 138,-3-8 0,4-7-638,-4-7 0,-1-7 214,1-13 0,-6-1 551,2-3 0,-10-3 0,-4-7 0</inkml:trace>
  <inkml:trace contextRef="#ctx0" brushRef="#br2">19251 13321 7940,'-8'20'-226,"2"2"291,6 7 0,-5 1 150,1 3 0,-1-5-250,5 1 1,-2-1-188,-2-4 0,2 1 29,-3-1 0,4-8 54,1-7 139,0-6 0,0 4 0</inkml:trace>
  <inkml:trace contextRef="#ctx0" brushRef="#br2">19521 13122 7940,'15'0'0,"4"6"-148,0 4 1,-1 2 130,-3 2 1,-1 1 155,0-1 1,-4 0-557,-1 0-59,-6-6 1,5-2 475,-3-6 0,-4-6 0,6-2 0</inkml:trace>
  <inkml:trace contextRef="#ctx0" brushRef="#br2">19763 12567 7940,'-1'16'0,"-4"3"0,-3 5-313,-6 9 1,-2 3 45,-3 7 0,3 1 36,-3 4 0,-1-6 757,1 1 0,1-7 76,9-7-393,2-7 0,9-8-138,3-9 0,9-5-312,10-5 252,3-3-2,1-13 1,4 1-201,-4-4 1,7-1 85,-12 6 0,6-5 68,-10 5 1,5 2 51,-5 8 1,-2-4 2,-8 3 271,4 4-252,-11 0 0,4 14 204,-6 6 1,-6 2-36,-4 7 0,-4 6 57,-5 4 1,-3 6-22,-7-1 1,1 3-107,0 2 1,2-5 6,-2 0 1,4-2 0,-4 2 0,6-9-243,7-10 203,1-4-385,6 0 0,8-9 147,10-6 1,2-8-151,3-11 0,5 2 4,4-7 0,1 2 10,-1-2 1,1-1-38,-6 6 1,2 0-137,-2 5 0,-4 0 24,4-1 0,-8 3 419,-1 2 0,-5 4-123,4 6 123,-6 0 0,3 1 262,-6 4 0,-4 3-78,-1 6 0,-6 1 87,1-1 1,-2 5 29,-2 0 1,-5 6 219,0-1 1,-7 2-181,3 3 1,-4-1-80,-2 1 1,6-1-413,-1 1 0,7-2 140,-2-4 1,8-2-1155,1-7 303,7 0 394,-3-6 1,7-3 466,4-10 0,9-9 0,8-8 0</inkml:trace>
  <inkml:trace contextRef="#ctx0" brushRef="#br2">19962 13079 7940,'14'-8'303,"-6"2"1,-1 14 131,-7 6 0,-7 7-92,-2 7 1,-9 5-267,-1 0 0,-6 5 131,1-5 0,-2 7-100,-3-2 0,-4 8-31,0 1 0,-5 5-193,5-4 1,-10-1 0,5-4 1,0-2-253,10-3 0,3-5-401,6-10 1,0-4-69,9-9 836,4-4 0,-7-6 0,5 0 0</inkml:trace>
  <inkml:trace contextRef="#ctx0" brushRef="#br2">19877 13491 7940,'14'-8'0,"0"4"0,0 4 758,1 4 1,-6 1-514,1 9 0,-1-3-590,5 8 1,-4-3 344,-1-2 0,7 1 0,6-1 0</inkml:trace>
  <inkml:trace contextRef="#ctx0" brushRef="#br2">20047 12994 7916,'0'-21'0,"2"10"242,3-3 0,-2 8-24,6-4 0,2 5-74,8-4 1,-1 0 87,6-6 0,1 4-441,8-3 1,-3 1-6,3-10 0,-4 5-160,-6-1 0,4 4 34,-3 0 0,-4 1 340,-1 0 0,-9 0 0,-4-1 0</inkml:trace>
  <inkml:trace contextRef="#ctx0" brushRef="#br2">20417 12624 7916,'0'10'33,"0"-1"1,0 5 141,0 5 1,-5 13 353,1 1 1,-9 7-270,-1 2 1,0 6-73,-5-1 0,-4 0-354,0-4 0,1-7 93,-2-2 1,7-4-88,-2-2 0,3-6-174,2-3 139,-1-3 0,6-8-14,-1-4 170,7-2 1,-1-10 8,8-6 1,6 0-25,9-5 1,0-2-61,9 2 1,-3-6-152,9 1 0,0 2 265,0-1 0,5 5 0,-3-2 0</inkml:trace>
  <inkml:trace contextRef="#ctx0" brushRef="#br2">20531 13207 7867,'-8'-14'0,"3"-2"-113,10-3 1,3 2-102,6-7 1,-4 0-64,-1-4 1,-1 4 63,1 1 0,2 4 213,-6-5 0,0 6 0,-5-8 0,0 4 0</inkml:trace>
  <inkml:trace contextRef="#ctx0" brushRef="#br2">20474 12980 7867,'0'14'177,"0"0"1,-5 7-96,1 2 0,-6 4 245,5 2 1,-4-1-232,4 0 1,-4 1-435,4-1 0,-5-4 171,6 0 1,-3-7-83,3 2 0,2-3 154,-3-2 1,2-1 94,-2-4 0,-3 4 0,-6-5 0</inkml:trace>
  <inkml:trace contextRef="#ctx0" brushRef="#br2">20303 13193 7964,'-14'6'96,"0"4"-182,0 9 1,-5 4 60,0 10 1,-5-1-116,5 6 0,-1-6 48,1 1 1,8-8-141,-4-1 0,6-7-65,-1 2 297,4-3 0,0-2 0,-2 0 0</inkml:trace>
  <inkml:trace contextRef="#ctx0" brushRef="#br2">20232 13335 7867,'16'-8'0,"3"3"0,3 5 0,7 5 0,-1 3 0,0 6 0,1 7 0,-1 2 0,1 4 505,-1 2 0,1-6 737,-1 1 1,-1-2-2144,-3 2 1,2 0 900,-2-10 0,9 10 0,4-9 0</inkml:trace>
  <inkml:trace contextRef="#ctx0" brushRef="#br2">20957 12795 7865,'0'-14'-740,"0"-1"1,2 6 739,3-1 0,9 2 0,10-1 0,2-4 0,3 10 0,-1-6 0,1 4 0,-1-4 0,-4 1 0,0-2 0,-7 4 0,2 6 0,-10 0 0,4-6 0,-5-2 0</inkml:trace>
  <inkml:trace contextRef="#ctx0" brushRef="#br2">20972 12880 7332,'6'14'-1199,"0"2"1199,4 3 0,1 9 0,-6 10 0,-1 3 212,-4 2 1,0 1 95,0 4 1,0-4-316,0 3 1,0-7 87,0-2 0,0-7-302,0 3 1,0-11-260,0-4-64,0-3 491,0-8 1,0-10 52,0-12 0,0-11 0,0-8 0,5-12 0,0 3 0,1-6 0,-1 1 0,-2 4 0,6 1 0,2-1 0,8 5 0,-3 3 0,3 2 0,-3 5 0,-2 4 0,0 8 0,1 7 0,-1 7 0,0 2 0,-4 8 47,-1 11 0,-6 3-44,2 7 0,-3 5 67,-2 4 0,0-1-57,0 0 0,0 0-106,0 1 0,0 1 56,0-6 0,-2 5 28,-3-5 1,2-1 9,-6-8 1,4 1-2,-5-6 0,1 0 0,-5-5 0,-1-6 0,-5-2 0,-2-6 0</inkml:trace>
  <inkml:trace contextRef="#ctx0" brushRef="#br2">21014 13221 7865,'14'-23'-866,"1"-1"0,4 8 866,0 2 0,4 1 0,-4 8 0,0-4 0,-5 4 0,1 1 0,-1 4 0,-6 0 0,-2 6 0,-6 3 0,0 4 0,0 1 0,-1 2 0,-4 3 0,2-3 0,-7 3 0,2 3 0,-1 1 0,-4 0 0,4 0 0,1-1 0,-2 2 0,7-3 0,-10-7 0,12-9 0,-4-10 0,8-14 0,2-14 0,12-13 0,-1 2 0</inkml:trace>
  <inkml:trace contextRef="#ctx0" brushRef="#br2">21498 12553 7332,'14'0'-1199,"-1"2"1199,-4 2 0,-3 9 0,-6 6 0,-3 13 0,-6 1 0,-4 2 0,-15 2 0,2 6 0,-7 4 0,3 1 0,2-5 0,-1-2-88,1-4 0,7-3 95,7-11 0,1-7-230,9-6 223,-1-7 0,7-5-1,2-12 1,6-2 0,9-7 0,-2 5 0,7-1 0,-1 3 0,6 2 0,-1 5 0,1-1 0,-1 7 0,1-2 0,-6 10 39,1 5 1,-7 2 95,2 2 1,-4 5-63,-6 0 0,-3 7 140,-6-3 1,0 9 25,0 1 1,-11 7-89,-3-3 0,-10 0-164,1 1 1,-6 4 86,-4 6 1,-2-1-484,-3-4 0,4-7 179,5-3 0,7-11 4,3-7 1,3-8 225,2-7 0,6-9 0,4-10 0,2-17 0,2-21 0,6 2 0,4-2 0,4 0 0,5 5 0,1 3 0,4 1 0,3 7 0,-3 8 0,3 2 0,1 12 0,-4 1 0,-1 9 0,0 2 0,0 7 0,4 0 0,-5 0 0</inkml:trace>
  <inkml:trace contextRef="#ctx0" brushRef="#br2">22010 12482 8092,'-10'6'247,"1"4"0,-1 9 18,-4 4 1,-2 6-379,-3 4 0,2 3 117,-7 7 1,7 0-118,-2-1 0,-2-4 95,2 0 1,0-8 153,5-1 1,6-3-63,3-7 1,-1-4 45,1-6-297,1-6 1,13-3 100,1-9 0,10-10-247,-6-5 1,8-7 150,-3-3 1,5 1-305,-5 5 1,5 1 204,-5 3 1,0 4 114,-5 5 0,0 8 126,0 2 0,-4 3 30,-1 2 0,-6 13 207,2 6 0,-5 6-115,-5 4 0,2 4 467,-6 0 1,4 0-229,-4-4 0,4-6 161,-5 1 1,7-11 153,-2 1-172,4-3-331,1-3 0,0-4-275,0-8 0,6-3-657,4-2 629,2-4 0,-2 7-370,-1-4 359,-6 4 1,4 14 130,-7 6 1,-2 7 30,-3 7 0,-2 7 176,-8 3 1,3 3-52,2 2 1,-1 4 250,6 0 1,-4-1-46,4-8 1,0-5-49,5-9 0,2-3-302,3-7 1,-1-6 183,11-4 0,-4-16-549,8-12 1,3-11 61,2-12 1,2-2-112,3-3 1,-2-3-13,-4 2 0,3 0 186,-7 1 0,0-10 0,-5 4 0</inkml:trace>
  <inkml:trace contextRef="#ctx0" brushRef="#br2">22265 12425 8051,'10'0'206,"-1"0"0,-5 6-75,0 4 0,-2 4 111,-2 5 0,-2-2-54,-2 7 0,-11 5-195,-8 4 0,-4 5 76,-2-5 0,1 5-83,-1-5 1,7 0-78,3-4 0,4-6-254,0 1 0,6-11-870,-1 1 849,7-9 1,-3-1-1,6-8 0,11-9 366,3-6 0,5-2 0,0 2 0,2 8-61,2-3 1,3 9 60,-7 1 0,4 2 117,-4 2 0,0 8 192,-5 6 0,-1 7 399,-3 7 1,-4 2-310,-6 3 0,0-1 4,0 6 1,0-5-12,0 5 0,0-6-222,0 1 0,0-3-32,0-2 0,-5 1-157,0-1 0,1-4-23,4-1 0,0-5-253,0 1 1,0-3-1370,0-2 1249,0-6 1,0-10-11,0-12 1,0-8-66,0-11 490,6-4 0,2-18 0,6-3 0</inkml:trace>
  <inkml:trace contextRef="#ctx0" brushRef="#br2">22479 12255 8017,'6'14'0,"-4"3"138,2 7 1,-2-5 321,-2 9 0,0 2-314,0 3 1,-6 7-225,-4-2 1,-4 1 272,-5-1 1,3 3 32,-3-3 1,-1-3-1005,1-2 1,0-4 430,5-6 0,4-2-114,1-7 1,4-6 210,-5-3 0,7-5-2,-2-5 0,5-5 519,5-9 1,3 2-163,6-7 1,5 1 40,0-6 1,5 6-40,-5-1 0,6 6 149,-1 0 1,1 2-9,-1 2 1,6-1-226,-6 1 1,4 0 10,-9 0-192,0 6 1,-11 3 26,-3 10 0,-7 3-181,-8 6 0,-1 6 65,-12 4 1,-1 5 31,-4 4 1,-1-2 191,1 7 1,6 0-112,3 5 0,-2-2 446,2-3 1,0-3 1,5-7 1,6-6 628,3-3-652,4-10 1,2-2-102,4-7 1,8-11-154,6-3 0,1-10 141,-1 0 0,-1-3-478,5-1 0,-5-4 151,1 4 0,-4-2-408,0 11 0,-3 0-257,-2 5 105,-4-1 707,-6 1 0,0 0 0,-6 6 0,-2 2 0</inkml:trace>
  <inkml:trace contextRef="#ctx0" brushRef="#br2">22507 12624 8017,'0'11'60,"0"3"1,0-1 171,0 11 1,0 3 38,0 11 1,0 1-30,0 13 1,-6 0-226,-4 5 1,2-2 54,-1-2 1,1 0-173,-1-5 0,-4-1 89,3-4 0,-1-2-173,2-3 1,-4 0-42,4-10 0,2-3-373,3-10 439,-4-8 1,5-8-10,-7-13 1,7-8 40,-2-12 1,5 3 28,5-7 0,-2 6 189,7-1 0,-6 3-118,6 2 0,-2 1 255,1 3 0,4 4 47,-4 5 0,-1 7 335,2 4-461,-7 2 1,8 4-28,-6 2 1,-1 4-112,-4 7 1,0 0 103,0 4 0,0-1-8,0 5 0,0-4-15,0 5 1,0-2 122,0 2 1,0-2-39,0-3 0,0-8 236,0 3-284,0-3 1,2 2 43,3-4 0,4-4-489,10-10 1,3-4 205,7-10 1,1-8-845,3-6 1,2-5 464,3 5 0,1-7-836,-6 2 1149,0 4 0,-4-7 1,-1 4-1</inkml:trace>
  <inkml:trace contextRef="#ctx0" brushRef="#br2">22820 12439 7986,'6'-8'0,"2"2"31,6 6 1,1 0-32,-1 0 1,-5 6 516,1 4 0,-2 3-177,1 1 0,2 5-226,-6 0 0,-2 6-35,-8-1 1,1 4-155,-11 5 0,3-1-110,-12 6 0,5-2 135,-5 2 0,5-2-245,-4-2 1,5-11-62,-1 1-231,4-7 321,7-9 0,1-3 108,7-10 1,2-3 35,3-6 0,4 0 118,10 0 1,-3-1-14,3 1 1,-2 2 220,2 2 1,-3 4 169,3 6 1,-3 0-183,-2 0 1,-1 11 96,-4 3 0,2 5-10,-6 0 1,0 3 10,-5 7 0,0-3-41,0-2 0,0 3 77,0-3 0,0 1-169,0-1 0,0 1-209,0-6 0,0 4-950,0-4 614,0 0-41,0-11 1,1-3-6,4-10 0,-3-6-303,2-12 0,3-3 737,-3-12 0,7-6 0,-3-6 0</inkml:trace>
  <inkml:trace contextRef="#ctx0" brushRef="#br2">23118 12226 7959,'8'-14'107,"5"6"113,-3 3 1,-3 5-91,3 5 0,-7 4 106,2 10 1,-10 4-321,-4 5 0,-6 2 126,-4 3 0,2 2 12,-7 3 0,5 1-34,-4-6 0,5 2-121,-1-2 0,4-4-140,0-1-549,1 1 167,6-13 322,2-2 1,12-13 146,4-5 1,-2-6-127,1 5 439,7 1 1,4 5 69,4 4 0,-3 9 77,-7 10 1,-2 3 18,-2 1 0,1 7 210,-6 3 0,-1 3-130,-4 2 1,5-2 4,0-4 0,0 9-265,-5-3 0,-2 3 70,-3-4 1,4-1-337,-4-3 1,-1 2-91,1-7 1,0-1-639,5-9 474,0-8 1,0-11-340,0-8 0,0-12-16,0-13 1,0-2 67,0-12 662,0-3 0,0-17 0,0-2 0</inkml:trace>
  <inkml:trace contextRef="#ctx0" brushRef="#br2">23289 12226 7959,'8'6'3,"-2"4"-3,-6 9 0,0-2 237,0 7 1,-6 4-165,-3 6 1,-4-1-64,-1-5 0,-1 5-24,1 0 0,0 1-156,0-6 1,1-6-235,4-3 148,2-3-324,7-8 340,0-2 0,7-11 382,2 1 0,10-12 38,5 2 0,-2-4 98,2 4 0,-1 0-146,6 0 0,-1-1 133,1 1 0,-6 2-57,1 2 1,-7-1-56,2 6 1,-8-4-151,-1 4 0,-7 2 75,2 8 1,-5-1-262,-5 11 1,-9-3-72,-10 12 1,-3 0-46,-1 4 1,-2-3 120,-3 4 0,3-4-9,-4 8 1,11-4 39,4-6 30,3 4 1,3-11-40,4 3 0,4-10-31,10-4 187,3-10 0,6-9 0,0-8 0</inkml:trace>
  <inkml:trace contextRef="#ctx0" brushRef="#br2">23033 12596 8092,'-8'-7'279,"-3"0"-353,6-8 0,5 1-42,5 0 1,11 6 720,-2 3 0,10 4-198,0 1 1,2 1-333,3 4 1,4 3 32,0 6 0,0 0-185,-4 1 1,-2 3-28,-4 1 0,-8 2-50,-11-2 0,-4 3 130,-4 6 0,-12 2 17,-13 4 0,-2 0-99,-12 4 0,8 2 29,-7-7 0,7-1 252,-3-9 1,7-4-131,-3-9 1,9-4 93,1-6 0,9-6-121,0-4 0,3-15-31,7-8 0,8-13-86,11-6 1,7 0-241,7 4 0,1 3 52,-1 11 0,10 1 79,0 5 0,11 10 156,-6 4 1,2 9-99,-2 1 1,-2 2 345,-3 2 0,-5 6-4,-9 4 1,-10 4 19,-9 5 1,-11 3 59,-9 7 1,-7 5 169,-11 4 0,-3 2-290,-7-2 0,0 3 9,1-3 0,5-8 50,4-2 0,10-9-158,4 0 1,8-10-1158,1-4 1,7-6 451,-2-9 1,12-7 651,7-16 0,0-16 0,6-10 0</inkml:trace>
  <inkml:trace contextRef="#ctx0" brushRef="#br2">23730 12098 7985,'22'0'531,"-6"2"67,-7 2 1,-6 6-724,2 9 1,-10 9-19,-4 10 1,-8 2-282,-2-2 1,-7 1 101,3-6 0,1 1 271,-2-6 0,2-1-119,-2-4 1,5-2-202,10-7-81,2 0 117,7-6 1,7-1 502,2-7 1,8-5-211,2 0 0,7-6 346,-3 2 1,6-4-159,4-1 1,-1 0-6,5-1 1,1 1-1,5 0 0,-7 0 61,-2 0 1,-6 4-441,-4 1 238,-4 5 0,-12-2 0,-2 6 0</inkml:trace>
  <inkml:trace contextRef="#ctx0" brushRef="#br2">23659 12567 7963,'0'15'376,"0"-1"1,0 0-377,0 0 0,0 7 0,0 2 0,0 11 897,0 3 1,-5 6-411,0 5 1,-6-4-432,2 3 1,-4-3-81,-1-1 0,0-5-334,-1 0 0,3-7-131,2 3 0,-1-4 294,7-2 0,-6-1 195,5-3 0,-6 2 0,3-3 0</inkml:trace>
  <inkml:trace contextRef="#ctx0" brushRef="#br2">23659 12965 7937,'28'-42'0,"2"-1"0,3 0 0,4 2 3,5 3 0,-1 4-151,-3 5 1,-3 2-230,-6 4 0,-7 1-153,-3 3 530,-4 3 0,0-11 0,-1 5 0</inkml:trace>
  <inkml:trace contextRef="#ctx0" brushRef="#br2">23929 12482 7937,'0'21'0,"-6"-4"206,-4 7 0,-3 6-138,-1 8 1,0 3 561,0 1 1,-5 1-334,0 0 1,0-2-370,5-3 1,0 1-80,-1-6 0,6-6-762,-1-8-120,7 3 524,-3-6-462,6-2 971,0-14 0,6-14 0,2-8 0</inkml:trace>
  <inkml:trace contextRef="#ctx0" brushRef="#br2">23801 12894 7937,'14'-17'-151,"0"3"1,5-4-189,0 9 0,0 1 1102,-5-2-50,1 7-618,-1-3 1,-6 12 71,-3 4 1,-10 4-137,-5 5 0,-4-2 21,-5 7 0,2-5-86,-7 5 0,2-2 154,-2 1 1,2 4-32,3-3 0,3 1 116,-3-1 0,8-2-81,2-3 1,6-8-80,-2 3 1,3-7 63,2 2 1,2-7-228,3-2 1,7-8-139,7-11 1,7 1-168,-3-5 0,9-1 166,1-4 1,0 4-37,-4 0 0,4 7 14,0-2 1,-1 5 71,-9 4 1,3 4 470,-7 6 1,-5 2-207,-5 2 0,-6 9 591,2 6 0,-11 8-191,-8 1 0,-7 1 39,-7 4 0,-1 1-103,1 0 1,-5 0 42,-1 0 1,-5-4-596,1 3 0,3-3 198,2-2 1,5-6 137,4-3 0,3-4-555,7-6 1,0-3 376,0-6 0,0-6 0,-1-2 0</inkml:trace>
  <inkml:trace contextRef="#ctx0" brushRef="#br2">23716 13179 7912,'28'4'838,"1"1"1,1 6-281,3-1 0,8 2-92,6 2 1,1 1-229,-6-1 1,1 0-78,0 0 1,-2-6-722,-3-3 0,1 1 354,-6-1 0,0 0-1086,-4-5 0,-1-2 1292,1-3 0,-1-2 0,1-8 0</inkml:trace>
  <inkml:trace contextRef="#ctx0" brushRef="#br2">24896 13193 7785,'8'0'228,"4"0"125,-2 0-353,2 0 0,-4-6 0,-1-2 0</inkml:trace>
  <inkml:trace contextRef="#ctx0" brushRef="#br2">16109 15112 8005,'6'-8'540,"9"5"-409,8 12 1,6 3-181,4 11 1,-3 6 205,3 4 1,-3 6 279,-1-1 0,-7 3-220,-3 2 1,-10 0-100,-4-1 1,-4 1 228,-1 0 0,-1 1-113,-4 3 1,-4 5-94,-10 10 0,1-8-214,-5 2 1,-3-8 0,-7-1 1,3-10 110,-3-9 1,3-3-86,2-11 1,-4 2-13,4-11 1,2 0 39,12-5 0,1-2 258,4-3 0,6-2-182,12-8 0,9-4 67,15 0 0,3 0-219,7 5 1,4 0-201,1 0 0,1 4 43,-2 1 1,-3 6-149,4-2 1,1 3-1497,-2 2 1719,0 0 0,2 0 0,2 0 0</inkml:trace>
  <inkml:trace contextRef="#ctx0" brushRef="#br2">16891 15752 7950,'0'14'477,"0"0"138,0 0 1,0 5-248,0 0 0,0 7-114,0-3 1,0 3-255,0-3 0,0 4 0,0-5 0</inkml:trace>
  <inkml:trace contextRef="#ctx0" brushRef="#br2">17360 14771 7897,'0'16'157,"0"3"0,0-2-37,0 7 0,0-1-13,0 6 0,-3 6-24,-6 2 0,-2 5-136,-13 0 0,0 1 70,-4-1 1,-1 0-102,1-5 1,6-7 116,3-6 1,5-11 9,4 1 10,-3-9-37,12 1 1,1-12-189,9-4 1,6-2 67,4-3 0,3 1-90,6 0 1,1 1-118,-1 4 1,0-4-121,1 4 1,-1-4 430,1-1 0,-1-7 0,1-1 0</inkml:trace>
  <inkml:trace contextRef="#ctx0" brushRef="#br2">17033 14984 7950,'-8'-14'560,"2"6"-299,6 2 0,6 14-21,4 6 0,1 2-116,-2 7 1,4 1-151,-3 4 1,2 6-466,2-1 0,1 0 112,-1-5 379,6-6 0,2-1 0,7-7 0</inkml:trace>
  <inkml:trace contextRef="#ctx0" brushRef="#br2">17033 15425 7950,'0'8'277,"0"-2"1,5-12-504,0-4 0,7-2 190,3-3 1,0 1-80,9 0 0,0-2 92,4-3 1,1 2-80,-1-7 1,1 7 113,-1-2 0,-4 3-115,-1 2 0,-5 1-69,1 4 1,-3-2 171,-2 6 0,-6 0 0,-2 5 0</inkml:trace>
  <inkml:trace contextRef="#ctx0" brushRef="#br2">16962 15723 7565,'8'-28'-65,"6"-1"1,8-5 53,12-4 0,4-5-5,9-4 0,8 1-305,-24 20 0,0 0 0,29-25 291,-8-1 1,0 5-23,-9 9 0,-8 5-5,-12 9 0,-5 10-516,1 9 573,-10 3 0,-3 9 0,-6 1 0</inkml:trace>
  <inkml:trace contextRef="#ctx0" brushRef="#br2">17175 14842 7719,'15'0'-579,"-3"13"603,-2 6 0,2 12 248,-2 7 1,1 11-21,-2 8 0,-2 8-79,-7 10 1,-8-2-318,-6 3 0,-5 0 286,-5-5 1,-3 2-154,3-12 1,-1 4-22,1-8 0,4-5-222,6-14 1,0-8-466,-1-7 0,1-10 719,0 1 0,0-9 0,-1 1 0</inkml:trace>
  <inkml:trace contextRef="#ctx0" brushRef="#br2">17460 15411 7950,'36'-15'-346,"-3"1"1,-4 2 138,-6 2 0,-2 4-82,-7 6 191,-6 0 0,-3 8 45,-10 6 0,-4 5-104,-10 4 1,-3 4 156,-7-3 0,-6 3 0,-3 1 0,-3 1 0,-8 6 0,-1 1 0</inkml:trace>
  <inkml:trace contextRef="#ctx0" brushRef="#br2">17119 15766 6693,'14'-6'-45,"11"-2"419,4-6 1,8-1-128,1 1 1,2 0-102,-2 0 1,1 1-216,-6 4 1,-1 2 46,-8 7 1,1 0 55,-6 0 0,-6 8 12,-9 6 1,-2 7-130,-2 7 1,0 6 2,0-1 1,-6 5 110,-4-5 1,-3-2-256,-1-7 0,0 0 77,0-10 0,0 2-103,-1-11 1,-4-1-9,0-4 1,1-8 257,3-6 0,1-3 0,0-12 0,1 2 0,4-10 0,2 3 0,7-4 0,0 13 0,0 2 0,2 7-45,3 6 1,-2 4 127,6 6 0,-1 13 411,2 6 1,2 7-183,-2 8 1,-2-3 194,1 7 1,-1-6-112,2 1 1,2-5-128,-2-4 1,2-4-70,3-5 0,4-7-81,0-4 1,6-5-318,-2-9 1,1-9 160,5-19 1,-3-6-864,12-13 1,-4 0-1238,3 1 2137,1-1 0,8-5 0,-3 1 0,-4-1 0</inkml:trace>
  <inkml:trace contextRef="#ctx0" brushRef="#br2">18000 15013 7950,'8'-15'-51,"6"1"0,2-5 156,8 0 1,-2-6-101,2 1 0,2-3-27,-2-1 0,1 4-121,-1 1 0,-3 5 33,-7-1-53,0 10 0,-6 6-255,-3 12 1,-7 8 209,-7 17 1,-7 4 207,-13 9 0,-1 3 0,-3 7 0,3 0-251,-3 0 1,-2 5 304,2-1 0,1-5 158,9-9 0,-3-4-60,8-6 1,3-3 471,6-11-265,6-2 1,3-15-106,9-6 1,10-8-272,5-11 1,3-4 155,1-11 0,-1 4 323,-3-3 0,1-1-627,-6 0 0,5-2-540,-5 8 1,-5-2 285,-5 11 419,-6 0 0,10-2 0,-5-1 0</inkml:trace>
  <inkml:trace contextRef="#ctx0" brushRef="#br2">18142 15098 7950,'0'11'-121,"0"3"0,5-1 114,0 10 0,-1 7 648,-4 8 1,0 3-160,0 2 0,0 1-413,0 4 0,-4-4 17,-1 3 0,0-4-46,5-5 1,0 1-43,0-5 1,0 3-261,0-3 1,0-3-253,0-7 0,0-4 78,0-5-698,0-1 279,0-6 616,0-27 0,0-6 239,0-23 0,0 4 0,-6-5 0,-2-2 0</inkml:trace>
  <inkml:trace contextRef="#ctx0" brushRef="#br2">18114 15283 7950,'-2'-7'-524,"-2"7"1,-4 11 799,-7 8 1,1 13-44,0 1 0,-2 2 119,-3 3 0,3 0-226,-3 4 0,5-5-228,5-4 0,-4-2-75,4 3 1,2-11 114,3 1 1,2-7-1226,2-2 742,0-1 545,0-6 0,13-8 0,2-8 0</inkml:trace>
  <inkml:trace contextRef="#ctx0" brushRef="#br2">18199 15524 7950,'22'-14'0,"0"5"0,-3-1 0,-3 2-252,3-1 1,-3 2-192,-2 7-9,-6 0 353,-2 0 99,-6 0 0,-6-6 0,-2-2 0</inkml:trace>
  <inkml:trace contextRef="#ctx0" brushRef="#br2">18256 14870 7950,'14'0'0,"-1"8"-106,-4 6 0,2 9 295,-6 10 0,0-2 279,-5 7 1,-2 5-328,-2 4 0,0 2-64,-5-1 1,1-6-85,-1 1 0,-3-7 142,8-7 119,-1-7-103,-1-8 0,4-9-1091,-3-10 0,5-4 400,5-10 0,-2-3 214,7-7 1,-1 1 240,5-1 0,1 2 90,-1 4 0,0-3-18,0 7 0,5-4-26,0 4 1,5 5 283,-5 4 0,5 7-68,-5-2 0,1 7 230,-1 7 1,-8 5-98,3 10 0,-9 8 34,0-4 1,-4 9-148,-1-4 1,-1 11-15,-4-1 0,-4-2-45,-10-3 0,-3 4-106,-7 6 1,1-1-122,-1-4 0,1-1 39,-1 1 1,6-7-366,-1-3 0,7-9-117,-2-5 1,3-9-932,2-6 1463,6-2 0,-5-15 0,5-3 0</inkml:trace>
  <inkml:trace contextRef="#ctx0" brushRef="#br2">18611 15524 7950,'23'0'0,"-3"8"114,-6 6 0,-4 2-106,-1 8 0,-1 0-124,2 4 0,-2 0 54,-4 1 0,-1-2-556,7-4 0,-5-2 618,4-7 0,1-6 0,4-2 0</inkml:trace>
  <inkml:trace contextRef="#ctx0" brushRef="#br2">18811 15041 7950,'11'-10'-282,"3"1"0,8 1 60,-3-1 1,6-2 118,-1 6 1,1-6-138,-1 1 1,1-2 42,-6-3 1,2 3 196,-2 2 0,-10-2 0,10 10 0,-11-4 0</inkml:trace>
  <inkml:trace contextRef="#ctx0" brushRef="#br2">18924 15098 7950,'2'19'434,"3"0"0,-4 6-52,4-1 0,-4 7-231,-1 2 1,0 7 70,0-2 0,-6 5-218,-3 4 0,-4-3 58,-1 4 0,-2-4-13,-3-2 1,5 1-112,0 0 1,-1-5-378,6 0 1,3-13-1362,1-2 1800,3-5 0,2-4 0,0 0 0</inkml:trace>
  <inkml:trace contextRef="#ctx0" brushRef="#br2">18924 15382 7950,'35'-42'0,"-3"4"-350,6 0 217,-1 6 33,0-9 1,-2 13 674,-7-1 1,-1 7-479,-3 8 0,-6 0-1007,-8-1 213,-4 8 697,-6 0 0,-12 20 0,-4 3 0</inkml:trace>
  <inkml:trace contextRef="#ctx0" brushRef="#br2">18981 15425 7950,'10'14'281,"-1"0"-141,1 7-70,4-5 1,-2 6-52,-2-3 0,1 1 34,-6 4 0,4 1 106,-4-6 1,0 0-153,-5-5 0,0-4-189,0-1-677,0-6 373,0 4 105,0-20 0,4-3 107,1-12 1,6-1 273,-1 1 0,2 4 0,3 1 0,-1 4 0,0-5 0,0 8 0,0 2 1,5 0 78,0 4 0,2 4 611,-2 1 1,-3 4-329,3 1 0,-8 0-74,-2 0 0,-6 6 112,2 3 0,-3 6 174,-2 4 0,-11-2-398,-4 7 0,-8-5-273,-1 4 1,-8 1-31,-1 4 0,-6 1-353,1-1 1,-2 1-574,2-1 986,10-6 1,1-1 0,5-7-1</inkml:trace>
  <inkml:trace contextRef="#ctx0" brushRef="#br2">19436 14984 7950,'11'-22'25,"3"3"1,1 3-258,13 2 1,0-5-387,15 0 0,-3 0 618,7 5 0,-3 0 0,-1 0 0,-4 1 0,-5 3 0,-8-2 0,-5 10 0,1-4 0</inkml:trace>
  <inkml:trace contextRef="#ctx0" brushRef="#br2">19521 14984 7950,'15'0'-139,"-1"0"1,-5 8 111,1 6 1,-2 4 18,1 10 1,2 5 485,-6 15 0,0 2-192,-5 7 0,0 0-149,0 0 1,0-7-44,0-2 1,0-4-94,0-1 1,1-6-404,4 1 1,0-12 225,9-3 0,-3-7-1185,8-6 1361,-3-4 0,-2-19 0,0-3 0</inkml:trace>
  <inkml:trace contextRef="#ctx0" brushRef="#br2">19607 15183 7950,'6'-20'0,"-3"2"-287,7-5 1,-1 0 234,5 0 0,7 1 520,3 3 0,2 3-48,3-3 0,-1 8-242,1 1 1,-6 7-7,1-2 1,-6 4-84,0 1 1,-2 6-21,-2 4 0,-6 4-246,-3 5 0,1 0-110,-1 9 1,0 2 172,-5 8 0,0 8-150,0-3 0,-2 7 98,-2-2 0,2 2-86,-3-7 1,2 1-41,-2-11 1,4-4-512,-4-6 425,3-5 378,-4 2 0,-2-12 0,-6-2 0</inkml:trace>
  <inkml:trace contextRef="#ctx0" brushRef="#br2">19692 15368 7950,'16'-28'-232,"3"-1"0,-3 5 85,3 1 1,1 7 444,-1 2 7,6-1-260,-9 14 0,0-5-43,-7 6 0,-5 1-13,0 4 1,-2 4-7,-2 10 1,-3 3 13,-7 7 1,1 4-86,-10 0 1,-2 5-2,2-5 0,0 0 95,5-4 0,6-1-15,3 1 0,-1-7-90,1-3 105,1-10 1,10-2-40,3-7 0,4-13 2,1-6 1,2-8-91,3-6 0,-2-3-173,7-7 0,-5-6 67,5-3 0,-5-5 227,4-5 0,1-2 0,5-7 0</inkml:trace>
  <inkml:trace contextRef="#ctx0" brushRef="#br2">20147 14742 7822,'-6'29'-156,"-4"1"321,-9 3 0,3 0 56,-3 10 1,-1-5-158,1 4 0,0 1 122,5-5 0,4-3-161,1-2 1,4-3-27,-4-2-128,5-6 1,0-7 19,8-11 1,4-10-219,7-8 1,4-7 77,-1-7 0,8 1 49,-3 3 0,4-1 48,2 6 0,-1 2 26,1 7 0,-1 4 320,1 6 1,-6 2 54,1 2 0,-8 6 54,-2 9 0,-1 4-7,-9 11 0,-1 2 130,-7 7 1,1-1-102,-7 1 1,-1-5-30,-8 0 1,-3-2-191,-6 2 1,-1 1 66,1-5 0,-1-1-297,1-5 1,1-6-76,3-3 0,4-5-72,5-4 1,1-4 68,0-6 1,1-8-75,4-6 0,3-6 55,6-9 0,3-1 19,6-3 0,2-2-245,13-3 1,4-1-163,6 6 609,11-13 0,0 8 0,12-11 0</inkml:trace>
  <inkml:trace contextRef="#ctx0" brushRef="#br2">20545 14657 7851,'8'-28'0,"5"10"68,-4 4-56,4 9 1,1-1 165,0 6 0,0 2 437,1 2 1,-7 11-444,-4 8 1,-2 6-332,-2 4 0,-6 3-193,-4 7 252,-3 0 1,-7-1 15,-4 1 1,-3-1-89,-1 1 1,4-2-131,0-3 1,7-5 88,-2-9 1,3-4-98,2-5 0,5-3-13,-1-2 407,7-4 0,-2-6-116,10 0 1,3-6 112,6-4 1,5 2 160,0-1 0,5 4-117,-5-4 1,1 6 58,-1-2 83,-3 3-75,5 2 1,-14 8 70,-2 6 0,-3 2-37,-2 8 0,0-5-190,0 5 1,0-2-123,0 1 1,0 3 222,0-7 0,-5 4-13,0-4 0,1 5 12,4-5 1,0 5-52,0-5 1,0 1-85,0-1 0,0-3 92,0 3 1,0-3-209,0-2 0,-2-5-12,-3 1-180,4-7 41,-6 3 0,7-12-256,0-4 0,0-9-837,0-4 1359,7-10 0,-6-10 0,6-8 0</inkml:trace>
  <inkml:trace contextRef="#ctx0" brushRef="#br2">20773 14870 7851,'7'-14'605,"8"0"-424,-1 0 0,6-5-948,9 0 1,-1-6 463,1 1 1,-6-5 537,1-4 1,-6 3-322,0-3 1,-6 8-288,-3 1 1,-6 5 372,2-5 0,-4 7 0,-7-3 0,-2 5 0</inkml:trace>
  <inkml:trace contextRef="#ctx0" brushRef="#br2">20901 14586 7851,'-7'28'0,"6"2"-55,-4 4 0,-1-3 138,1 7 0,-5-2 331,6 2 1,-7 2-74,1-7 1,-3 0-262,-1-4 1,5-2 9,-1-4 1,7 2-102,-2-6 47,4 0 0,2-11-185,4-3 0,8-3-186,6-2 0,6-11 196,-1-4 0,3-8-135,1-1 0,-1-3-19,-3-1 1,1 6-99,-6 3 1,-2 3-49,-7 2 439,-4-1 0,-6 1 0,0 0 0</inkml:trace>
  <inkml:trace contextRef="#ctx0" brushRef="#br2">20730 15140 7851,'1'15'281,"4"-1"1,-2 0-17,7 0 1,-7 5 143,2 0 0,-4 7-156,-1-3 1,0-1-200,0 2 1,0-5 21,0 5 1,0-7-227,0 2-944,0-3 694,0-2-197,0-6 375,7-8 1,1-8-222,6-6 1,-3-2 105,3-3 0,-3 3 94,8-3 0,3 4 376,2 0 0,3 0 97,1-4 1,1 3 239,-1-3 0,5 3-257,0 2 1,1 0 119,-6-1 1,-6 3 275,-3 2 152,-3-2-524,-8 10 1,-3 2-224,-10 9 1,-5 6-54,-9 4 1,-9 8-265,-10 6 0,-9 5-217,-6-5 1,4 0 268,2-5 1,4-1-447,6-3 633,2-10 1,6-1-1,1-5 1</inkml:trace>
  <inkml:trace contextRef="#ctx0" brushRef="#br2">21427 14543 7851,'0'-8'300,"0"2"0,4 13-15,1 2 0,1 12-205,-1 7 0,-3 5-19,2 5 0,-2-2-113,-2-2 0,0-6 80,0 0 0,0-1-174,0-8-13,0 0 255,0-5-460,0-6 1,5-14 143,-1-13 0,9-8-273,1-6 1,2-3 163,8-7 0,0-6 329,4-3 0,0 3 0,1 2 0,4 4 0,0 5 0,0 0-196,-4 10 0,-2 2 196,-4 12 0,3 6 448,-7 4 0,-2 5-182,-8 9 0,-2 2 252,-7 17 1,-2 1-194,-3 8 0,-1 3-128,-3-3 1,-4 7-79,4 3 0,1-6-171,-2-4 0,1-6-576,-6 1 0,1-8 127,0-1 501,0-7 0,0 4 0,-1-7 0</inkml:trace>
  <inkml:trace contextRef="#ctx0" brushRef="#br2">21540 14700 7851,'16'-5'0,"3"0"0,-2-6-82,7 2 1,0 1-160,4-2 1,-4 2-78,0-1 837,-7-4-414,10 5 1,-16 1-323,3 2-25,-9 3-14,1 2 1,-7 11 73,-4 4 1,-9 8-9,-10 1 0,-3 4 198,-1 6 0,-1-4-68,1 3 1,-1-5 225,1-4 0,1 1 181,3-6 0,5 0 137,10-5 0,3-4-193,6-1 1,6-7-231,3-2 1,15-7 102,5-7 0,7-6-461,-3-4 1,5 2 129,-5-2 1,0 5-44,-4-4 0,-6 5-50,1-1 0,-11 5-493,1 5 753,-9 2 0,-2 14 0,-13 2 0,-5 10 0,-14 5 0,-6 4 0,-2 5 0,-9-1-187,-2 6 1,-4-5 324,5 5 1,-1-5 226,6 5 0,7-6 306,7 1 411,5-3-705,16-8 1,8-10-57,13-12 1,15-7-275,13-12 1,4-4 60,11-5 0,-8 0-280,8-1 1,-10 1-43,1-1 1,-9 1-207,-1-1 0,-6 3 1,1 2 1,-5-1-353,-4 6 1,-8 0 180,-7 5 590,-5 6 0,-4-5 0,-8 5 0</inkml:trace>
  <inkml:trace contextRef="#ctx0" brushRef="#br2">21754 14728 7851,'0'-8'303,"0"2"1,1 19-93,4 6 1,-4 7 130,4 8 0,2 2-26,-3 7 1,1 1-1,-5 3 0,-5 1-156,1 8 0,-6-3 27,5 3 0,-4 1-402,4-5 0,-1-3 213,1-1 1,3-10-281,-2-5 1,-3-5 65,3-4-618,-7-3 0,3-14 173,-7-2 0,1-3 88,0-2 1,0-11 572,0-4 0,1-8 0,4-1 0,-4-3 0,3-1 0,2 1 0,-1 3 0,0-3 0,-6 13 0,1 0 0,0 6-110,0 8 0,-5 6 214,0 4 0,0 3 49,5 1 0,-5 0-65,0 0-88,0 0 0,-2 1 0,-1-1 0</inkml:trace>
  <inkml:trace contextRef="#ctx0" brushRef="#br2">21611 15268 7851,'29'0'0,"-5"0"0,-1 0 0,1 0 573,4 0 0,1 0-226,-1 0 0,1 0-249,-1 0 0,1 5 77,-1 0-175,0 6 0,7-3 0,2 6 0</inkml:trace>
  <inkml:trace contextRef="#ctx0" brushRef="#br2">22337 14643 7851,'9'-13'5,"0"4"0,3-4 104,6 4 1,-2-4-94,3-1 0,2 1-218,-2 4 1,4-2-885,-4 6 457,0-6 629,-11 9 0,5-4 0,-5 6 0</inkml:trace>
  <inkml:trace contextRef="#ctx0" brushRef="#br2">22294 14728 7851,'0'14'0,"0"7"379,0 3 0,0 3-28,0 1 1,0 2-29,0 3 1,0 3-73,0 7 1,0-5-414,0 0 0,0-2 21,0 2 1,-2 2-110,-2-7 0,-3-2 167,-2-7 0,-2 1-117,6-6 1,-5 0-714,6-4 623,-7-8 0,3 0-140,-6-7 0,6-7 179,3-2 0,3-10 234,2-5 0,3-6 17,7-8 0,1 0 0,13-9 0,-1 3 0,6 1 0,-1 5 0,1 0 0,-1 8 201,1 2 1,-6 6-64,1 8 0,0 1 480,4 3 0,-4 4-241,0 6 1,-12 13 89,2 6 1,-9 8-162,0 6 1,-4-2-46,-1 7 0,-11 5-99,-3 4 1,-5 2-151,0-1 1,3-6-122,-3 1 1,2-7 110,-2-7 1,7-7-273,-7-3 0,11-5 117,-7-5 1,4-5-269,-3-14 0,6-2 124,4-17 0,2-2-39,2-12 0,2-6-30,2-3 1,9-2-125,6 2 1,5-3 337,-5 3 1,7 1 151,3-1 0,-1 1 0,5-1 0,4-2 0,1 7 0,1-5 0,-1 5 0,-2 5 0,-2 9 0,-11 5 0,1 4 75,-7 10 0,-9 9 294,-3 10 0,-5 6-148,-5 13 1,-9 1-44,-10 13 0,-4 1-251,-5 9 1,1-9 120,-6 4 1,11-10 79,-1 0 1,7-4 70,-2-6 0,10-2-101,-1-7-128,9-6 0,0-2 8,10-6 1,5-6-120,9-3 1,-1-6 113,11-4 1,-4 4-52,8-4 1,2 9 72,-2 5 0,2 4 44,-2 1 1,-3 1 27,3 4 1,-7 8 194,-3 6 0,-5 6-43,1-1 1,-5 7 144,-5 2 1,-2 2-64,-7-2 0,-2 2-17,-3 3 0,-2 3 12,-8-3 1,-5 2-70,-4-3 0,-3-3-188,-1-11 0,-1-2-128,1-7 0,-4-6-132,4-3 1,-2-5 3,11-5 1,0-8-186,5-6 1,6-7-91,3-3 0,15 1 213,4-6 1,11 4-68,4 2 0,1 0-183,7-1 529,1 7 0,-1-5 0,-3 5 0</inkml:trace>
  <inkml:trace contextRef="#ctx0" brushRef="#br2">23190 14415 7792,'0'10'-98,"0"-1"1,-5 1 64,0 4 1,0 0 32,5 1 1,0-1 4,0 0 0,0 2 199,0 3 1,-1 3-145,-4 6 0,-1-4-154,-4 0 0,-2-7 102,2 2 0,2 2-6,-1-3 1,6 6-41,-2-5 1,3 2 45,2-2 0,0-4-98,0 4 1,0-3 69,0-2 1,0 1-70,0-1 0,0-5 89,0 1-7,0-7 34,7 3 6,-6-6 162,5 0-200,-6 0 1,5 2 146,0 3 1,4-2-50,-4 6 1,2 1 3,-3 4 1,-2 0-91,3 0 0,-4 5-1,-1 0 1,0 5 19,0-5 0,0 0-7,0-5 0,0 0-33,0 0 1,0-4 57,0-1-142,0-5 117,0 2-256,0-6 0,2-2-2,2-2 1,-2-4 11,3-7 1,-4 0-24,-1-4 0,0 1 250,0-5 0,0-1 0,0-4 0</inkml:trace>
  <inkml:trace contextRef="#ctx0" brushRef="#br2">23645 14202 8007,'-7'21'6,"-2"2"232,-10 11 15,3 2-225,-11 0 0,5 5 8,-6-3 1,-6 2-374,1-2 0,6-4 103,8-5 0,4-2-23,0-4 1,3-2-118,2-7-187,-2-6 561,10-2 0,-3-6 0,10 0 0,1-1 17,4-4 0,3 3 78,-4-2 0,4 4 93,1 4 0,0 11 277,0 8 1,-6 11 268,-3 3 0,-4 9-288,-1 2 1,0 4 29,0-5 0,5 7-114,0-2 0,0-3-269,-5-2 0,1-4 7,4-5 0,-2-5-186,7-9 1,-7-8-243,2-7-252,2-6 1,0-6-256,2-16 1,2-5 366,-6-14 0,5-4-223,-6-6 1,6-5 690,-6 1 0,1-8 0,-5-2-350,0-6 0,7-3 0,0-8 0</inkml:trace>
  <inkml:trace contextRef="#ctx0" brushRef="#br2">23559 14302 7840,'14'-37'-34,"-6"9"245,-3 9-25,3 3 1,-5 10 24,7 6 0,-7 6 52,2 8 1,-4 7-143,-1 3 0,0 3-180,0 1 0,-1 5 52,-4 0 1,-2 0-175,-2-4 0,-2-5-34,6-1 0,-4-5 8,4 1-181,0-4 155,5-7 95,0-1 0,7-14 107,2-2 0,8-4 84,2-1 1,0 0-48,-4 0 1,-1 1 131,0 3 1,0 3-1,0 2-115,1 3-58,-1-4 0,-6 7 69,-4 4 1,-2 3-148,-2 6 1,-2 2 159,-2 3 0,-4 2-6,-6 2 1,-1 4-8,1-3 0,0-2 7,0 2 0,4-7-60,1 2 0,6-3 34,-2-2 1,2-6-214,-2-3 159,3-4-260,-4-1 0,8-6-18,2-4 1,0-2-4,5-2 0,-4-5 218,4 0 0,-4 0 17,5 4 85,-7 1 0,3 0 191,0 6-238,-4 2 1,4 17 426,-6 3 1,0 15-30,0-1 0,0 10 99,0 0 0,0 8-198,0 1 1,0 7-89,0-2 1,0-2-118,0 2 0,-1-1 89,-4 1 1,2-4 62,-7-11 0,6-3-226,-6-11 1,5-2-612,-4-7 0,4-6 344,-4-3 0,4-10 38,-5-4 0,7-10 167,-2-5 1,-1-5 43,1-4 0,1-3 43,4-7 0,6 5-60,3 0 1,-1 7 166,2-2 0,-1 4 16,6 6 0,-1 2 365,0 7-361,0 6 1,0 2 96,1 6 0,-7 7-117,-4 8 0,-2 5 20,-2 9 0,0-1 22,0 1 0,0-1-27,0 0 1,0 1-123,0-1 0,0-4 39,0 0 0,0-7-133,0 2 1,5-3 83,-1-2 1,7-6-141,-1-3 1,3-5 76,1-5 1,5-9-110,0-10 0,6-8-318,-1-1 0,1-6 192,-1 1 0,1-3 310,-6-2 0,6-6 0,-3-1 0</inkml:trace>
  <inkml:trace contextRef="#ctx0" brushRef="#br2">24256 13961 7840,'14'-8'-327,"-6"14"263,-3 13 1,-10 14 304,-4 10 1,-4-1-274,-1 6 0,-5-4-61,0-1 0,-5-2 223,5-3 0,0-5-66,5-10 0,6-2 74,3-7-122,4 0 1,7-6 73,4-3 0,4-5-15,5-5 1,3-4-7,6-10 0,1 2-175,-1-7 0,2 0 143,3-4 1,-1 1-267,6 3 1,-7-1 65,3 6 0,-6 0-269,-4 5 0,-4 4-205,-6 1 637,-6 6 0,-14-4 0,-10 7 0</inkml:trace>
  <inkml:trace contextRef="#ctx0" brushRef="#br2">24313 14302 7840,'-14'20'0,"1"-2"-41,3 5 1,-1 1 109,7 4 1,-1 6 423,5-1 1,0 6-69,0-1 1,0-1-161,0 0 1,0 1 101,0 5 1,0 0-114,0-1 1,-5 1-219,0 0 0,-10 4 143,0 0 0,-2 2-496,3-1 1,-5-2 78,0 6 0,-2-8-113,2-1 0,4-9-139,-4-10 1,8-3-1166,1-7 1655,1-6 0,-6 4 0,1-4 0</inkml:trace>
  <inkml:trace contextRef="#ctx0" brushRef="#br2">24199 14899 7840,'28'-38'0,"1"0"0,-1 0-104,1-5 1,4 1 90,0-1 0,0 7-163,-4 3 0,-2 3 111,-4 1 1,-2 2-297,-7 4 0,-6-3-121,-3 7 482,-4 0 0,-1 5 0,0 0 0</inkml:trace>
  <inkml:trace contextRef="#ctx0" brushRef="#br2">24455 14231 7840,'0'20'0,"-2"2"-33,-2 7 1,-4 7-49,-6 7 1,-1 6 587,1 8 0,-5 4-163,0 1 0,0-1-377,5-4 1,0-6 20,0-4 1,1-4-114,3-5 1,-1-5-253,7-9 0,-1-4-866,5-6 1243,0-6 0,0-1 0,0-7 0</inkml:trace>
  <inkml:trace contextRef="#ctx0" brushRef="#br2">24441 14686 7840,'22'-21'10,"-2"7"153,-5 0 0,-1 1 36,0 8 1,-4 0 13,-1 5 0,-6 7-66,2 2 1,-5 9-140,-5 1 1,-3 6-15,-6-1 1,-2 7 123,-3 2 1,-1 7-272,-4-2 1,-1-4 24,6 0 0,-2-4 8,2-2 1,5-1 44,0-3 0,1-4-319,9-6 243,-1-6-18,5-1 146,0-26 0,6 6-21,4-15 1,7 2-48,2-2 0,6 4 11,-1 0 1,4 7-7,5-2 0,2 3 99,3 2 0,-2 2 5,-2 2 0,-6 4 322,1 6 1,-3 0-157,-7 0 1,-6 6 25,-8 4 1,-4 7-91,-1 2 0,-8 8 334,-6 1 1,-8 1-108,-11 4 0,-3 3-99,-7 2 1,-1 3-190,-4 2 0,4-5-196,-3 0 0,9-7-580,5 2 0,3-9 393,1-5 0,7-10-261,3-4 1,3-6 584,2-9 0,0-6 0,0-12 0</inkml:trace>
  <inkml:trace contextRef="#ctx0" brushRef="#br2">24299 15055 7840,'34'0'0,"4"0"812,10 0 1,4 0-288,9 0 0,3 2-76,2 3 1,-4 2-76,-10 8 0,-3-1-328,-7 0 1,-4 0-163,0 0 0,-6 5-641,1 0 1,-8-1-673,-1-9 1429,-7 4 0,4-5 0,-7 6 0</inkml:trace>
  <inkml:trace contextRef="#ctx0" brushRef="#br2">25450 15126 7869,'10'0'-541,"-1"0"541,-6 0 0,16 7 0,-3 0 0</inkml:trace>
  <inkml:trace contextRef="#ctx0" brushRef="#br3">20829 2502 7867,'-28'-6'-379,"0"-4"0,-2-2 50,-4-3 0,4 0 308,-3-4-41,-3-3 1,-2-2 570,-9 0 1,-7 0-255,-13-4 1,-5 0-390,29 13 0,1 1 0,1 1 0,1-1 150,0 2 0,-1 1 0,-2-2 0,-2 0-231,-4 4 0,-2-1 0,-4-1 0,-2 0 234,-4 4 1,-1 0 0,4-1 0,1 0 22,0 5 1,0 2-1,-8-2 1,-1 1-16,-7 1 1,-1 2 0,3 4 0,0 2-365,-2 2 1,-1 1-1,-2 5 1,-1 0 310,23-4 0,0 0 1,0 1-1,0 2 1,-1 2-1,0-1-227,-2 1 0,1-1 1,-1 2-1,-1 0 0,1 2 1,-1 0 230,-2 1 0,0 1 0,0 0 0,6-2 0,0 1 0,1 1 47,2 0 0,1 1 0,-1 1 0,2 0 0,-1 1 0,1 0-57,-1 1 0,1 0 0,1 1 0,-19 11 1,4 2 69,12-4 1,3 1 0,2-3-1,2 0 107,5 0 0,2 1 1,2-1-1,2 1-90,6 3 0,2 2 0,0 4 0,3 1 29,1 5 0,4 2 0,4-1 0,4 1-132,2 3 1,4 1 0,2 5 0,2 1 37,2 5 0,4 1 1,4 2-1,4 0-133,5-1 0,3 1 0,5 1 0,1 1 30,-1-2 0,1-1 0,4 0 0,2 0 29,-1 1 1,3-1 0,4-4 0,5-1 39,-13-20 0,2 0 0,1-1 1,1-3-1,2 0 0,0-1 9,2 1 0,0-1 0,1-1 1,2-1-1,1 0 0,0-2 14,-1-1 1,0-2-1,1 0 1,2-1-1,1 0 1,2-2 65,3-1 0,1-2 1,0-1-1,0-1 0,1 0 1,0-3-11,-1-2 0,-1-3 0,1 0 0,3 0 0,0 1 0,0-3-28,1-2 1,0-2 0,1-1 0,4 0 0,1-1 0,-1-3 21,-4 0 1,-1-3-1,0-1 1,-1-2-1,-1-3 1,0-1-18,0 0 1,-1-1 0,0-3 0,1-3-1,0-3 1,0-1-2,3-2 1,0-2-1,-2-1 1,-5 2-1,-1-2 1,-1 0-7,22-13 0,-2-1 0,-23 9 0,-1-2 0,-1-1-2,1-2 0,0-1 0,-1-1 1,0-1-1,-2-1 0,-1-1-1,14-14 1,-3-2 0,-5 1 0,-3-2 60,-4 2 0,-1 0 1,-3 1-1,-2-1-79,-1-2 1,-1-1 0,-4 2 0,-1-1 20,-4 0 1,-1-1 0,-3 1 0,-2 0-150,-1 2 0,-1 0 1,-3-1-1,-2-1 9,-1-3 1,-1 0 0,-1 3 0,-1 1 16,0 0 1,1 1-1,2 2 1,2 1 41,1 1 1,2 1-1,2 3 1,3 1-75,2 2 0,3 2 1,5 2-1,3 3 150,4 0 0,2 1 0,4 0 0,1 1 0,1 8 0,0 1 0,0 1 0,0 0 0</inkml:trace>
  <inkml:trace contextRef="#ctx0" brushRef="#br3">26062 2232 7792,'-29'-40'0,"1"1"0,-1 0 0,-1 1-73,0 1 0,-1 3 0,-4 3 0,-1 1-380,-4 1 0,-1 2 0,-1 2 1,0 2 452,0-1 0,-1 1 0,-4 1 0,-1 1 33,-3 1 1,-2 2-1,-3 1 1,-2 1 8,-5 3 1,-2 2-1,3 1 1,-1 0-291,0 2 1,-2 2 0,0 1 0,-2 2 260,-6 0 0,-1 1 1,2 4-1,0 1-288,-1 0 1,-1 3 0,-4 5 0,0 2 283,24-4 0,0 0 0,1 1 0,-22 6 0,1 0-31,3-2 0,0 0 1,-1 3-1,0 1 27,1 1 1,0 0-1,2 1 1,2 0-167,5-2 1,1 1 0,-3 5 0,2 0 190,2-1 0,1 1 1,0 3-1,0 2 54,-1 1 0,1 1 1,7-1-1,1 0-41,4 3 1,0 0 0,-1 1-1,1 0 9,-1 4 1,1 0 0,-1 2 0,0 1-35,-1 3 0,3 2 0,3 1 1,2 2 16,4 0 1,3 2 0,2 3-1,2 2 6,6-2 1,1 1 0,1 7 0,3 1-3,3 5 1,4 1-1,0 2 1,3-1-17,1 0 1,2 2 0,3-18 0,0 1 0,3 1-115,0 0 1,1 1 0,2 0 0,1-1-1,1-1 1,2 0-24,6 24 1,2-2 0,3 2 0,1-1 54,-5-26 1,2 1 0,1-2-1,11 23 1,4-4 56,4-7 0,4-3 1,2 0-1,3-3 14,6-6 0,2-3 0,-5-4 0,1-4-44,-1-5 1,3-3 0,3-5 0,3-4-176,4-2 1,1-4 0,-1-2 0,1-3 71,0-6 1,-1-3-1,0 1 1,-2-1 226,-4-3 0,-1 0 0,7-3 0,0-2 23,1-1 1,-1-2-1,-2-2 1,-1-3 12,-5-2 0,-2-3 0,-2-2 0,-3-4-65,0-3 0,-2-3 0,0 1 0,-1-2 44,0-4 0,-1-1 0,0 2 0,-1-1-59,-2-5 0,-3-1 0,0-3 0,-4-2 10,-4-5 0,-3-2 0,-1-6 1,-1-2-108,-3-7 1,-2-2-1,-1-6 1,-1-3 35,-7 25 0,-2-2 0,1 1 0,0-3 0,0-1 0,-1 0-105,-1-2 0,-2 0 0,1-2 0,-1-2 1,0-2-1,-1 0-62,-2 1 1,-1 0 0,-1-1-1,-1 2 1,-1 0 0,0 1 82,-1 3 1,0 1 0,-2 1 0,-6-19 0,-2 3 104,-1 2 1,-3 4 0,-4 8 0,-2 3 228,2 7 0,-3 3 0,-1 7 0,-2 4-65,-29-20 0,8 16 256,7 22 1,7 8-609,11 16 1,13 22 179,16 15 0,-4 11 0,12 3 0</inkml:trace>
  <inkml:trace contextRef="#ctx0" brushRef="#br3">29858 2317 7779,'-21'-20'-848,"4"-1"635,-7-2 1,0-4 465,-4 3 0,0-3 2,-1-1 0,-1-1-186,-3 1 0,1-2 23,-6-3 0,-1 3 9,-8-4 1,2 0-15,-2 1 1,-2-1-4,2 6 0,-1-1 96,5 1 0,-1 0-79,-3-1 0,-5 1-351,-10-1 1,24 15 0,-1 1 303,-6 1 0,0 1 1,1 0-1,1 1-91,-2 3 0,0 0 0,-1 0 1,0 1 48,-5 1 0,-2 1 1,-3-2-1,-2 1-273,-3 2 0,-1 1 1,2-1-1,0 1 264,1 2 1,-1 0 0,0 2 0,-1 1-281,-1-1 1,0 1-1,1 2 1,-1 1 354,3-2 0,0 1 0,4 3 1,1 2-47,4-1 1,0 1-1,2 2 1,-2 1-213,-4-1 0,-1 0 1,2 1-1,0 2 209,1 1 1,0 1 0,5-1 0,1 1-46,5 4 1,1 1 0,0 0-1,0 2 43,-3 3 1,1 3 0,-4 4-1,1 1-1,0 2 1,0 2-1,0 4 1,2 3-96,2 0 0,1 2 0,3 4 0,2 1 58,1 0 1,1 3-1,0 4 1,0 3-69,-2 0 1,-1 2 0,-2 3 0,0 1 25,0 0 0,0 0 0,3 3 0,1 1-37,2 0 0,2 1 0,4-2 0,2 0 19,2-6 1,1 0 0,2 5 0,2 0 18,2-4 1,1-1-1,3-4 1,0-1 25,1-5 1,1-3-1,2-2 1,0-2 146,2-4 1,0 0 0,3 0 0,1-2-52,11 33 0,6-2 472,12-7 1,10-4-453,9-6 0,-18-28 0,2-1-50,9 1 0,1-1 0,-1 0 0,2-1 163,5-1 1,1 0 0,-2-1 0,-1-1-67,0-3 0,0 1 0,5 1 0,0 1-77,0 0 0,0-1 0,1 1 1,2 0-61,3-2 1,2-2 0,-3-1-1,0 0-116,-5 1 0,0-2 0,8-2 0,2 0 53,-3 1 1,0-1 0,4-1-1,0-2-17,-7-1 1,1 0 0,-1 0 0,1 0 0,-8-5 0,0 0 0,7 2 0,0-2 31,0-4 1,1-1-1,1 0 1,0 0 65,-6-1 0,-1-2 0,0 0 0,-1-1-43,-6-2 0,1-1 0,7-3 0,1-2 62,1-5 1,0-3 0,2 1 0,0-2-103,-4-1 1,-1-3 0,-1-3 0,-2-2 120,-1 1 0,0-2 0,3-6 1,2-2-123,-1 2 1,1-1 0,-1 1 0,-2 1 138,-1 1 0,-1-1 1,-3 2-1,-1 0-28,-2-1 1,-2-1-1,-1-1 1,-1-1 40,-3 1 0,-2-1 0,-1-1 0,0-2-110,2-1 1,0 0 0,-4 1 0,-2 0 45,-1 4 1,-1-1 0,0 1 0,-1-1 8,-1 1 1,0-1-1,-2-4 1,-1-2-17,-1 0 1,-1-1 0,-1-3 0,-2 0-5,-1 4 1,0-1 0,-1-3-1,-2 0 15,-1 6 1,-1 0 0,-1-4-1,0 1 16,-1 2 0,0 1 0,6-37-9,-6 1 1,-1 10 10,-4 4 1,-6 5 781,-3 5 1,-4 3-473,-1 6 1,-7 6-71,-3-1 1,2 11 355,-1-2 1,-1 4-640,-5-3 0,1 1 424,0 3 0,-1-3-651,1 4 1,4-3 229,0 3 0,5-4-163,-4 3 0,5-3-12,-1-1 0,4 1 74,0 3 0,3 2 187,2 3 1,-2 3 53,2-3 0,2 8 307,-1 2-189,6 6-78,-10-10-479,11 11 154,-4-4-102,6 6 134,0 0-170,0 6 201,0-4-4,0 4-43,0-6 1,2 0-365,2 0 128,-2 0 0,6 0-107,-3 0 468,2 0 0,8-12 0,-1-4 0</inkml:trace>
  <inkml:trace contextRef="#ctx0" brushRef="#br0">29630 2957 8092,'-28'-14'0,"-4"0"55,4-1 0,2 1 120,12 0 431,6 6-376,8-5 1,18 4-148,15-10 0,6-3-54,18-7 1,10-5-92,-28 15 0,2 0 1,6-1-1,1 0-293,2 1 0,0 0 0,-3 4 0,0 0 355,-3 3 0,-2 1 0,30-7 0,-9-2 0</inkml:trace>
  <inkml:trace contextRef="#ctx0" brushRef="#br0">30426 2459 8173,'15'0'0,"-1"2"29,0 3 1,5-2 88,0 6 1,6-4-286,-1 5 0,-2-1 122,2 5 1,-8 1-137,-2-1 1,-6 0 82,-8 0 1,-8 7-77,-6 2 0,-13 4-4,-11 2 1,-8 2-164,-1-2 0,-6 2 48,6-7 0,-13 9 0,2 4 0</inkml:trace>
  <inkml:trace contextRef="#ctx0" brushRef="#br0">30924 2090 8170,'11'-10'-337,"3"1"451,16-1 1,2-4-71,15 0 1,9-7-33,5-2 0,6 1-16,-6-2 0,-2 7 0,-12-2 0,-3 8-578,-15 1 1,1 7-93,-11-2 674,-7 4 0,-5 7 0,-7 2 0</inkml:trace>
  <inkml:trace contextRef="#ctx0" brushRef="#br0">31294 2189 8141,'8'7'-270,"-2"-4"-114,-6 6 0,0 1 558,0 4 1,0 5-30,0 0 1,-2 6-644,-2-1 0,-4-2 498,-7 2 0,1-7 0,0 4 0</inkml:trace>
  <inkml:trace contextRef="#ctx0" brushRef="#br0">31336 2331 8141,'22'0'-948,"4"-4"711,-7-1 0,0-4 189,-5 4 1,0 0 157,0 5-37,-6 0 1,-1 6-138,-7 4 0,-13 4-159,-6 5 0,-6-2 121,-4 7 0,-4-2 60,0 2 1,0 1 84,4-6 1,7 0 8,3-5 1,5 1 134,4-1 0,6-6-117,8-4 1,11-2-10,8-2 0,6 0-253,4 0 0,-1-8-8,6-6 200,-7 0 0,10-13 0,-4 5 0</inkml:trace>
  <inkml:trace contextRef="#ctx0" brushRef="#br0">31493 2388 8141,'-7'15'0,"4"-1"205,-6 0 0,4 7-40,-4 2 0,1-1-83,-2 2 0,-2 0-33,2 4 1,-3 5-219,-1 1 1,-2 0-328,-3-1 1,-4-4 292,-10-1 1,3-1-294,-4-8 496,4 0 0,-4 2 0,-3 1 0</inkml:trace>
  <inkml:trace contextRef="#ctx0" brushRef="#br0">31308 2730 8141,'36'0'0,"1"0"-545,-4 0 1,-3 0 262,3 0 1,-3 0 197,-2 0 0,-4 0-40,0 0 1,-7 0 123,2 0 0,3-7 0,0-1 0</inkml:trace>
  <inkml:trace contextRef="#ctx0" brushRef="#br0">30952 2317 7786,'7'14'-770,"-4"7"761,6 3 1,-4 9 387,5 5 0,-7 11-183,2 8 1,-4 6-128,-1 8 0,0-2-114,0-2 1,0-6 69,0-9 1,6-6-64,4-13 0,4-3 121,5-15 0,3-4 9,7-11 1,5-3-84,4-7 0,14-7-10,5-16 1,2 1-217,-7-6 0,6 0 254,-6-4 1,1 5 25,-11 4 0,4 3-63,-3 2 0,1 2 0,-11 4 0,-1 3 0,-2 0 0</inkml:trace>
  <inkml:trace contextRef="#ctx0" brushRef="#br0">32246 1663 8195,'14'-23'89,"1"-1"1,-1 7 218,0-2 1,2 3-355,3 2 73,-3 6 1,4 1-45,-6 7 1,-1 2-268,-3 3 0,-6 9-372,-8 10 0,-11 7 146,-8 2 510,-4 1 0,-8-6 0,-1 0 0</inkml:trace>
  <inkml:trace contextRef="#ctx0" brushRef="#br0">32090 1905 8162,'14'2'-143,"0"2"0,2-2 95,3 3 1,3-5-511,7-5 0,7-1 276,7-4 0,10-7 213,9 3 0,-7-4-139,-7 4 1,-10 0 0,-4-1 0</inkml:trace>
  <inkml:trace contextRef="#ctx0" brushRef="#br0">32133 1962 8135,'-2'14'-40,"-3"0"1,4 2 152,-4 3 1,5-2-89,5 7 0,-4 1 98,4 9 1,-3 2 73,-2 7 1,0 6-130,0 3 0,-13 3-129,-6 2 0,-8 6-149,-6 3 0,-8 2 138,17-34 0,0-1 0,-21 28-94,7-9 0,3-4-22,7-10-282,5-10 139,9-7 1,11-23-107,13-12 1,10-13 436,13-16 0,7 1 0,-4-1 0</inkml:trace>
  <inkml:trace contextRef="#ctx0" brushRef="#br0">32161 2175 8070,'14'-22'0,"0"1"-27,1 7 1,-1 6 78,0 4 0,2 2 51,3 2 0,-3 0 84,3 0 0,-2 2-193,2 2 1,-2 0 7,7 5 0,-5-6 125,5 2 0,-7-2-451,2 2-128,-3-4 151,-2 12 1,-8-5 88,-6 6 0,-12 0-49,-12 1 0,-3-1 203,-1 0 0,-5 0-7,-1 0 1,1 1-44,5-1 0,6-5-18,3 1 1,3-7 748,2 2-232,6-4 48,1-1-267,7-6-78,7-2 1,-1-1 57,4-1-78,2 7 0,-10-2-197,2 10 1,-2 3 103,-2 6 0,-8 0-120,-6 0 1,0 5 87,-5 0 0,-2 5 40,2-5 1,2 0 90,7-5-3,-2 0-90,10 1 23,-4-7 0,12-4 41,4-8 1,7-4-17,2-7 1,2 1 115,-2 0 0,3 0-35,6 0 0,0 1 65,1 3 0,1-1-62,3 7 1,-1-6 14,6 5 1,-7 1-18,2 4 1,-3 0-14,-1 0 0,-7 0 47,-3 0 0,-3 4 96,-2 1-295,-6 6 1,-2-3 131,-6 6-150,0 1 0,-6 4 39,-4-1 1,-2 3 37,-2-2 1,-5 8 90,0 6 1,-4 6 165,9-1 1,-3 8-88,7 2 1,4-6-101,1-4 1,4-2-325,1 2 0,0-4-71,0-11 1,-2 3-98,-3-8 0,-6 6 146,-12-5 0,-9 0-49,-15-5 0,-10 5 53,-10 0 1,26-6-1,-3-1-78,-5 0 0,-1 0 1,-8 4-1,-3 1 1,-7 2-1,0-1 0</inkml:trace>
  <inkml:trace contextRef="#ctx0" brushRef="#br0">30967 3483 6884,'-15'0'0</inkml:trace>
  <inkml:trace contextRef="#ctx0" brushRef="#br0">30938 3554 7995,'5'11'-116,"0"3"1,4 5-140,-4 15 1,4 10 333,-4 13 1,5 6 423,-6 8 0,1 5-766,-5 0 0,0 4 87,0-4 0,-5-2-289,1-8 0,-6 6 157,5-11 1,-1 1-75,1-20 1,4-2 100,-4-12 281,-3-12 0,7-6 0,-4-20 0,3-14 0,2-18 0,2-13 0,3-12 0,2-7 39,8-2 1,-10 35-1,-1 0 1,1 1 1,0-1 0,-3 0 0,0-1-15,3-1 1,0 0 0,-1 1-1,1 1 111,2 0 0,1 1 0,11-31-41,-1 9 0,12 10-9,-1 5 0,9 6-112,0 8 1,1 6 85,-1 13 1,-2-1-78,-2 1 0,-4 6 45,3 4 1,-5-3 18,-4 2 1,3-4 293,-3 4 1,1-4-264,-1 4 0,1-4 106,-6 4 1,0 0 2,-5 5 0,0 2-119,0 2 1,-6 11 14,-3 8 1,-3 7 82,-2 8 1,-2 0-65,-3 10 0,2 8-47,-6 6 1,-1 7-350,-4 7 0,4 2 276,5-38 0,1 0 1,-1 33-15,-4-7 1,6-6-221,-2 2 1,3-12 85,2-7 1,0-2 103,0-8 1,-4-4-105,-1-6 1,-6-10 89,1 1 1,-2-9 119,-3 0 0,-5-5 210,-4-5 1,-3-9-381,-1-10 1,-2 0 17,-3-4 0,-4-5-110,-5-15 1,1 3-55,3-7 0,-3-5 183,3-5 1,1-6 97,-1 2 1,13 7-142,1 2 1,9 16 418,5 4 0,-1 11 131,6 7 112,1 3-368,4 9 1,6 2-36,3 10 0,6 1-152,4 3 0,-2 4 235,7-4 0,-1-2-355,6-2 0,1-4 36,3-1 1,-3-6-29,3-4 0,-3 2 76,-1-1 1,-2-1-24,-4-4 122,-2 6-15,-13 2 0,-10 14 34,-12 6 0,-8 7-57,-11 7 1,-4 7-43,-5 3 1,5-3 48,4-2 1,5-3-94,4-2 1,8-6-27,7-3-38,6-3 127,-4-8 1,14-2-2,2-6 0,5 0 191,5 0 1,-3 0-122,3 0 1,-2 0 161,2 0 0,-8 2-32,4 3 1,-11 7 2,1 7 1,-5 6-87,-5-1 0,-9 8 17,-10 1 1,-2 6-13,-3-1 1,1 3 9,-1 2 0,7 0 74,3-1 0,5-5-94,4-4 1,4-14-185,6-5 1,2-9 114,2-1 0,15-8-94,10-6 0,15-13 26,3-6 0,6-2 28,-1 2 0,3 1-203,-3-1 0,-3 2-60,-1 4 1,-6-4-375,-4 3 0,3-3 657,-3-1 0,0-5 0,1 0 0,1 1 0,-2 2 0</inkml:trace>
  <inkml:trace contextRef="#ctx0" brushRef="#br0">32275 3213 8319,'-15'0'77,"1"0"-137,0 0 1,0 8-18,0 6 0,-7 11-188,-3 8 0,-4 7 68,-5-2 1,3-2-123,-3 2 0,-2-8 120,2-1 0,6-3 123,8-7 0,5-4-16,4-6 202,-2-6 0,16-3-135,1-9 1,12-5 181,7-5 1,5 1 26,4-5 1,-3 5-56,3-1 1,2 3-65,-2 2 0,-5 6 74,-4 4 0,-2 2 78,2 2 0,-10 2-145,-9 2 0,-4 12-13,-1 12 0,-8 7 56,-6 8 1,-6 7 15,-9 7 1,-6 8-288,17-28 1,-1 2 0,-2 0 0,0 1 198,0 3 1,0-1-1,-3-1 1,0-1-27,1 1 0,-1-2 0,0-4 0,-1-2-82,1 1 1,1-1 0,-15 25 57,0-6 1,13-4-59,6-11-436,3-8 287,2-15 1,7-22-258,7-16 0,7-10 7,7-14 0,-2-7 188,-2-7 0,1-5 541,-6 0 1,-1-2-225,-4-2 1,2 1 8,3 4 0,-2 10 46,6 14 1,2 5 506,8 9 1,-1 11-415,5 2 1,1 11 42,5-1 1,-4 5-368,3 5 1,-2-2 146,7 6 0,-3-1-66,-2 2 1,1 1 218,-1-6 0,1-1-355,-1-4 1,0 0 48,1 0 0,-1-6 102,1-4 1,-2 3 37,-4-3 33,-2 7 80,-13-3 0,-10 6-117,-12 0 0,-7 6 56,-7 3 0,-2 10-29,-3 5 0,-4 0 35,-5 4 1,-1-3-16,0 9 1,7-6-1,3-4 0,5 1-81,4-6 0,10 0-39,9-5-61,3-6 1,9 3 81,2-6 1,10 0-42,5-5 1,3-7 56,1-2 0,0-4 133,1-1 1,4 0-10,0 0 1,0 4 118,-4 1 0,-2 5-141,-4 0 1,1 4 146,-10 4 0,2 11-41,-11 8 1,0 6-65,-5 4 1,-2 3 190,-3 7 0,2 0-59,-6-1 1,5 1-197,0-1 0,1 0-21,-2-5 1,3 8-198,-2-7 1,2 1 84,2-6 1,0-9-147,0 0 1,0-7 59,0-3 0,-2-6 12,-2-3 0,-3-7-164,-2-7 1,-4-7 50,4-12 1,-9-7-7,-1-3 1,2-3 205,8-2 1,-4 1 157,3-1 1,2 2-126,-1 3 0,6 3 153,-2 7 1,4 6 642,1 3-398,-7 3-146,6 8 0,-10 8-1,6 9 1,-1 10-191,1 5 1,2-2 35,-7 2 1,5-2-127,-4 2 1,6 1 83,-2-6 1,3 0-131,2-5 0,0-4-240,0-1 86,0-6 120,0 4 44,0-7 230,0 0-131,0-7 99,-6 6 1,3-6-61,-7 7 0,6 0 244,-6 0-39,1 0 0,1 7-90,3 2 0,-1-1-28,1 2-43,0-7 1,12 3-231,2-6 0,10-2-9,5-2 1,3-6-36,1-9 1,1 2-6,-1-7 0,0 0-144,1-4 0,4 0 266,0-1 1,0 1-62,-4-1 0,-5 6 367,-1-1 0,-1 2-112,2-2 1,1 4 275,-6 5 1,-5 3 174,-4 2-262,-7-2 1,3 16-11,-6 1 0,-1 8 4,-4 6 1,-4 9-272,-10 10 1,-3 3 122,-7 2 1,1-2-503,-1-3 0,2 1 195,4-6 1,2 1-234,7-6 0,6-6 136,3-3 0,5-5-15,5-4 1,5-5-6,8-10 1,6-9-38,9-10 1,10-3 319,9-1 0,3-6-205,2 1 1,0 0 0,0 5 0</inkml:trace>
  <inkml:trace contextRef="#ctx0" brushRef="#br0">33099 4066 7976,'8'-14'0,"5"-1"0,-4 1 0,-1 5 0,2-1 0,6 1 0,6-5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12057 3654,'-28'-49,"-1"-2,-6 1,5 7,-3 10,-1 3,0 1,1 1,-5-5,0 0,0-1,1 1,-1 0,0 5,9 4,-1 5,-3-5,-3 2,-7-2,-7 4,-7 6,-10-1,27 8,0 0,-35-7,35 7,0 0,-34-3,3 1,-8 1,36 3,0 0,-2-1,-1 0,-4 1,0 0,6 0,1-1,3 2,0-1,-1-2,0 1,-2 1,0 1,-1-2,0 1,-6 0,0 0,6-1,0 1,-1 2,0 1,0-1,1 0,2 0,-1 1,-2 1,-2 1,-2-3,-1 1,0 1,0 0,0 1,1 0,3 1,2 0,-1 1,0 1,-1 0,0 0,-6 1,0 2,1 0,1 0,-3-1,1 0,4-1,0 0,1 0,-1 1,1-1,-1 2,-1 1,-1 0,0-2,0-1,0 1,1 0,4-1,1 0,2 0,-1 1,0 1,-1 1,0-2,-2-1,-2 0,0 0,0 1,1 0,2-3,0 0,2 3,1 0,-1-1,0 1,3 2,0 0,-3-1,1-2,-3 1,-1-1,3 0,0 0,-2 1,0 0,1 1,1 0,0-1,0 0,1 1,-1 1,0 0,1 0,-2 0,1 0,-2 0,0 0,2 0,0 0,1 0,-1 1,3 1,0 2,-36 13,37-11,-1 1,-3 0,0 0,1 0,1 1,0-1,1 0,-36 10,10-1,-3 1,2 5,-2-7,-2-3,-2 1,-3-1,3 5,-2-5,11 1,3-1,5 3,-5 7,-2-1,1 1,-6 1,2 3,4 3,5 7,2-1,8 1,-1 0,6-1,-1-1,0-3,1 2,-1-7,5 2,0-2,0-1,-4 5,1-3,3 4,3 4,6 6,1 4,0-5,-1 5,1-4,-6-1,1-4,-1-2,0-3,3 3,-7-3,0 7,-5 3,2 4,3-5,-3 7,3-2,4-1,0 1,9-5,1 5,2-6,-1 2,-4-4,3-2,2 3,-2 2,1-3,-6 4,1-4,-1-1,-1 1,-3 3,1-1,-5 6,3-5,-4 6,8-1,2 5,1-1,8 1,-5-1,6-4,0 1,9-5,-4 6,4-2,1 0,-2 5,2-4,-1 9,-4 1,4-1,-4 1,-1-1,0-4,-1 4,-4 1,0-2,-4 7,4-1,-5-3,5 3,-5-7,6 1,-1 4,4 1,1 4,0 1,0 0,-1 0,3 0,2 0,-1 0,7 1,-7 5,6-37,0 1,-6 37,6-37,0-1,-7 31,2 5,-2-5,5-31,0 1,-8 38,8-39,0 0,-7 38,0-7,1-2,4-3,1 2,3-6,3 7,-2 3,0-1,0 4,2 0,-3 1,4-7,1 7,0-5,0 10,0-7,0 2,0-9,0 0,1-7,4 1,-3 3,2-3,3 2,-3-1,8-4,-3 4,-1-3,1-3,1 1,4 0,5 2,0 2,5-1,-5 7,6-6,-1 6,4-3,5 3,-3-3,3-2,-1-2,1 6,-3 1,3 4,-3-6,-1-4,-5-7,-1-2,-1 0,2 5,3 0,-3 0,-2-4,1 4,1-8,5 8,-1-3,0 3,2-5,4 0,-4-2,3 3,-3 7,-2-4,1 0,-1-4,1-2,-1 3,0-4,1-7,-1 1,1-1,-1 1,1 0,5-5,4 0,5 4,4 6,-1-1,6-4,-6-2,1-3,-2 3,-3-3,-4 3,0 1,-5 6,5-1,-5 12,5-3,0 3,5-7,4 0,1-9,-1 7,-4-7,-1-2,1-3,0 0,-1 5,-4-4,0 4,2-4,7 9,-1-4,6-2,5 1,5 0,-1-1,-4 1,-6-5,-4 0,-3-7,-1 3,6 0,3 0,5-1,4-5,3 2,2 3,2-3,-7 4,-4-4,-5-2,2 0,8 1,7-1,-31-13,0-1,0 0,0 0,33 15,0-1,0 0,0 1,0-1,-32-15,0-2,1 1,0 0,4-3,-1 1,0 2,0-1,0-2,0 0,33 10,3-4,-39-7,1-1,2 0,1 0,5 0,1 0,-3 0,-2-1,-2-1,-1-1,1 2,-1-1,-1-2,-1-1,5 1,0 0,2 0,1-1,0-1,0 0,0 1,-1 0,-3-1,-1 0,37-1,-39 0,1 0,2 0,2 0,-1 0,1 2,2 0,-1 0,-1-1,-2 0,-3 1,-1 1,2 0,-1 0,0-1,-1 1,5 1,0 1,2-2,1-1,2 1,-1-1,-1-2,-1 0,2 0,0 0,-4 0,0 0,4-1,2 0,5-1,1-1,-3-1,0-1,-2-4,0-1,-1 1,-1 0,0-2,0-1,5 0,2 0,2-2,0 0,-2 2,-1 0,-2 0,1 0,-3 1,0-1,0-3,0 1,3 2,1 0,1 1,-1-1,-2 0,-2 0,-4-2,-1 0,0 0,1 1,1 1,1 0,0-1,0-1,0 3,-1-1,-2-2,0-1,-2-1,0-1,-4 1,0-1,-1-4,0-1,1 2,0 1,4-5,1 0,-2 1,0 0,4 0,-1-1,-8 2,-1 0,0-2,0 0,0 0,0-1,2 2,0-1,3-2,0 0,2 2,0 1,0-4,1 0,2 1,-1 0,-3-1,-1-2,-2 1,-1 0,0-1,2 1,2-1,2 1,0-1,1 1,3-1,0 1,-4 2,-1 0,-2 0,-1 0,-3 0,-2 0,-1-2,-1-1,1 0,1-1,3 0,1-1,-3 2,-2-1,-5 0,-1-1,1 2,-1-1,17-27,-1 1,-8-1,-4 0,-5 0,-5-1,-1-4,1 2,4-6,2 6,4-2,-3 2,7-2,-5 2,5-6,-2-5,-17 33,0 0,1 0,0 0,13-33,-14 35,0-1,-2 0,-1-1,2 1,-1-1,0-2,-1 0,-1 2,0 0,1-2,1-1,1 4,-1 0,0-1,-1 0,2 0,-1-1,0 1,-1 0,-1-1,0-1,2 0,-1 0,-1 0,-1 1,-2-4,-1 0,2 1,0 1,6-35,0 0,-5 5,0-6,-7 36,0 1,0-1,1 0,-1 1,0-1,0-1,0 1,0 0,0 1,2-2,1-1,0-2,-1 0,1-2,-1 0,-2-2,0-1,1 2,0 0,2-2,-1 0,-1 4,0 0,1-3,1-1,-2 2,0 0,-1-2,0 0,0 1,0 0,0 2,0-1,-2 0,0 0,0 3,-1 0,-1-2,-1-1,3 3,-1 0,-2-2,0-1,0 3,0 0,1 1,1 0,-2 4,0-1,1-3,-1 0,-2 1,0 1,0-4,-2 0,0 3,0 1,1-2,-1 1,-8-33,6 36,-1-1,-10-34,8 31,0 1,0 0,0 0,0 1,0 1,0 0,0 1,-1 0,1 0,0-3,0 0,-1-2,0 0,-1 0,-1 0,2-2,1-1,-3 3,1 0,0-1,2-1,0 4,0 1,0-3,-1 1,2 4,-2 0,-1-4,-1-1,1 0,-1 0,-2 3,-1 1,-11-35,1 3,-6 2,2 5,-11-1,5 1,-5-5,7 1,-2 4,1-2,-1 7,7-1,-2 5,3-6,-4-3,-4-4,0-1,-5 6,5 4,-7-3,2 3,-3-2,-1 1,1 2,3-6,-2 4,7-4,0 6,4-2,6 8,-1 2,5 0,-5-5,5-1,-4-4,1 5,-2 1,-3-1,3 5,-4 3,-5 1,1 4,-6 1,2-3,-2 4,-6-2,6 10,-6-5,6 1,1 2,0-2,3 6,-4-1,1 1,-6-1,0 8,1-3,-3 2,-2-2,7-1,-2 1,9 0,-12-6,7 1,1 0,3-5,1 0,0 0,5 10,-1 4,1 0,-5 6,-1-6,-5 6,1-1,2 4,-2 0,6 1,-22 0,15-6,-16 4,12-5,0 7,7 0,1 0,7-7,-1 5,1-4,-7-1,5 5,-5-4,13 6,-5-1,5 1,0 0,-5 6,12 2,0 6,3 0,29 19,0 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23047 7435,'-36'0,"14"0,9 0,45 0,-8 0,28 0,-10 0,20 0,-15-1,10-4,-9 2,-1-7,-9 7,9-10,-15 12,-4-5,-21 6,-33 17,-11 7,-8 6,-10-2,-3 5,-14 0,3 5,3-5,1 7,3-2,4-3,-4-2,10-3,3-2,19-6,19-9,25-13,7 0,26-13,-4 4,9-10,2 3,-7-3,-3 8,-1 2,-4 1,9-2,-4-1,-1 6,-7 1,5 4,-17 0,3 0,-19 0,-2 6,-24 4,-5 8,-14 0,0 6,-5-5,0 4,-1 1,0 11,7-5,14-8,9-3,20-18,20-1,14-11,16-3,-9-2,-10 12,0-8,11 5,2-1,-7 1,-15 7,-17 0,-6 0,-26 22,-4 7,-9 7,5-3,-1-1,1 6,6-7,-5 17,24-17,4-2,28-16,9-13,3-13,8 3,-5-16,3 2,-4-3,-5-1,3-7,-5-2,1 1,-9 8,-14 14,-14 14,-20 20,-4 4,-11 10,5 0,-3-1,-3 0,-7-5,-1 1,-4-1,4-6,-17-1,15-13,3-8,23-27,26-11,10-6,7 3,1 12,6 7,13-5,7 18,-5-4,-4 13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  <inkml:brush xml:id="br3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10351 9525 10226,'-6'-8'-842,"2"-5"505,-5 4 1,4 1 425,-4-1 29,6-1 0,-10-3-48,4 4 0,-3-4-14,3 4 0,-4-2 95,4 1 1,-4-1-69,-1 7 1,0-1-290,0 5 259,-7 0 0,4 0 7,-7 0 1,0 5-5,-4-1 0,-1 9-1,1 1 1,0 0 44,-1 5 0,-6 3-149,-3 2 1,4 3 72,0 1 1,4 1 93,2-1 0,4 7-39,1 3 1,5 3 92,-1 2 1,4-1-102,0 1 0,3 4-3,2 1 0,-2 4 6,2-5 0,4 5 5,1-4 1,3 5-55,2 0 1,0 2 65,0 2 1,7 3-4,2-3 1,4 6-134,1-11 1,0 5 18,1-10 1,0 4 87,4-9 1,3 3-61,7-12 0,1-5 73,3-4 1,5-7-8,9 2 1,4-5-36,6-4 1,-2 1 17,-3-6 0,2 0-207,-7-5 172,1 0 0,-1 0-71,0 0 1,9 0-9,1 0 0,-5-2-122,5-3-545,-10 4 709,2-6 0,-11 1-78,0-4 41,-7-2 114,4-2 0,-6-2 249,-1-3 1,0-8-204,1-6 1,-1-8 168,1-2 0,-1-4-115,1-5 0,-3-5-38,-2 0 0,1-2 37,-6-7 1,5 6 19,-5-2 1,-5 4-192,-4 1-99,-7 0 133,3 0 0,-6 1 15,0-1 1,-8-5-77,-6 1 0,-2-1 49,-7 5 1,-3 0 18,-7 0 0,3 7-18,-3 2 1,3 4-242,2 1 258,-1 1 1,-1 6-10,-3 2 1,1 6-11,-6 4 1,-3 10-62,-11 9 1,-2 4 80,-12 1 1,5 6-80,-6 3 1,10-1 56,5 2 1,0-2-132,14 1 0,-5 2 423,10-6 0,0 0-749,5-5 1,1 4 63,3 1 1,-1 0-461,6-5 1,5 0 849,4 0 0,1-6 0,-5-2 0</inkml:trace>
  <inkml:trace contextRef="#ctx0" brushRef="#br0">18469 4109 8056,'-6'-8'0,"4"-5"535,-4 11-233,6-4 1,6 12 217,4 4-346,3 9 0,1 3-52,0 6 0,3 7 103,-2 3 0,2 5-132,-8 4 1,-2 5 132,-3 10 1,-2-4-153,-2 4 1,0-4-66,0-1 1,-2-6-195,-2-4 1,-3-9 192,-2-5 127,3-9 71,-1-10 0,6-9-124,-4-10 1,2-11-189,-2-12 1,5-13 66,0-11 1,6-10-19,9-4 0,-6 27 1,2-1-82,1-1 1,0 1 0,1 0 0,2 1-115,18-27 0,-7 9 4,2 10 0,-3 10-17,4 9 0,-7 7-310,-3 12 0,-3 3 185,-2 6 1,-1 3-46,-4 6 1,2 1 65,-6 9 1,4 1 368,-4-1 0,0 6 0,-5-3 0</inkml:trace>
  <inkml:trace contextRef="#ctx0" brushRef="#br0">18853 4535 8056,'-9'14'0,"-1"0"400,7 1 0,-8-1 8,6 0 1,1 0 12,4 1 0,-5 4-276,0-1 0,0 6 71,5-5 0,0 5-78,0-5 1,0 4 68,0-4 0,0 5-321,0-5 0,7-2-109,2-7 0,4-4-118,1-6 0,2-1 71,3-4 0,-2-6-119,7-13 1,-5-1 73,4-13 1,-4 5 17,5-5 0,-7 5 71,2-5 1,-8 6 12,-1-1 0,-5 5 427,4 4-174,-6 10 1,2 7 371,-10 7 0,2 13-29,-6 6 0,-1 13 148,-4 5 0,1 5-231,4 0 1,3-4-67,6 0 0,1-2-614,4 2 1,8-8 248,5-6 0,6-8-733,-5-2 0,10-6 237,-6-8 0,6-2 627,-10-2 0,6-11 0,-3-7 0</inkml:trace>
  <inkml:trace contextRef="#ctx0" brushRef="#br0">19294 4464 8013,'6'8'369,"-3"3"-258,7-6 0,1-1 146,8-4 1,-3 0-36,3 0 1,3-6-350,1-3 1,4-4 67,2-1 1,-2 0-235,-4-1 0,3 6-334,-7-1 454,6 7 0,-11-2-253,0 10 0,-6 5 130,-8 9 1,-6 4 295,-4 10 0,-9-2 0,-9 3 0,-8-5 0</inkml:trace>
  <inkml:trace contextRef="#ctx0" brushRef="#br0">19408 4720 8013,'-15'14'-1152,"1"-6"2471,0-2-359,0-6-493,6 0 0,3 0-98,10 0 0,3-1-117,6-4 1,7 3-25,2-2 0,4-3-82,2 3 0,1-3-82,3 3 0,1 2-154,4-3 0,2-1-571,-7 1 0,0 0 368,-4 5 1,-2 2 292,-4 3 0,-2 3 0,-7 6 0</inkml:trace>
  <inkml:trace contextRef="#ctx0" brushRef="#br0">20602 4009 7945,'-6'-14'-72,"2"6"-1,-5 3 159,6 4 0,-10 1 193,4 0 1,-4 6-177,-1 3 1,-5 10 8,0 5 1,-6 8 52,1 1 1,-1 11 15,1-1 1,-3 9 5,3 0 1,4 5-174,1 4 0,5-2 19,4 2 128,-2-8-143,10-4 0,-3-13-97,10-3 1,3-9 81,6-5 0,2-5-121,3-5 1,-2-2 132,7-7 0,-5 0-122,5 0 1,-5-7-73,4-2 487,-5-4-320,2-7 1,-6-2-351,1-7 159,-1 1 37,-6-1 1,-2-4-63,-6 0 1,0-5 114,0 5 0,-6 0-20,-4 4 1,-7 6 47,-2-1 1,-6 8-21,1 2 1,2 4 119,-2 6 36,7 2-143,-4-4-10,13 6-371,2 0 473,25 0 0,5-7 0,18 0 0</inkml:trace>
  <inkml:trace contextRef="#ctx0" brushRef="#br0">21028 3995 8034,'-22'6'-108,"-4"4"-31,2 9 117,-3 3 0,-3 8 738,-3 3-450,9-3 1,-9 13 536,9-1-484,4 1 0,1 12-24,9-3 1,4 4-72,6 0 0,1 1-177,4 0 1,5-8-203,9-6 1,4-9-1007,11-10 655,2-3 352,7-7 0,-1-6-1142,1-3 649,-7-4-246,5-7 893,-11-8 0,5-4 0,-7-5 0,1-3 0,-1-1 0</inkml:trace>
  <inkml:trace contextRef="#ctx0" brushRef="#br0">21242 4009 7730,'0'21'537,"0"1"647,0 6-859,-7 1 0,6 5-38,-4 4 1,4 2-105,1-2 1,0 3-14,0-3 0,0-4-70,0 0 1,0-4-214,0-2 1,1-6-359,4-3 317,-4-3 130,12-2 0,-10-6-365,7-3 221,-7-4 72,10-1 0,-12-6-54,4-4 0,3-4 2,1-5 0,-1-3-73,2-6 1,-3-2-16,3-3 1,6-2-133,-7-3 1,12-2-171,-7 7 401,3 0 2,-2 5 1,-3 6 160,-2 3-15,2 3 705,-4 8-492,6 2 0,-6 12 63,-3 3 0,-2 10 242,2 5 1,-3 4-132,2 6 1,-2-3 152,-2 7 1,0-2-222,0 2-115,0 3-33,6-11 1,-3 4-88,7-11-149,-1 4 36,6-17 1,-1 2-146,0-12 1,5 0 76,0 0 1,1-12-66,-1-7 1,-3-8 23,3-6 1,0 1-96,-5-6 1,7 2-74,-12-2 260,7-3 0,-10 9-44,4-6-242,3 7 262,-12-4-123,5 13 0,-6 1-636,0 7 44,0 0 263,0 6 0,-6 8 99,-3 9 1,1 9 411,-2 1 0,1 6 0,-5-3 0</inkml:trace>
  <inkml:trace contextRef="#ctx0" brushRef="#br0">21768 4364 7946,'0'10'792,"0"-1"-285,-7 1-229,6 4 0,-10 5 93,6 0 1,-4 8-143,4 1 1,-5 1-1,6 4 0,-6-3 1,5-2 1,1-1-29,4-3 1,0 1-405,0-6 144,0 0 84,6-11 0,2 3-772,6-6 328,0 0 173,1-5 1,-1-7-138,0-2 0,0-4 90,0-1 1,1-7-21,-1-2 0,0-4 33,0-2 0,1 1 2,-1-1 0,-5 1 230,1 0 113,-1-1-195,-1 7 1,-2 2 596,-6 5-231,0 1 223,0 6 425,0 2-583,0 6 0,0 8 29,0 6 1,-4 7-26,-1 7 1,-5 0 68,6 1 0,-3 1-53,3 3-82,2-3-54,-4 5 0,6-12-1026,0 1 403,6-6-147,8 2 0,4-12-1524,5-3 2108,1-4 0,5-1 0,-1 0 0</inkml:trace>
  <inkml:trace contextRef="#ctx0" brushRef="#br0">22280 4037 7648,'-15'0'-114,"6"0"172,-1 0 19,7 0 119,-3 0 0,8 0 315,2 0 0,11 0-331,8 0 0,4-1-166,2-4 0,1 4-57,3-4 0,-3-1-283,3 1 1,-5 0-315,-4 5 354,3 0 89,-11 0-730,4 0 927,-12 0 0,-2 6 0,-6 2 0</inkml:trace>
  <inkml:trace contextRef="#ctx0" brushRef="#br0">22351 4165 7989,'-10'0'-81,"1"0"41,6 0 206,-4 0 1,7 2 267,0 3 0,5 3-250,0 6 1,0 6-53,-5 4 1,0 5 28,0 4-19,0-3-36,-7 11 1,-1 0 263,-6 6-222,0 1-86,6-12 1,-5 3 18,4-5 1,3-1 14,1-5-212,3-6 1,9-3 108,2-9 1,10-4-87,5-6 1,4-6-474,5-4 236,-3-2 207,11-3 1,-9-4-1101,6 1 530,0 5 693,4 0 0,-5 12 0,-2-6 0</inkml:trace>
  <inkml:trace contextRef="#ctx0" brushRef="#br0">23275 4066 7988,'-6'-10'-5,"-4"1"0,-3 6 317,-1-2-252,0 3 165,-7-4-71,6 5 0,-7-6 153,3 7-25,3 7-119,-5-6 1,5 13 56,-2 1 0,2-1-17,-3 5 0,3 3-1,2 2 1,0 2-29,-1 3 0,3 1-135,2 3 1,2-1-5,4 6-125,2-1 110,-4 6 1,7-2-86,4-3 0,0-5 59,9-9 0,-3 1 7,8-6 0,3-6-73,2-8 0,3 1-176,1-1 0,2-1-27,3-4 1,4-6-203,5-3 1,-1-4-674,-3-1 571,-3-1 192,-7 8 0,-5-6 387,-5 3 0,5-2 0,-1-2 0</inkml:trace>
  <inkml:trace contextRef="#ctx0" brushRef="#br0">23673 3682 7978,'-14'0'150,"-5"2"121,0 2 0,-2 3-137,2 2-113,-3 4 96,-6-5 1,-1 11 83,1 0 1,-1 4-21,1-4 0,1 5-1,4-5 1,4 5 24,9-5 0,4 0-127,6-5 1,3 0 62,6 0 0,7-1-187,13-4 0,1-2-613,3-7 385,-3 0 213,5 0 0,-2 0-1101,0 0 526,-6 0 197,0-7 0,-7 6 439,4-4 0,-4-3 0,-5 0 0</inkml:trace>
  <inkml:trace contextRef="#ctx0" brushRef="#br0">23687 3824 7978,'0'-8'0,"7"2"0,2 6 0,4 0-393,1 0 165,6 0 45,-4-6 1,11-1 69,-3-2 0,3-4-11,1 4 1,-6-4-146,-3-1 0,-3 0 191,-2-1 0,-1 1 78,-4 0 0,-2 0 0,-14 0 0,-1-1 0</inkml:trace>
  <inkml:trace contextRef="#ctx0" brushRef="#br0">23858 3625 7978,'-14'7'-98,"-1"0"50,1 8 1,5-1 247,-1 0 0,5 7 175,-4 2 0,6 4-117,-2 2 0,-1 1 0,1 3 0,0-3-261,5 3 46,0-3-152,0-8 0,2-1-138,3-7 1,3-2 125,6-2 0,0 1-66,0-6 1,0-1-382,1-4-558,-1 0 353,0 0 773,0 0 0,-6-6 0,-2-2 0</inkml:trace>
  <inkml:trace contextRef="#ctx0" brushRef="#br0">23886 4009 7978,'14'-8'0,"1"2"193,-1 6 1,0-5-24,0 0 1,7 1-305,3 4 1,-2-7-27,1-2 0,-1 1-39,2-2 1,1 7-43,-6-1 1,-4-3-673,-6 2 913,-6 1 0,10-3 0,-5 0 0</inkml:trace>
  <inkml:trace contextRef="#ctx0" brushRef="#br0">24185 3739 7931,'6'-8'-664,"-4"2"443,4 6 1120,-6 0-340,6 6-254,-4 2 0,4 8-57,-6 3 0,0 3-138,0 6 0,-1 1-157,-4-1 0,2 1-94,-7-1 1,7-4-335,-2-1 0,2-5-781,-1 1 657,2-4 599,-4 0 0,6-1 0,0 0 0</inkml:trace>
  <inkml:trace contextRef="#ctx0" brushRef="#br0">24270 3696 7916,'13'2'-89,"-4"3"0,4 1-136,-4 3 1,6 2 302,4-6 1,-4 5 273,4-6 0,3 6-224,2-5-35,-3 6-24,5-10 0,-3 10 23,5-6 1,-6 6-33,-3-1 1,-5-3-17,-4 3 1,1-1-15,-6 6 1,-2-1-1,-8 0 1,-8 5 4,-6 0 0,-11 6-86,2-1 1,-10-2-89,0 2 162,3-1-5,1 0 1,0 2-693,1-6 299,6 0 172,7-5 203,6 0 0,-1-6 0,1-2 0</inkml:trace>
  <inkml:trace contextRef="#ctx0" brushRef="#br0">24540 4336 8863,'0'8'867,"0"0"-697,0-3 2,7 2 1,-6 3 53,4-1 0,-4 1-315,-1 4 153,0 7-148,0-6 0,-11 11-78,-3-7 0,-5 6 112,0-1 0,-3-2-148,-6 1 1,1 0 197,3 0 0,-9 4 0,3-5 0</inkml:trace>
  <inkml:trace contextRef="#ctx0" brushRef="#br0">25194 3966 7862,'-22'-14'-182,"3"0"0,3 0 33,2 0 43,0-1 1,6 6 301,3-1 157,4 7 1,13 3-32,7 10 1,8 9-116,6 4 1,-1 6 35,6 4 0,-7 2-187,3 3 0,-4 3 2,-2-3 1,-6-2-2,-3 2 0,-3-7-142,-2 3 1,-1-4 24,-4-2 1,-2 0-157,-7 1 1,0-5-30,0-1-131,0-5-204,0 2 241,0-12 1,-5-5-39,0-12 0,-1-7-27,1-12 404,4-7 0,-6-8 0,7-7 0</inkml:trace>
  <inkml:trace contextRef="#ctx0" brushRef="#br0">25450 3810 7829,'-9'14'192,"-1"0"0,6 5 50,-6 0 0,1 11 19,-6-1 0,-4 7-53,0-3 0,-4 5-202,4-5 1,-7 1 48,3-6 0,-4 5 50,-2 0 1,6-1-130,-1-8 1,7 1-230,-2-6 1,8 0-168,1-5 69,7-6 1,3-3-477,10-10 1,9-5 826,4-9 0,4-3 0,1-6 0</inkml:trace>
  <inkml:trace contextRef="#ctx0" brushRef="#br0">25763 3597 7862,'6'1'-328,"-6"4"1,-8 3 255,-11 6 1,-3 2 271,-6 3 0,-2 3-130,-3 6 0,4 6 108,1-1 0,1 0 47,8-5 1,0 1-98,5-1 1,6-4 188,3 0 1,5-7-143,5 2 1,9-8-137,10-1 0,3-7-2,1 1 1,7-2-163,3-2 0,6-6-23,-1-4 1,1-2-298,-11-3 1,-1 1-119,-9 0 1,-2 4 176,-7 1 0,-6 4 386,-3-4 0,-10 6 0,-3-4 0</inkml:trace>
  <inkml:trace contextRef="#ctx0" brushRef="#br0">25735 3767 7862,'14'0'-138,"6"-4"-35,4-1 1,3 0 189,1 5 0,2 0 149,3 0 0,-2-5-232,2 1 1,-3-6-211,-2 5 1,-6 1-628,-3 4 903,-3 0 0,-8 0 0,-2-7 0,-6-1 0</inkml:trace>
  <inkml:trace contextRef="#ctx0" brushRef="#br0">25948 3583 7862,'-10'1'-263,"1"4"0,6 7 360,-2 7 1,-1 7 166,1-3 0,-1 9-106,1 1 1,3 0 39,-2-4 0,2 2-206,2-2-49,0 2 135,0-15 1,5 5-248,-1-7 1,7-6-167,-1-3 1,3-4 334,1-1 0,6 0 0,2 0 0</inkml:trace>
  <inkml:trace contextRef="#ctx0" brushRef="#br0">26118 3682 7862,'15'10'-244,"-1"-1"1,0-4 101,0 4 0,1-6-155,-1 2 1,3-2 711,-3 2 1,4-3-139,-9 2 0,-2-1-91,-3 2 1,-2-2-49,-2 7 0,-2-1 143,-2 6 0,-4 0-227,-7 4 0,-5 3-105,-4 7 0,-1-1-49,1 1 0,-1-6 69,6 1 0,0-7-499,5 2 1,4-7-356,1-3 885,6-6 0,3 10 0,8-5 0</inkml:trace>
  <inkml:trace contextRef="#ctx0" brushRef="#br0">26588 3782 7904,'-8'0'-357,"1"6"358,7 2 0,2 4-4,3-2 1,-2-4 11,6-6 1,-4 5-1,5 0 162,-1 6-140,5-3 0,-1 11-11,-4 0 1,-2 6 15,-7-1 0,4 2-9,1 3 1,0 1 62,-5 3 0,-2 2 111,-2 3 0,2 1-98,-3-6 1,2 2 100,-2-2 0,4-4-63,-4-1 1,-1-1-42,1-8 1,0 5 33,5-5 0,-4-5 60,-1-5 1,-2-6-10,3 2 1,-4-3-102,-6-2 0,-1 0 0,1 0 1,-6 0-68,-4 0 1,-3 0-168,-1 0 0,-6 0-19,1 0 1,0 1 79,5 4 0,6-3-655,3 2 197,3-2 1,3-8 546,4-4 0,9-9 0,8-3 0</inkml:trace>
  <inkml:trace contextRef="#ctx0" brushRef="#br0">26829 4165 7861,'15'0'0,"0"0"0,4 0 0,3 0 583,7 0 1,4-4-160,0-1 1,5-5-822,-5 6 0,0-6-123,-4 6 0,-5-6-1078,-1 5 1598,-5-6 0,2 3 0,-6-6 0</inkml:trace>
  <inkml:trace contextRef="#ctx0" brushRef="#br0">27085 3824 7861,'-1'19'467,"-4"0"0,2 8 241,-7 1 0,1 2-327,-5 8 0,-1 5-192,1 4 0,0 1-85,0-6 0,-4 6-147,4-1 1,3-4-863,11-5 1,2-7 904,2 3 0,11-11 0,7-2 0</inkml:trace>
  <inkml:trace contextRef="#ctx0" brushRef="#br0">27682 3583 7885,'8'-7'-245,"5"6"1,-7-4 72,4 10 1,-4 4 497,-6 10 0,0 10 24,0 8 1,0 9 31,0 2 0,-2 5-178,-2-1 1,-4 2-47,-6-2 1,4 2-83,1-7 1,-1-6-126,-4-7 1,1-4-49,4-2 0,-2-6 180,6-3-147,-6-3-60,9-8-52,-4-2 78,6-6 0,6-6-134,4-4 0,7-4 87,2-5 1,6 3-98,-1-3 0,5 5 119,4 5 1,-3-4 4,3 4 0,-9 2 209,-5 3 0,-4 2 26,0 2 1,-3 6 171,-2 4 1,-4 2-56,-6 3 1,0 4 52,0 0 1,-6 4-177,-4-4 1,-4 2 6,-5-2 1,2-2-128,-7 7 0,0-5 82,-4 4 1,-1-5-351,1 1 1,6-8-76,3-2 1,3-6-842,2 2 775,6-3 0,2-9-474,6-2 892,0-4 0,12-1 0,4 0 0</inkml:trace>
  <inkml:trace contextRef="#ctx0" brushRef="#br0">28024 4094 7885,'14'0'0,"-6"0"0,-2 2 193,-6 3 1,0 4 48,0 10 0,-2 3-15,-2 7 1,1-1-67,-7 0 1,5 6-80,-4-1 0,6 0 22,-2-5 1,3-1-184,2-3 1,2-3 113,3-7 0,-1-6-157,11-4 1,-4-5-330,8-9 1,3-1 236,1-12 0,0-1-164,0-5 0,-5 1 120,1 0 1,-4 4-29,0 0 1,-3 7 51,-2-2 2,2-3 379,-10 12 23,4-2 0,-7 18 410,-4 3 1,3 10-279,-2 5 1,-3-2-42,3 2 0,-1-5-222,5 5 0,5-7-315,-1 2 0,7-5 117,-1-4 1,3-4-91,1-6 0,0 0-665,0 0 914,-6 0 0,11-13 0,-3-3 0</inkml:trace>
  <inkml:trace contextRef="#ctx0" brushRef="#br0">28507 3639 7842,'14'16'0,"0"3"0,5-1-46,0 5 1,5-4 4,-5 5 0,11-5 574,-2 5 1,4-1-166,-4 6 0,1 1-297,-1 3 0,-1-8 112,-3 4 1,1-4-1,-6 3 1,-1 2 28,-9 3 1,2-3 127,-6 4 0,-2 0-30,-8 0 0,-4 5-129,-10-1 0,-10 9-273,-9 5 0,-3-3-125,-1-1 1,-6 1 63,1-2 0,0-4-174,4-5 0,5-11-379,0 1 0,6-11 129,-1-2 0,10-3 577,4-7 0,3 0 0,2-5 0</inkml:trace>
  <inkml:trace contextRef="#ctx0" brushRef="#br0">29005 4507 7772,'0'8'204,"0"-1"51,0-2 0,0-2 51,0 7-306,0-7 0,-7 10 0,-1-6 0</inkml:trace>
  <inkml:trace contextRef="#ctx0" brushRef="#br0">18427 5786 8131,'0'-8'-1454,"0"2"1504,-7 6 22,6 0 54,-6 0 17,7 0-10,0-6 12,0 4-57,7-4-12,-6-1-21,6 6 35,-7-6-33,0 7 1126,0 0-1167,6 7 1,-4-4 3,2 6 1,3 2 15,-3 8 1,7-1 142,-1 5 0,1 3-20,-2 7 1,4-1-30,-3 5 0,-3 1 12,3 5-9,-7-7-74,10 12 1,-12-9-120,4 13 0,-3-4 164,-2 4 1,0-11-154,0 2 1,-2-10 61,-3 0 1,4-5-91,-4-4 100,-3-10 1,5-3 274,-7-6-272,7 0 1,-5-5 25,4 0-85,2-7 63,-4-7 0,6-8-154,0-6 0,3-7 107,6-3 1,2-16-202,13-7 0,5-2-124,4-4 1,5 4 183,-5 1 0,5 2 43,-5 13 1,5 1 19,-5 8 0,0 8-127,-4 7 0,-1 7 75,0 2 0,-5 1-194,-4 8 0,-4 0 75,0 5 0,-8 7-383,-2 2 649,-3 4 0,-2 1 0,0 0 0</inkml:trace>
  <inkml:trace contextRef="#ctx0" brushRef="#br0">18825 6070 7735,'-8'15'210,"2"0"311,6 4 0,0 3-212,0 7 1,0 6 70,0 3 1,-5 3-116,0 1 1,0 1-30,5 0 0,0-2-157,0-3-119,0 3 102,0-11 0,0 3-282,0-9 154,0-4 111,0-6-301,0-6 210,0-2 0,5-12 39,0-3 1,1-10-32,-1-5 0,1-4-106,4-6 1,2 0-333,-2-4 273,9-3 1,-4 11-23,4-3-25,4 3-1,-8 1 91,12 7 0,-9 1-424,5 7 414,-5 6 78,9-4 0,-10 10-129,7-3 0,-5 4-62,4 1 283,-5-7 0,8 0 0,-3-8 0</inkml:trace>
  <inkml:trace contextRef="#ctx0" brushRef="#br0">19450 6056 8052,'15'0'-381,"-1"0"0,2 0 519,3 0 0,-2 0 482,7 0 0,-1-1-724,6-4-156,-1 3 130,1-10 1,-6 10-608,1-3 316,-7 4-55,4 1 476,-13 0 0,-8 12 0,-8 4 0</inkml:trace>
  <inkml:trace contextRef="#ctx0" brushRef="#br0">19450 6298 9481,'15'0'772,"-1"0"0,0 0-576,0 0-69,7 0 0,1 0 60,6 0 0,7 0-107,3 0-189,-3 0 1,4-2-345,-6-2 1,5 2 263,-5-3 189,1 4 0,-6 1 0,0 0 0</inkml:trace>
  <inkml:trace contextRef="#ctx0" brushRef="#br0">20673 5786 7871,'-6'-8'-369,"4"0"558,-3 4 572,-2 2-138,-1-4-215,-7 12-388,1 2 1,-2 8-264,-3 3 153,-3 9 228,-6 2 0,4 6 8,0-2 1,1 2 22,-6 7 0,7-1 126,3 1 1,8-4-161,2 4 0,6-4-2,-2 9 0,10-5-195,4-6-81,4-2 107,1-13 1,2-3-182,3-9 1,-2 1 175,7-6 1,-7-5-128,2-5 1,-3-11 117,-2 2 0,-1-10-24,-4 0 1,-2-2 19,-7-3 0,0 5 2,0 1 1,0 1-103,0-2 127,-7-3 10,-7 11 0,-2-7-239,-3 8-22,-3-2 196,13 9 0,-10 0-31,9 3 1,4 2-59,1-1 0,5 2-156,5-3 1,4 2 326,10-2 0,10-3 0,7-6 0</inkml:trace>
  <inkml:trace contextRef="#ctx0" brushRef="#br0">21114 5644 7948,'-24'0'22,"0"0"0,5 1 165,-4 4 1,4 3 90,-5 6 0,0 7 85,-4 3 0,0 9-111,-1 5 1,2 4 13,4 6 1,-3 5 375,7 4-565,0 10 1,11-11-408,4 11 0,4-6 248,4-8-123,11-11 1,15-4-300,12-9 0,3-6 504,7-13 0,6-4 0,7-6 0</inkml:trace>
  <inkml:trace contextRef="#ctx0" brushRef="#br0">21313 5815 7689,'-6'-8'-695,"-1"-5"708,-2 4 1,1 2 208,3 2 99,4 4 88,-6 1 1,7 8-152,0 6 0,0 8-31,0 11 0,0-1-74,0 6 1,0-2-27,0 2 1,0 1-5,0-5 0,2 4-81,3-5 0,-4-5-229,4-4 106,3 0-13,-7-2 1,7-2-17,-3-6 0,-3-4 21,2-1-49,-2-5 1,-1 2 18,4-6-73,-3 0 1,9-8 95,-6-6 1,6-12-147,-2-7 1,5-6-378,5 1 251,3-9 107,0 2 0,5-8 65,-3 5 0,1 2 187,-1 8 0,1 1 405,-6 8-60,0 4 30,-5 17 1,-6 14-132,-3 13 0,-2 11 39,2 3 0,-3 5 481,2-4-301,-2 5-218,-2-9 0,5 5 3,-1-7 0,3-1-116,-3-3 0,0-4-146,5-6 0,-4-1 107,4-3 1,1-4-87,4-6 1,0-8 44,0-6 1,1-7-155,-1-7 1,5-7-435,0-3 292,6 3 111,-9-12 1,9 11-601,-6-7 322,0-6 36,-5 11 0,0-11-304,1 7 1,-6 7-1,1 6 688,-7 1 0,-3 12 0,-8-4 0</inkml:trace>
  <inkml:trace contextRef="#ctx0" brushRef="#br0">21896 6028 7967,'0'14'96,"0"0"83,0 0 0,0 7 88,0 3 0,-2 2 170,-3 3 0,4-1-213,-4 1 0,2-2-54,-2-4 1,4 3-42,-4-7 0,3 0-174,2-5 1,-1-2-256,-4-2 219,3-4-70,-4-6-31,6 0 143,0 0 1,0-6-88,0-4 1,0-4 52,0-5 0,6 2 16,4-7 1,-2 0-28,1-4 71,7 0-8,0 5 1,12-3-187,1 2 8,-1-3 130,13 5 0,-9-3-85,6 6 0,-8 1-66,-2 9 1,-1-2-239,-8 6 1,-5 0-31,-4 5 488,-7 0 0,10 0 0,-6 0 0</inkml:trace>
  <inkml:trace contextRef="#ctx0" brushRef="#br0">22351 5672 7988,'-8'0'-1006,"-5"0"1463,12 0-78,-6 0-215,14 0 0,1 0-153,6 0 0,5 0 28,0 0 1,6-1-156,-1-4 1,1 2 78,-1-7 1,2 7-116,-2-2 0,-2-1-575,2 1 727,-13 1 0,8 4 0,-11 0 0</inkml:trace>
  <inkml:trace contextRef="#ctx0" brushRef="#br0">22351 5772 7280,'0'14'120,"0"2"130,0 3 0,-2 3 377,-3 6 0,2 1-242,-6-1-195,-1 1-48,-4-1 0,5 1 210,-1-1-163,1-6-111,-6 11 0,8-14 41,2 10 0,-2-6 29,3 1 1,1 1-25,7-6 1,1-1-67,9-9 0,-1 2-107,11-6 1,-1 0-653,6-5 397,-1-7 185,1 6 1,1-13-1560,3-1 1678,-3 1 0,17-13 0,-3 5 0</inkml:trace>
  <inkml:trace contextRef="#ctx0" brushRef="#br0">23104 5644 7918,'0'-14'-13,"-4"4"62,-1 1 0,-6 6 139,1-2 1,-2 10-14,-3 4 0,0 10-1,-4 5 1,-3 7-6,-7 2 1,-4 9 314,0 0-1097,0 1 779,10 6 0,0-7-211,9 1 424,-4 0-294,17-7 1,-4-1-53,10-7 1,4-1-11,10-3 1,5-5-199,9-10 1,-2-2 154,7-7 0,-4 0 227,3 0 0,-3-7-1375,4-2 616,-7-10 561,10 3 0,-4-11-1374,5 3 1365,-5 4 0,-3-7 0,-5 5 0</inkml:trace>
  <inkml:trace contextRef="#ctx0" brushRef="#br0">23517 5360 8047,'-15'0'465,"1"0"-233,0 0-79,0 6 0,-7 2 29,-3 6 0,-4 5-19,-5 0 1,3 5 28,-3-5 1,3 6-5,1-1 1,4-2-9,6 1 0,2 1-32,12 4 1,0-1-189,5-3 0,8-2-252,6-3 0,7-9-11,7-1 1,7-1-245,3-3 1,1-7 249,-1-7 1,3-9-138,-3-1 0,-3-6 434,-2 1 0,-3-3 0,-1-1 0</inkml:trace>
  <inkml:trace contextRef="#ctx0" brushRef="#br0">23460 5544 8047,'6'8'-190,"2"-1"-154,6-7 1,5-5 453,0 0-131,0-6 35,-5 3 0,5-1-123,0-1 0,0 5-274,-5-4-1,1 0 195,-1-6 94,-6 1 0,-2 5 95,-6-1 0,0 7 0,0-3 0,0-1 0,0-1 0</inkml:trace>
  <inkml:trace contextRef="#ctx0" brushRef="#br0">23616 5374 8047,'-6'-8'-186,"3"-3"92,-7 6 1,5 0 151,-4 5 0,4 0-65,-4 0 1,4 4 213,-4 5 0,4 2 3,-5 13 0,2 1 276,-1 8-91,-4 4-189,5 5 0,-4-1 61,2-3 1,-1 3-158,6-3 0,1-5-162,4-4 1,1-2 213,4-8 0,3-2 31,6-8 1,2-2-1866,3-7 748,-3 0 376,4-7 0,-1 0 548,0-8 0,0-5 0,-5-2 0</inkml:trace>
  <inkml:trace contextRef="#ctx0" brushRef="#br0">23602 5701 8036,'9'-2'122,"1"-3"1,-1-2 270,6-8 0,5-2-290,4 3 0,-2-4-177,2 9 0,-1-4 64,6-1 1,-1 1-148,1 4 0,-3-2-498,-2 6 356,-3-6 77,-7 10-477,0-6 357,-6 7 1,-2 0 341,-6 0 0,0-6 0,0-2 0</inkml:trace>
  <inkml:trace contextRef="#ctx0" brushRef="#br0">23886 5402 8036,'7'-8'-234,"-4"2"32,6 6 0,-6 2 304,2 2 0,-3 4 290,-2 6 1,0 7-174,0 3 1,-7 3-68,-2 1 0,-4 5-175,-1 0 1,5 2 138,-1-2 1,2-3 42,-1 3 1,2-9-196,7-5 0,0-3-276,0-2 0,2-6 312,3-3 0,3-4 0,6-1 0</inkml:trace>
  <inkml:trace contextRef="#ctx0" brushRef="#br0">24014 5402 8036,'8'7'82,"5"-6"131,-4 4 1,4-2-42,1 2 0,0-2-88,1 6 0,3-4-7,1 5 0,2-7-254,-2 2 1,-3-2-179,3 1 244,-4-2 51,0 4-112,-1 1 93,0 1 18,-6 6 1,-2-5-25,-6 1 1,-1 6 138,-4 7 1,-9 1 0,-10 4 1,0-2-1,-4 7 0,3-3 17,-8-2 1,4-4-377,5 0 149,-2-1 85,10-1 0,-3-1-774,9-7 844,4 0 0,6 1 0,0-1 0</inkml:trace>
  <inkml:trace contextRef="#ctx0" brushRef="#br0">24213 6042 8225,'0'8'682,"5"0"295,0-3-763,6 2 1,-10 8-229,4-1 0,-3 0-41,-2 0 1,-3 2-207,-7 3 1,1 3-204,-10 7 260,-10-1-193,5 0 0,-10 1 397,5-1 0,-5 1 0,-3-1 0</inkml:trace>
  <inkml:trace contextRef="#ctx0" brushRef="#br0">24483 5672 7906,'0'-14'-293,"0"0"1,7 6 553,2 3 1,10 12-108,5 7 0,3 6 147,1 9 0,5 4-189,0 0 0,1 5 7,-6-5 0,-4 0-65,-1-4 0,-4-2-7,5-4 0,-6 4-144,0-3 1,-6-4 73,-3-1 1,-6 2-402,2-2-209,-4 0 306,-1-5 177,0 0 0,-6-6-142,-3-3 0,-4-4 32,-1-1 1,-2-1 259,-3-4 0,3-15 0,-4-10 0</inkml:trace>
  <inkml:trace contextRef="#ctx0" brushRef="#br0">24867 5502 7914,'0'8'-550,"0"4"614,0-2 0,-6 9 234,-4 4 1,-2 4-118,-2 2 0,-2 5-43,-3 4 0,-3 2-185,-7-2 153,1 3-43,-1-11 0,-1 9 29,-3-5 8,10-1-187,-11-5 1,20-1-187,0-3 0,1-4-340,9-6-348,-1-6 961,11-1 0,15-26 0,9-5 0</inkml:trace>
  <inkml:trace contextRef="#ctx0" brushRef="#br0">25152 5289 8043,'-15'0'-194,"-4"6"-155,0 3 0,-6 4 359,2 1 1,0 5 373,0 0 1,5 6-208,-1-1 1,4 3 31,0 1 1,3-4 61,2 0-228,4-7-11,6 4 0,11-7-64,3 0 87,10-6-139,-2 5 0,13-12-175,3 4 1,-2-5 146,2-5 1,-6 2-147,1-6 1,-5 4-67,-4-5 0,-8 7-509,-7-2 833,-6 4 0,-3-5 0,-8-2 0</inkml:trace>
  <inkml:trace contextRef="#ctx0" brushRef="#br0">25109 5530 8043,'28'-9'-415,"1"-1"0,1 2 120,3-1 0,-3-2 450,3 6 35,4-6-209,-14 3 0,14-1-106,-14-1-116,7 1-293,-14 1 534,-2 1 0,-14 7 0,-8 0 0</inkml:trace>
  <inkml:trace contextRef="#ctx0" brushRef="#br0">25237 5331 8043,'8'2'-443,"-3"2"0,1 6 913,-1 9 0,-1 3-89,-4 6 1,0 1-176,0-1-24,0 1-129,-6-1 1,4-4-108,-2 0 1,2-7-47,2 2 1,2 1-238,2-1 1,0-4-683,5-6 530,-6-6 177,10 4 312,-12-7 0,12-7 0,-5-1 0</inkml:trace>
  <inkml:trace contextRef="#ctx0" brushRef="#br0">25493 5317 8043,'14'2'-300,"0"2"0,2-1 247,3 7 0,-3-2 38,3 1 0,-3 4 94,-2-4 0,0-1 191,0 2 1,-6-5 10,-3 4-28,-4-6-191,-1 10 0,-1-5 216,-4 6-186,-3 0-84,-6 0 1,-7 2-101,-2 3 0,-4-2 21,-1 7 0,4 0-240,0 4 0,8-4 21,2 0 1,1-12-487,9 3 776,-1-4 0,5 3 0,0 0 0</inkml:trace>
  <inkml:trace contextRef="#ctx0" brushRef="#br0">25934 5431 8426,'8'6'116,"4"-4"-287,-2 2 292,2-2-151,9-2 1,-1 0 91,4 0 0,-8 0-163,-7 0 1,1 0 29,4 0 1,-6 1 7,-3 4 0,1-2 20,-1 7 1,-1-1 103,-4 6 1,0-1 21,0 0 1,-4 2-15,-1 3 1,-1-2 8,1 7 1,3 4 42,-2 5 0,2 7 132,2-2 0,0 8-43,0 1 1,0 2-93,0-2 0,2-2-246,2 2 79,-2-3-511,11-1 464,-12-1-14,5 1 206,-6-7-203,7-1 13,-6-6 0,6-2 46,-7-4 68,0-2 0,-5-7 134,0 0 0,-6-6-378,2-3 751,-10 3-516,3-7 1,-13 6-231,1-7 1,-7 0 44,-7 0 1,-1 0-74,0 0-4,7-7 138,-5-1 1,11-6-109,-3 0 1,14-5-51,5 0 1,9-5-118,0 5 1,3-1 387,2 1 0,7-3 0,1-7 0</inkml:trace>
  <inkml:trace contextRef="#ctx0" brushRef="#br0">26218 5900 7917,'14'0'-104,"0"0"0,7 0 67,3 0 1,6 0 225,8 0 1,-5-2-128,9-3 1,-2-1-54,3-3 0,-6-2-24,1 6 0,-6-5-6,1 6 1,-8-6-106,-1 5 1,-11 1-529,1 4 198,-9 0 1,-2 1 455,-13 4 0,-5 3 0,-14 6 0</inkml:trace>
  <inkml:trace contextRef="#ctx0" brushRef="#br0">26332 5573 7917,'6'14'0,"0"2"139,4 3 0,1-2 290,-6 7 0,4 0-14,-4 4 0,1 5-118,-1 0 0,-4 2-150,4-2 1,-5-3 70,-5 3 1,4-3-277,-4-1 1,-1-1-250,1 1 0,0-6-288,5 1 1,0-6 594,0 0 0,0-2 0,0-2 0</inkml:trace>
  <inkml:trace contextRef="#ctx0" brushRef="#br0">27043 5232 7968,'0'15'-460,"0"4"0,0 11 1323,0 13-508,6 6 0,0 13-437,4-1 1,-4 12 334,-6-2 0,0-6-185,0-4 0,0-12 154,0 3 1,5-7-376,0-7 0,-1-4 215,-4-5 1,0-7-190,0-3 0,-4-8-13,-1-2 0,-2-5 44,3 0 317,2-2 0,-9-4-391,6-2 1,1-11-118,4-8 0,6-4 68,3-2 1,4-4-164,1 0 1,7 1 231,2 9 1,4-3 145,2 7 0,-1 7 180,1 7 1,-1 4-103,1 1 0,-7 7 41,-3 8 0,-4-1 91,0 5 1,-8 1 45,-2-1 0,-3 5-17,-2-5 0,0 1 56,0-1 0,-7-8-218,-2 4 0,-4-4-18,-1 3 0,-2-5-281,-3 1 1,-3-2 124,-6 1 0,1 2-178,3-6 0,2 0 123,3-5 1,8 0-459,-3 0 1,9-6-142,0-4 755,4-3 0,14-7 0,2-2 0</inkml:trace>
  <inkml:trace contextRef="#ctx0" brushRef="#br0">27597 5829 7923,'-6'14'129,"-4"0"0,-2 5 57,-3 0 1,1 5 129,0-5 1,1 4-149,4-4 1,3 0-155,6-4 1,1-1-80,4 0 1,9-6-312,10-3 1,4-4 38,5-1 1,2-6-273,3-4 0,2-4 609,-7-5 0,6-3 0,-2-6 0</inkml:trace>
  <inkml:trace contextRef="#ctx0" brushRef="#br0">27953 5303 7891,'14'14'0,"0"0"0,0 0 0,7 7 115,2 3 0,4-2 49,2 1 0,1 1 22,3 5 1,-3-1-95,3 0 1,-3-4-7,-1 0 1,-1 1 46,0 8 0,1-1 6,-1 6 0,-6-5-190,-3 5 0,-8-5 93,-1 5 1,-7-7-105,2 3 0,-10 0 20,-4 0 1,-17 5 38,-7-1 0,-8 8-17,-6 1 0,-10 5-205,24-28 1,-1 0 0,-27 22 107,4-9 1,8-2-179,11-6 1,5-9 294,9-6 0,0 4 0,10-9 0,3 1 0</inkml:trace>
  <inkml:trace contextRef="#ctx0" brushRef="#br0">28749 6156 7892,'8'1'0,"-4"4"125,-2-3 1,-2 10 34,0-2 1,5 2-161,-1 3 0,1-1 0,-5 0 0</inkml:trace>
  <inkml:trace contextRef="#ctx0" brushRef="#br0">17275 6028 8107,'-8'-10'625,"3"1"-441,4 6 1,7-2-266,4 10 1,4-2 58,5 6 1,8 5-210,6 5 0,0-1 109,-5-9 1,6-2-92,-1-7 0,0 0 40,-5 0 1,-4-2 172,0-3 0,-7-3 0,4-6 0</inkml:trace>
  <inkml:trace contextRef="#ctx0" brushRef="#br0">17346 5829 6835,'-8'0'1053,"2"0"-967,0 0 0,2 4-6,-5 1 0,-1 6-122,-4-1 2,0 2 1,-5 3 92,0-1 1,-6 2-196,1 3 196,-3-4 1,4 7 1,-1-3 7,6-3-44,-2 5 0,10-5 38,1 3 0,6-4-23,-2 4 0,4-1 16,1 1 0,6-4-191,3 4 181,4-3-5,14-2 0,-2-1-199,13-4 70,0-2 0,9-9-613,1-3 707,-1 4 0,-4-18 0,-1 3 0</inkml:trace>
  <inkml:trace contextRef="#ctx0" brushRef="#br0">14787 6085 8028,'-6'-8'-176,"6"3"-173,0 10 395,0 3 0,12 9 334,-2 7 1,-2 6-229,1 12 1,-6 1-77,2 0 0,-3-1 31,-2 1 0,0-7 12,0-3 0,0-9-114,0-5 156,0-3 178,0-8-179,0-2 0,1-25-263,4-9 0,4-12 130,10-7 0,-1-1-139,5-8 0,1 7-155,5-8 1,-6 9-112,1 1 0,-7 14-315,2 4 224,-3 10-187,-2-1 94,0 12 334,-6 2 0,-1 12 228,-7 3 0,0 4 0,0 1 0,0 5 0,0 0 0,0 0 211,0-5-211,-7 1 0,6-1 227,-4 0-159,3-6 332,2 5 137,0-12-364,0 5 1,7-6 64,2 0 1,4 0 14,1 0-107,0 0 0,2-1-4,3-4 0,-2 2-69,7-6 0,-5-1-183,5-4 0,-7 4-375,2 1 296,-3-1-176,-2-4 13,0 0 0,-6 0 157,-3 0 0,-11 4 40,-9 1 1,0 5 38,-9 0 1,5 2 116,-5 2 0,7 0 1,-2 0 1,-2 0 206,3 0 1,3 6 466,6 4-378,-1 9-152,2 3 1,-3 2 321,7-1-277,-1 7 1,5 0-114,0 4 0,1-4 156,4-2-241,3-6 0,6-1-243,1-7 1,4-1 71,-1-4 1,8-4-222,-3-10 0,4-4-414,2-10 813,-1-4 0,1-11 0,-1-3 0</inkml:trace>
  <inkml:trace contextRef="#ctx0" brushRef="#br0">15441 5942 8028,'-14'-6'39,"6"5"305,-5-6-320,5 7 1,-6 2 240,0 3-232,6 2 0,0 8-179,3-1 1,4 5 152,-4 0 1,3 4-103,2-4 0,7 5-88,2-5 30,4 6 214,1-9 1,0 5-175,0-7 25,1 0 55,-1-6-184,0 5 198,-6-5 13,-2 6 0,-7 0 36,-4 0 1,-3-4 2,-6-1 1,-5 5-26,0 5-4,0 0 0,5-4 0,0-3-298,-1-2 60,7 2-468,-4-10 362,10 4 340,-4-12 0,19-2 0,2-6 0</inkml:trace>
  <inkml:trace contextRef="#ctx0" brushRef="#br0">15555 6113 8028,'6'8'-446,"2"0"312,6-3 0,0-4 689,1 4-291,-1-4 0,0-1-101,0 0 0,5 0-78,0 0 1,5-11-286,-5-3 136,0-3 1,-5 1 111,0-3-316,-6 3 184,5-4 1,-12 6-360,4-1 158,-3 7 167,-9-4 1,-2 10-135,-10-3 1,1 4 157,-5 1 0,4 6-2,-5 4 0,5 2 269,-5 3-120,7 5 1,-3-4-96,5 3 666,1 3-286,6-6-116,2 11 1,6-10 140,0 7 1,1-7-187,4 2 0,3-5-99,6-4 1,5 1 56,0-7 0,2 1-137,-2-5 0,-3-1-611,2-4 311,-2-3-21,-2-6 0,1 0-698,-1-1 816,-6 1 1,3 0 204,-6 0 0,-1-1 0,-4 1 0</inkml:trace>
  <inkml:trace contextRef="#ctx0" brushRef="#br0">15782 6042 8028,'14'-8'-781,"2"-3"650,3 6 0,-2-6 17,7 2 1,1 1 154,9-2 0,-4 1 184,3-5 1,-3 1-545,-2 4 151,-6-4 0,-3 10-452,-9-7 620,-4 7 0,-6-3 0,0 6 0</inkml:trace>
  <inkml:trace contextRef="#ctx0" brushRef="#br0">15882 5715 8028,'0'14'-105,"0"0"0,1 12-158,4 2 1,-3 5 1305,2 0-555,-2 4 0,-1 1-30,4 0 0,-2-7-173,7 2 1,6-4-135,7-5 0,4-4 193,2-6-472,5-6 1,3-2-333,5-6 0,-1-3 460,-3-6 0,10-7 0,-4-12 0</inkml:trace>
  <inkml:trace contextRef="#ctx0" brushRef="#br0">15228 6795 8106,'0'-14'-1038,"0"0"1080,-7 6 1,-1-3-46,-6 6 1,0 1-5,0 4 0,3 0 39,-4 0 1,4 0-1,-8 0 1,8 0 49,2 0 0,-1 6 127,-4 3 0,5 6 66,-1 4-228,7 3 0,-3 1-117,6 1 139,0-7 11,0 4-68,0-7 1,6-4-65,4-1 0,2-6 17,2 2 1,5-11-186,0-9 0,0 0-246,-4-9 266,-1 0 49,0 2 0,0 2-101,0 5 105,1 1 1,-6 6 114,1 4 1,-7 5 285,1 9-238,-2 5 0,-2 20 135,0 3 1,0 9 52,0 6 0,0 2 234,0 2 1,0-5-162,0 0 0,0-6 97,0 1 1,0-4-298,0-5 68,6-3-7,-4-7 56,4-6-105,-6-1 0,0-15-162,0-6 0,-1-6-28,-4-9 0,2-4-198,-7 0 1,6-6-15,-6 2 0,2 0-116,-1 0 0,-2-1-418,6-4 423,0-1 256,5 7 0,0-5 168,0 3 0,7-2 0,0-3 0</inkml:trace>
  <inkml:trace contextRef="#ctx0" brushRef="#br0">15540 6710 8106,'-20'14'0,"3"2"5,-7 3 0,5 5 70,-5 9 0,5-1 214,-4 5 1,5-3 28,-1 4 1,8-7-160,2 2 19,5-9 0,-2 1 178,6-6-513,0-6 157,0 0 1,6-12-521,4 4 421,9-10 1,1-3-107,4-6 0,3-7-263,-3-2 0,3-3 108,1 3 0,-6-4-89,-3 3 1,-3 4-82,-2 1 286,0 3 360,-6 8-192,5 2 218,-12 6 0,6 6 123,-7 4 0,0 7-71,0 2 1,0-5 480,0-4-435,0-1 0,0 1 127,0-1-458,0-6-348,0 3-359,0-18 505,0 2 0,0-10 293,0 6 0,-7-1 0,0 1 0</inkml:trace>
  <inkml:trace contextRef="#ctx0" brushRef="#br0">15597 6909 8089,'15'-8'-631,"-8"-4"0,11 4 785,-4-6 1,5-5-141,0 0 0,-2-7-149,7 3 1,0-3 56,4 3 0,-6-3-223,-3 7 0,-3 1 301,-2 3 0,-6 1 0,-2 0 0</inkml:trace>
  <inkml:trace contextRef="#ctx0" brushRef="#br0">15711 6611 7511,'6'8'-1300,"-2"9"2158,5-3-269,-6 4-176,10 2-195,-12 8 0,6 4-15,-7 6 0,0-5-8,0 5 1,4-6-127,1 1 0,0-9 17,-5-6 1,6-2-244,4-2 1,-1-1-340,5-3 324,-3-4 45,16 0 0,-5-4-2,7 3 0,1-10 29,3-5 0,2-7-47,3-2 1,-4-6 75,-5 1 0,-1-4-5,1-6 1,-7 4 47,-3-3-29,-3-3 19,-8 6 1,3-5 248,-7 7 24,1-1-204,-5 7 1,-6 2 1,-4 5 1,-9 6-16,-4-1 1,-4 7 16,-2-1 1,-4 4 81,0 4 1,1 9 108,9 6 1,-3 8 9,7 1 0,2 5 151,8 5 0,2 8 394,7-3-401,7 3-109,7-4 1,10-5-142,9-4-99,3-10-53,7-2 0,6-8-234,3-4 1,3-3 255,2-6 0,12-19 0,4-4 0</inkml:trace>
  <inkml:trace contextRef="#ctx0" brushRef="#br0">18725 7862 8016,'-14'-19'0,"0"0"0,1-5 46,4 5 139,-4-6 1,7 9 335,-4-3-274,-2 3 0,8 2-86,-5 0 1,-1 6 28,-4 3 0,0 4-15,0 1 0,-7 6-111,-2 3 1,-4 10 12,-2 5-68,7 9 0,-5 4 145,4 5-50,2 7 0,2 3 74,10 10 1,1-4-46,3 4 0,5-5-60,0-5 0,6-5 31,9-9 1,5-5-112,4-9 0,7-5-234,3-9 1,5-6-637,-1-8 493,-3-4 211,6-19 0,-11 3-1024,3-9 579,-9 3 205,-4-5 0,-12 5-544,-3-3 957,-4 3 0,-1 2 0,0-1 0</inkml:trace>
  <inkml:trace contextRef="#ctx0" brushRef="#br0">18270 7634 8016,'8'-28'-358,"5"-1"-47,-4 1 0,-1 1 346,2 3 0,-1 4 258,5 6-57,-6 6 39,5-5 1,-5 12-46,6-4 1,-1 5 8,-4 5 1,4 7-6,-4 7 0,-1 6 133,2-1 1,-1-2 121,5 2-281,1 0 9,-1 4 1,0-6 61,0-3 1,0-8-95,1-1 0,5-7-148,4 2 0,1-12 65,-1-7 0,6-7-206,-6-7 1,6-8-23,-7-7 0,2 0-170,-1-4 1,-3 11-123,-7 7 69,0 1-317,-6 12 485,-2 2 0,-7 9 275,-4 10 0,-8 15 0,-6 13 0,1 5 0,3 0 0,6 3 0,-1-3 0,7-3 0,-3 6 0,6-5 0</inkml:trace>
  <inkml:trace contextRef="#ctx0" brushRef="#br0">19237 7492 7961,'-14'0'40,"0"0"127,-1 6 0,0 2-3,-4 6-83,-3 7 1,-8 1-54,-4 7-9,4-1-386,-4-6 468,5 5 1,7-11 42,3 3 0,3-3-19,2-2 0,6 0 91,3 0-144,4 0 1,2 1 72,4-1 0,5 0-178,9 0 325,3-6-248,6 5 1,5-10-85,0 6 0,2-5-98,-2 0 0,-3-2-296,4-2 0,-6 0 57,-4 0 0,1 0-729,-6 0 1106,0 0 0,-5-6 0,0-2 0</inkml:trace>
  <inkml:trace contextRef="#ctx0" brushRef="#br0">19223 7606 7961,'8'0'0,"0"0"75,-4 0 1,4 0 180,6 0 1,1 0-56,-1 0 0,5-2-86,0-3 0,5 2-66,-6-6 0,6-1-262,-5-4 0,5 5-240,-5-1 278,0 1-519,-5 1 694,-6 1 0,5 1 0,-6-2 0</inkml:trace>
  <inkml:trace contextRef="#ctx0" brushRef="#br0">19351 7435 7302,'0'14'-254,"0"7"484,0 3 1,0 2 504,0 3-288,0 6-235,0-5 0,-5 6-246,0-3 0,1-8 3,4 4 0,0-10-194,0 0 1,0-3-158,0-2-480,6 0 631,2-6 0,4-3 231,-2-10 0,3-9 0,-6-8 0</inkml:trace>
  <inkml:trace contextRef="#ctx0" brushRef="#br0">19479 7492 7961,'16'0'0,"3"0"0,1 0-366,4 0 212,3 6 0,-5 2 364,6 6 106,1 1-273,-1-1 7,0 0 1,-5-4 18,-4-1 0,-4-1 14,0 1 1,-3 4 81,-2-3 1,-4-3-41,-6 3 1,-2-1 4,-2 6 1,-11 5-286,-8 4 222,-10-4 1,-4 7-118,-5-3 11,-1-4 0,7 6 16,2-7 0,4 4-146,2-4 0,11-4-83,2-6-218,4 1 470,3-3 0,2-7 0,6-7 0</inkml:trace>
  <inkml:trace contextRef="#ctx0" brushRef="#br0">19991 7833 7961,'14'0'0,"2"0"0,3 0-194,-4 0 1,6 0-353,-7 0 0,0 0 88,1 0 458,-8 0 0,0 0 0,-7 0 0</inkml:trace>
  <inkml:trace contextRef="#ctx0" brushRef="#br0">19863 8032 8285,'14'0'-25,"2"0"91,3 0 1,-2 0 403,7 0 0,-1 0-410,6 0 1,6-1-315,2-4 0,5 3 254,0-2 0,7-4 0,2 0 0</inkml:trace>
  <inkml:trace contextRef="#ctx0" brushRef="#br0">20616 7606 7972,'-9'-10'-157,"-1"1"1,7 6 403,-3-4 108,6 7 0,6 7-43,4 2 1,10-1 163,9 2 0,8-7-334,16 1 0,0-4-245,14-4 1,-6-4-14,6-6 1,-15-1-34,-5 1 1,-9 0-1107,-10 0 657,-5 6 185,-9-5 413,-8 12 0,-6-12 0,0 5 0</inkml:trace>
  <inkml:trace contextRef="#ctx0" brushRef="#br0">20801 7492 7932,'0'14'-39,"0"2"240,0 3 1,5 9 348,-1 10 0,3 0-387,-2 5-164,-4-4 111,5 10 1,-6-6-518,0 0 281,0-7 1,2 4-673,3-7 557,9 0 1,3-11-119,7-3 1,0-8-161,4-2 1,1-7 518,-1-2 0,0-13 0,1-15 0,-1-8 0</inkml:trace>
  <inkml:trace contextRef="#ctx0" brushRef="#br0">21242 7691 7972,'0'-22'0,"0"1"135,0 7 100,0 0 1,-2 6-163,-3 3 119,-2 4-36,-8 1 0,1 6-115,0 4-119,-7 9 204,6 3 1,-6 6 45,7 1 1,1-3-75,4-2 0,2 1 67,7-6-149,0 0 1,7-6-221,2-4 0,5-2-531,5-7 531,-3-7 1,6-1-40,-3-6-302,-3 0 249,5 0-83,-7-7 23,0 5 80,0-4 237,0 12 1,-1 3 0,-3 10 1,1 5 230,-7 8 0,1 0 36,-5 6-76,0-7-148,6 3 1,-2-5-555,5-1 264,-6-6 30,10 4 255,-12-10 0,18-2 0,-3-8 0</inkml:trace>
  <inkml:trace contextRef="#ctx0" brushRef="#br0">21526 7592 7972,'6'20'0,"-2"-3"92,5 7 1,-6-5 197,2 5 0,-3-2-189,-2 2 10,0 2-21,0-10 0,0 10-201,0-7 195,0-1-39,0-3 1,-5-6 89,0 1-199,-6-7-160,9 3 1,-4-7-28,6-4 1,6-9-275,4-10 0,3-3-248,1-1 584,6-1 1,-4 1 188,3-1 0,2 2 0,-2 4-57,-1 2 0,1 9-40,0 2 1,-4 4 300,-6 6 1,-1 3 273,1 6 0,-1 2-74,-3 13 0,-3-5 251,2 5 0,-2-5-51,-2 4-423,0-5 0,0 7 212,0-6-444,0 0 1,0 2-232,0-6-754,0 6 629,0-7 0,0-4-965,0-1 1200,0-6 1,-6-15-1,-2-12 1</inkml:trace>
  <inkml:trace contextRef="#ctx0" brushRef="#br0">21896 7293 7972,'9'0'-340,"1"0"171,-7 0 275,10 6 1,-12 9 437,4 8 0,-4 7-180,-1 8 0,0 0-89,0 9 0,-1 2-46,-4-1 1,2 1-28,-7-2 0,7-3-27,-1 4-799,2 2 815,-4-5 1,4-1-760,-3-6 461,4-7-110,1-2 0,1-9-114,4-6 1,-2-6 95,7-3 1,-1-5-21,5-5 1,-4-4 359,-1-10 1,1-5-377,4-9 0,0 3-274,1-3 225,-1 3 84,0 1 0,5 1 206,0 0 93,0 5-36,1 3 0,-4 12 304,3 3 0,-3 4-148,-2 1 1,-4 3 156,-1 6 1,-6 7-115,2 13 1,-3-1 30,-2 0 0,0 1 232,0-1-273,0 1-97,6-1 1,-5 1-665,4-1 258,3-6-93,-6 5 1,6-11-385,-4 3 0,-2-8 764,3-2 0,3-6 0,-1 4 0</inkml:trace>
  <inkml:trace contextRef="#ctx0" brushRef="#br0">22635 7165 7983,'-16'2'-169,"-3"2"1,4 0-338,-4 5 597,3 1 1,2 5 296,-1 4 0,6 3-53,-1 7 0,2 6 288,-1 2 1,-2 5-216,6 0 1,-4 6-134,4-1 0,-1 5-42,1-5 1,3 7 5,-2-2 0,2 4-469,2 0 0,0-3-11,0-1 0,11-13-637,3-1 878,16-6 0,0-10 0,13-2 0</inkml:trace>
  <inkml:trace contextRef="#ctx0" brushRef="#br0">22877 7407 7856,'-8'-29'0,"-5"6"-923,4-1 375,2 7 592,1-4 1018,6 7-763,0 6 0,6 3 7,4 10 0,3 12-73,1 16 0,5 10 95,0 14 0,0 0 26,-5 0-1199,0 0 971,-6-1 0,0 0-38,-3-4-472,-4-10 436,6 0 0,-3-17-164,1 3 1,0-4 104,-5 0-102,0-4 1,0-10 80,0-1 816,0-6-1103,0-15 0,1-7 349,4-19 0,3 0-826,6-5 314,0-6-41,1-1 0,0-15 58,4-6 0,2 1 228,3-1 0,1 8 258,-6 11 1,5 11-12,-6 12 0,-3 9-27,-6 10 0,-6 7 754,2 13-297,-3 6-303,-2 25 0,-5-2 844,0 13-389,0 0-278,-1-1 0,5 1 120,-4-9 1,3 3 43,2-9 0,7-3-424,2-6 0,-1-6 62,1-8 0,1-6-111,4-3 1,2-5-195,3-5 74,3-3 52,6-18 0,1 0-253,-1-12 0,1 0 4,-1-4 0,-1-6-118,-3 1 1,1-5 109,-6 4 1,-2 7-10,-7 8 0,-2 5-278,-4 4 137,-2 4 1,3 13 465,-10 7 0,3 7 0,-17 13 0,4 2 0</inkml:trace>
  <inkml:trace contextRef="#ctx0" brushRef="#br0">23687 7663 7866,'-14'8'0,"-2"4"112,-3-2 0,2 7 291,-7 2 1,2 6 233,-2-1-278,4 3-126,6 1 0,1 1 120,3-1-139,4 1-94,6-1 0,0-4-26,0-1 0,13-7-116,6-2 1,3-6-367,6-8 0,-2-1-76,7-4 1,-3-9-426,-2-10 0,1-3-347,-1-1 1236,1-1 0,-1 1 0,0-1 0</inkml:trace>
  <inkml:trace contextRef="#ctx0" brushRef="#br0">23915 7293 7995,'9'0'-167,"1"0"0,1 0-356,8 0 1,-2 0 996,7 0-132,6 0-217,0 0 1,5 0-229,-7 0-77,0-6 90,-5 4 1,-1-9-148,-3 6 1,-8 1-125,3 4 361,-9 0 0,1 0 0,-6 0 0</inkml:trace>
  <inkml:trace contextRef="#ctx0" brushRef="#br0">24014 7336 8040,'0'14'457,"0"0"-270,0 0-112,-6 7 93,4 1 0,-6 13 539,4 3-325,-4-4-155,-6 14 1,4-17-25,1 7 0,1-1 21,-2-4 1,-1 0-27,6-5 0,1-1 64,4-3-309,0 3 0,6-13-251,3 0 219,4-6 41,8-8 1,-4-1-739,7-4 332,-1-3 109,6-6 1,-1 1-243,1 4 1,-2-4 82,-4 3 1,3-1-718,-7 2 1211,-1-4 0,3 5 0,1-6 0</inkml:trace>
  <inkml:trace contextRef="#ctx0" brushRef="#br0">24370 7250 7088,'0'15'224,"-2"0"-175,-3 4 1,4 11 571,-4 13-322,3 0 0,2 10-50,0-5 0,0 4 36,0-5 0,0 2-45,0-1 0,5-9-49,0 4 1,0-5-1,-5 0 1,4-5-159,1-10 1,0-2-525,-5-7 512,0 0 108,0-6 1,0-8-106,0-9 1,0-10-11,0-5 0,0-3-68,0-1 0,6-7 130,4-3 0,7-9-316,2-5-1018,13-4 1105,-9 0 1,17-6-103,-7 0 1,5 7 86,-5 8 0,-1 9-48,-9 5 0,-2 14-364,-7 4 26,0 11 0,-6 4-493,-3 9 1047,-3 10 0,-9 10 0,-1 7 0</inkml:trace>
  <inkml:trace contextRef="#ctx0" brushRef="#br0">24626 7606 7949,'-7'8'0,"4"0"98,-6-4 1,5 4 166,0 6 0,2 2 58,2 3 1,0 2-103,0 2 1,0 4-101,0-3 1,0-2 12,0 2 0,5-2 22,0 2 0,1 1-26,-1-6 0,-4 5-166,4-6 1,1 1-106,-1-4-3,0-1 270,-5-6-37,0-2-45,0-6 0,1-3-70,4-7 120,-3 1-91,10-18 0,-5 5-75,2-6 0,5-6-66,1 1 0,-1-2-285,5 2 0,1 8 0,-1-3 0,0 9-212,-5 0 0,1 4 635,-1 6 0,0-4 0,0 5 0</inkml:trace>
  <inkml:trace contextRef="#ctx0" brushRef="#br0">24953 7520 8098,'14'0'480,"0"0"0,2 2-291,3 3 1,3-4-202,6 4 0,5-8-229,1-2 1,4-6-53,-5 2 1,0-2 141,-5 1 1,-1-2 150,-3 2 0,-4 4 0,-5-1 0</inkml:trace>
  <inkml:trace contextRef="#ctx0" brushRef="#br0">25237 7321 7914,'0'-7'274,"0"0"1,0 10 190,0 7 1,-6 6-440,-4 12 1,-4 2-95,-5 3 1,2 4-38,-7 5 0,2-4-7,-2 0 0,-1-6-248,6 1 1,-5-3 166,5-2 1,5-6-35,4-3 0,1-3-333,-5-2-9,6-6 569,-5-1 0,5-7 0,-6 0 0</inkml:trace>
  <inkml:trace contextRef="#ctx0" brushRef="#br0">24995 7393 7914,'7'-8'-68,"-4"1"97,6 7 1,-4 0 200,4 0 0,-4 5 234,5 0 1,-6 9 240,6-5-346,-1 14-98,-1-14 0,5 12 339,-4-7-382,10 6-55,-3-4 0,5 5 175,-7-7-120,6 0-175,-4 0 0,6 1-127,-3-1 1,-3-5 133,3 1 0,2-7-177,-2 2 1,-2-2-516,-8 2-830,4-4-230,-11 5 1702,4-6 0,-12 7 0,-2 1 0</inkml:trace>
  <inkml:trace contextRef="#ctx0" brushRef="#br0">25919 7250 7886,'-14'-8'-97,"0"4"0,4 2-162,1 2 1,-5 2 316,-5 2 0,-5 4 278,5 7 0,-6 5 77,1 4 1,2 4-99,-2 5 1,2 4-26,-1 5 1,2-1-127,7-3 1,1 2-5,4-7 1,2 5 12,7-5 0,2-1 18,3-9 1,4 3-236,10-7 0,5-2 56,9-8 1,2-2-387,3-7 1,7 0-74,-2 0 1,1-8-276,-6-6 0,2-1 220,-7-3 0,0-5 502,-4 0 0,-7-4 0,-2-2 0</inkml:trace>
  <inkml:trace contextRef="#ctx0" brushRef="#br0">26147 6923 7657,'-14'0'356,"-1"0"1,0 7-157,-4 2 1,3 5 56,-3 5 0,-2-1-164,2 5 0,-6 1-8,1 5 1,4-1 60,1 0 0,5 1-2,4-1 1,4-1-152,6-3 0,3 1-7,7-6 0,1-2-95,12-7 0,6-4 36,4-6 0,0 0-135,-4 0 1,4-6-53,0-4 1,0-2-249,-4-2 1,-1-1-153,0 1 0,-5 5 34,-5-1 626,-8 1 0,-4-5 0,-6-1 0</inkml:trace>
  <inkml:trace contextRef="#ctx0" brushRef="#br0">26133 7122 7886,'14'-6'0,"0"5"-436,0-4 0,5-2 219,0 3 1,6-1 384,-1 5 1,1-2-132,-1-2 0,1 2-23,-6-3 0,2-1-282,-2 1 1,-8-1-126,3 1 393,-3 4 0,-3-12 0,-2 5 0</inkml:trace>
  <inkml:trace contextRef="#ctx0" brushRef="#br0">26303 6938 7886,'-22'6'39,"3"3"0,5 6 188,4 4 0,-1 3-26,7 6 0,-1 2 0,5 3 0,0-3-40,0 3 1,0-2-154,0-3 0,2-4-267,2-1 1,6-5 224,9 1 1,-3-5-221,2-5 0,-2 2-122,-2-6 0,1 0-738,-1-5 1114,0 0 0,0-6 0,1-2 0</inkml:trace>
  <inkml:trace contextRef="#ctx0" brushRef="#br0">26374 7208 7886,'15'0'-86,"-4"0"-47,3 0 0,-3 0 174,8 0 0,1-5 24,-1 0 0,5-1-236,-5 1 1,5 4 95,-5-4 0,0-1-248,-5 1 0,-5 0-104,1 5 427,-7-6 0,10 4 0,-6-4 0</inkml:trace>
  <inkml:trace contextRef="#ctx0" brushRef="#br0">26659 6994 7886,'0'19'0,"0"0"0,0 2 93,0-2 1,0 1 203,0 4 1,0 3-238,0-3 1,-5-2-70,0 1 1,0-5-222,5 1 1,0-3-22,0-2 0,-4-5-674,-1 1 602,0-7 323,5 3 0,0-12 0,0-2 0</inkml:trace>
  <inkml:trace contextRef="#ctx0" brushRef="#br0">26701 6966 7886,'15'6'0,"-1"4"0,-5 2-18,1 3 0,-1-1 66,5 0 1,1 0-43,-1 1 1,-5-3 104,1-2 0,-1 1 96,6-7-69,-1 8 1,-2-9 101,-2 6-205,-4-6 0,-7 8 101,-4-6 0,-5 6-205,-9-1 1,2 7-73,-7 2 1,1 5-130,-6-5 1,2 4 146,4-4 1,2 5-99,7-5 0,6 0 221,3-5 0,4 0 0,1 1 0</inkml:trace>
  <inkml:trace contextRef="#ctx0" brushRef="#br0">27043 7520 7901,'0'15'-475,"0"-6"339,0 1 0,0-1 402,0 5 0,0 1 56,0-1 0,-2 0 66,-3 0 1,1 0-298,-11 1 0,3-1-187,-12 0 1,0 0-100,-4 1 1,1-1-305,3 0 0,-3 0 499,4 0 0,-4-6 0,-2-1 0</inkml:trace>
  <inkml:trace contextRef="#ctx0" brushRef="#br0">27313 7151 7988,'0'-14'-627,"0"-1"627,0 1 0,1 6 43,4 4 0,5 2 93,8 2 1,5 8-23,5 6 0,7 2 153,3 8 1,8-1 39,1 6 1,-1-1-143,-8 1 0,0 1-125,-10 3 1,2-2 4,-11 7 0,0-6 16,-5 1 1,-4-3-63,-1-2 0,-6-1-247,2-3 0,-3-3 61,-2-7 0,-2-2-47,-3-2 0,2 1-149,-6-6 1,-1-1 141,-4-4 1,0-1-603,-1-4 843,8-3 0,-6-19 0,5-3 0</inkml:trace>
  <inkml:trace contextRef="#ctx0" brushRef="#br0">27796 7051 7930,'0'15'0,"-6"-1"114,-4 0 0,-2 7 192,-3 2 1,-5 10-143,-4 5 0,-3 3 55,-1 2 1,0 0-87,-1-1 0,5-4-89,1 0 1,5-8-188,-1-1 1,5-3-60,5-7-553,2 0 405,7-11 0,8-9-801,6-14 1151,1-5 0,18-15 0,-3-1 0</inkml:trace>
  <inkml:trace contextRef="#ctx0" brushRef="#br0">28080 6852 7930,'-3'10'-208,"-6"-1"1,-2 5 302,-13 5 0,5 5 27,-5-5 1,1 6 177,-6-1 0,2 3-124,4 1 1,-3 1 151,8-1 0,0-4-127,9 0 1,2-7-48,7 2 0,2-5-204,3-4 1,3 1-18,6-7 1,5 1-118,0-5 1,4 0-32,-4 0 1,5-1-216,-5-4 0,2 2 127,-3-7 0,-6 2-383,2-1-143,-3-4 829,-3 5 0,-2-6 0,-6 0 0</inkml:trace>
  <inkml:trace contextRef="#ctx0" brushRef="#br0">27981 7037 7930,'14'-13'0,"0"4"0,7-2-119,3 6 1,2 0 94,3 5 1,4 0 201,0 0 1,5-1-199,-5-4 1,1 4-267,-6-4 1,-6 3 136,-3 2 0,-3-1-323,-2-4 472,-6 3 0,5-10 0,-6 4 0</inkml:trace>
  <inkml:trace contextRef="#ctx0" brushRef="#br0">28194 6824 7930,'0'14'22,"0"0"0,0 8 137,0 7 0,-1-1 74,-4 5 1,2 2-47,-7-2 0,2 5 0,-1-5 0,-2 1-192,6-6 0,0-1 65,5-3 1,0-4-530,0-6 1,0 1 288,0-1 1,7-6-991,2-4 1170,4-2 0,1-8 0,0-2 0</inkml:trace>
  <inkml:trace contextRef="#ctx0" brushRef="#br0">28365 6923 7930,'14'0'0,"-4"0"69,-1 0 1,0 7 163,6 2 1,-6 4-116,1 1 0,-1 0 58,5 0 1,-4-6-147,-1-3 0,-4 1 119,5-1 0,-6 1 40,6-1-74,-7-3 0,3 6-86,-6-4 1,0 0-106,0 5 0,-11 1-93,-3 4 1,-10 5-1,1 0 0,-11 6-212,-4-1 1,-1-4-154,1-1 1,8-3-16,6-2 549,13 0 0,-8 1 0,11-1 0</inkml:trace>
  <inkml:trace contextRef="#ctx0" brushRef="#br0">28692 6909 7814,'6'-12'-546,"4"2"0,-2-1 486,1 6 0,0-4 276,6 4 0,-1 0-1,0 5 1,0 0-114,1 0 1,4 0-51,0 0 1,-1 2 31,-3 3 1,-1-2-5,0 6 1,0-6-26,1 2 0,-6 1-71,1-1 1,-3 2 82,3-3-57,-4-2 0,-6 6-168,0-4 146,0 4 0,-1 7 100,-4-1 0,2 2 11,-7 3 1,6 3 114,-6 6 0,2 2-73,-1 3 0,-2-1 113,6 6 0,0-2-155,5 2 1,0 3 17,0-3 1,6-2-246,4 2 0,-2-6 81,1 1 1,1-8-220,4-1 1,-6-7 105,-3 2 0,1-3-8,-1-2 0,-2-1 91,-8-4 243,-3 4-208,-12-5 0,-4 1 14,-9 1 1,-5-1 23,-10 6 1,3-3-220,-7-2 0,7 1 95,3-6 0,2-1-353,12-4 1,-2 0 480,11 0 0,0-12 0,5-4 0</inkml:trace>
  <inkml:trace contextRef="#ctx0" brushRef="#br0">29218 7222 7885,'14'0'-82,"2"0"-40,3 0 0,5 0 375,9 0-112,3 6 1,7-4-122,-1 3 1,-1 1-11,-3-1 0,2-1-208,-7-4 1,3 0 72,-7 0 0,1-4-614,-11-1 238,0 0 501,-5 5 0,-6 0 0,-2 0 0</inkml:trace>
  <inkml:trace contextRef="#ctx0" brushRef="#br0">29460 7122 7885,'0'15'0,"0"5"0,0 4 0,0 7 371,0 3 1,-2 0-113,-3 0 1,2 0-149,-6 4 1,4 2-84,-5-7 0,6 0-274,-6-5 0,7-4-869,-2 0 623,4-7 163,1 4 0,6-13 329,4-4 0,8-2 0,5-2 0</inkml:trace>
  <inkml:trace contextRef="#ctx0" brushRef="#br0">30085 6810 7861,'0'-37'0,"2"3"0,3 5 0,-4 7-350,4 3 1,-4 3 79,-1 2 500,0 6 0,5 10-17,0 12 0,0 10 118,-5 14 1,4 9-24,1 19 1,0-4 14,-5 9 0,-5-5-241,0 1 0,-1-4 117,1-6 0,2-5-218,-6 0 1,6-5 91,-2 5 0,3-12-190,2-2 1,-5-8 83,1-6 0,-1-4-288,5-6-175,0-6-95,0-1 391,0-20 0,11-3 40,3-12 1,10-5-188,0-1 1,6 3 92,-2 7 0,4 4 277,-9 5 1,3 3-76,-3 2 0,-2 4 338,-7 6-152,0 0 0,-6 6-42,-3 4 0,-3 2 35,-2 3 0,-2-1 100,-3 0 0,2 0-31,-6 0 1,-2 1-64,-8-1 0,1 0-155,-6 0 0,1-4 91,-6-1 1,1-4-328,-1 4 0,6-5 40,-1 0 1,7-2-91,-2-2 1,5-6 307,4-4 0,4-9 0,6-3 0</inkml:trace>
  <inkml:trace contextRef="#ctx0" brushRef="#br0">30668 7236 7861,'22'-8'174,"-9"2"-613,-13 6 0,-8 2 256,-11 2 1,2 4 464,-7 6 0,5 7-125,-5 3 1,7-2 48,-2 1 0,5 0 127,4 0 0,-1 2-121,6-6 1,1 0-440,4-4 0,8-3 112,6-2 0,2-4-51,7-6 1,-4 0-48,5 0 1,-2-8-74,2-6 1,1 0 41,-6-5 0,0 3-222,-5 2 466,0-7 0,1-1 0,-1-6 0</inkml:trace>
  <inkml:trace contextRef="#ctx0" brushRef="#br0">30938 6810 7849,'14'8'-109,"1"4"-30,-1-2 1,0-2-261,0 1 1,5-1 459,0 1 0,5 2-6,-5-6 1,6 5 28,-1-6 1,-2 3 66,2-3 1,-7 0 192,2 5 1,-5-4-229,-4 4 0,-2 1-43,-4 4 1,-2 2-69,3 3 0,-5-2 15,-5 7 1,3-2-31,-2 2 1,-3 3 78,3-4 0,-6 4 98,5 2 0,1 4-97,4 0 0,0 5 241,0-5 1,0 11-13,0-1 0,0 1 26,0-6 1,0 1-162,0-5 0,0-3 20,0-7 0,0 1-41,0-6 1,-2 0 35,-3-5 1,-7-1-194,-7-4 0,-11-1 50,1-3 0,-9-3-533,0 2 0,-3-2 110,-1-2 387,-7 0 0,-8 6 0,-8 2 0</inkml:trace>
  <inkml:trace contextRef="#ctx0" brushRef="#br0">18498 9482 8023,'-24'0'-82,"0"0"1,1 2-406,-6 3 400,7 3 1,-5 12 643,4 4-222,-4 9-127,-2 3 0,7 9 124,3 2 0,3 8-103,2 7 1,6 4-130,4-4 0,2-1 3,2-4 0,6-3 2,4-7 1,9-1-343,4-13 141,4 0-1,8-17 0,1 2-22,7-14 0,6 0-117,3-9 1,-3-9-242,-2-10 1,-4-3 5,-5-1 0,2-2 471,-7-4 0,0 4 0,-8-6 0,-6-3 0,-6-6 0</inkml:trace>
  <inkml:trace contextRef="#ctx0" brushRef="#br0">18995 9269 8096,'-15'0'140,"-4"0"1,1 0 300,-5 0 0,4 3-409,-5 7 0,5 1 63,-5 12 1,1 3-77,-6 7 1,2 2 147,4 3 0,-1 3 26,10-3 0,-2 1-50,11-1 1,2 1-189,8-5 40,9-1 0,8-11-236,6-3 0,1-10-51,-1-4 1,7-5-132,3-5 0,0-3 33,5-6 0,-9-5-532,9 0 922,-10-6 0,2 3 0,-7-6 0</inkml:trace>
  <inkml:trace contextRef="#ctx0" brushRef="#br0">18995 9497 8096,'15'-7'0,"4"4"-601,-1-6 212,8 5 275,2-8 1,2 9 352,3-7 1,-3 5-308,-1-4 0,-1 4-224,1-4 0,-7 4-52,-3-4 344,-3 5 0,-2-8 0,0 4 0</inkml:trace>
  <inkml:trace contextRef="#ctx0" brushRef="#br0">19152 9340 8061,'-13'8'67,"4"6"1,2 7 357,7 7-297,0 7 0,-4 0 58,-1 3 0,0 1-88,5-6 1,2 1-242,2-6 1,0-1 135,5-4 1,5-7-117,5-6 1,2-7-54,-2 2 0,-3-5 176,2-5 0,5-9 0,-1-8 0</inkml:trace>
  <inkml:trace contextRef="#ctx0" brushRef="#br0">19365 9383 8051,'14'14'-728,"0"-6"1,-3 5 475,4-4 0,-4-1 177,8 1 0,-3-5 255,-2 0 0,0 3 239,0-3 0,0 1 583,1-5-511,-7 6-80,4-4 35,-10 11-324,4-5-99,-12 12 1,-4 2-75,-9 7 0,-1 4 155,-4 0 1,-1 5-211,6-5 1,1 5-122,9-5 1,-2-1-297,6-9 1,0-2 522,5-7 0,0 0 0,0 1 0</inkml:trace>
  <inkml:trace contextRef="#ctx0" brushRef="#br0">19664 9767 8051,'20'8'253,"2"4"-156,7-10-75,-1 4 1,1-6-89,-1 0 0,0 0 201,1 0 0,-5-5 19,-1 1 1,-1-6-333,2 5 1,-3 1-382,-7 4 1,-5 0 558,1 0 0,-7-7 0,3-1 0</inkml:trace>
  <inkml:trace contextRef="#ctx0" brushRef="#br0">19735 10094 8005,'0'8'698,"6"-2"1,2-6-994,6 0 62,0 0 0,2-2 334,3-2 1,0 2 405,9-3 1,-2-3-406,7-1 1,-3-4-322,-2-1 1,1 1-74,-1 4 0,5-2-779,1 6 1071,-1 0 0,-5 5 0,1 0 0</inkml:trace>
  <inkml:trace contextRef="#ctx0" brushRef="#br0">20701 9326 7964,'-6'-14'-400,"5"0"223,-6 6 314,7 1 1,2 10 109,3 7 1,2 7 142,8 17-234,-1 2 11,0 13 1,0-3 29,1 6 0,-1 0-74,0 5 0,-5 0-72,1-1 1,-7 1 37,2 0 1,-4-5-143,-1 0 0,0-12 77,0-2-114,0-7 158,0-8 1,-1-4-31,-4-10-3,4-3 10,-6-6 1,2-1-8,1-4 0,-1-11-94,5-12 1,2-9-178,2-10 0,4-10 100,6-9 1,7-5-397,3-5 0,9 5 234,5 0-533,-18 35 0,1 1 761,21-24 0,0 7-6,-5 9-298,-2 10 187,-6 5 1,-2 7-222,-4 7 1,-2 6 132,-7 3 1,-6 10 698,-3 5-427,-4 9 0,-1 3 0,0 6 0</inkml:trace>
  <inkml:trace contextRef="#ctx0" brushRef="#br0">21114 9795 7991,'-8'0'249,"2"6"0,6 2-131,0 7 0,0 4-79,0-1 0,0 6 1,0-5-119,0 6 190,0-3 0,0 2 46,0 0 0,0-5-47,0 5 1,0-7-181,0 2 1,1-5 43,4-4 0,-4-3-76,4-2 1,-2-3 41,2 3 0,-2-10-199,7-5 1,-6-7-72,6-2 73,-1-6 165,-1 9 0,5-11-266,-4 3 121,4-3 184,-5-1 1,5 6-28,-4 3 0,-1 0 29,1 5 1,-5 1-40,0 8 98,-2 4 0,0 1 172,2 9 1,-2 6 265,3 4-269,-4-4 44,-1 12 1,0-9 92,0 5 0,0-4-205,0 5 1,2-7-37,3 2 0,-2-5 2,6-4 1,1 1-135,4-6 0,0-1-71,0-4 0,0 0-795,1 0-92,-1 0 527,0-6 490,0 5 0,1-12 0,-1 5 0</inkml:trace>
  <inkml:trace contextRef="#ctx0" brushRef="#br0">22081 9425 7984,'-15'-7'0,"6"-4"-905,-1 6 341,1 0 516,-5 5 425,0 0 1,-1 0-197,1 0 0,0 0 27,0 0 1,-1 2 58,1 2 1,0 0-129,0 5 0,0-4-41,-1 4 1,1 1 47,0 4 1,1 0 1,4 0 0,-4 7 17,4 3 1,-4 4-5,-1 5 1,1 4 29,4 5 1,1 2 2,3 4 0,3-2-86,-2 6 0,4-13-2,4-1 1,6-6-484,9-4 201,-3-6-121,11-8 1,-10-2-176,7-8 1,-1-1 21,6-7 1,4-4-236,0-6 0,5-5 685,-5 0 0,0-7 0,-4 4 0</inkml:trace>
  <inkml:trace contextRef="#ctx0" brushRef="#br0">21725 9397 7931,'-9'-2'-109,"-1"-2"1,5-3-140,-4-2 1,6-4 319,-2 4 0,-1-4 209,1-1 0,0-2-225,5-3 1,5-1-118,0-4 1,6-3-16,-2 3 0,9-1 86,1 1 1,0 4-84,-5 6 136,0 0-86,0 6 0,-4-3-7,-1 6 0,-1 2 106,2 7 0,2 9-5,-2 6 0,-2 5 1,1-5 1,-1 1 144,1-1 0,3-3-247,-8 3 93,7-3-15,-3-8 1,6-1-187,1-2-10,-7-3-6,10 4 0,-8-7-261,9-4 1,-3-3 98,-2-6 316,6 6 0,-4-11 0,5 3 0</inkml:trace>
  <inkml:trace contextRef="#ctx0" brushRef="#br0">22351 9127 7931,'-14'0'136,"-1"0"1,6 0-76,-1 0-57,1 6 91,-12 2 1,4 13-91,-7 2 1,1 4 140,-6 2 0,2-1-120,4 1 1,2-1 50,7 0 0,6-1 7,3-3 0,4 1-468,1-6 145,6-6 169,2-1 1,8-10-418,3 3 232,-4-4 24,12-1 1,-6-1-66,2-4 0,0 2 84,-4-7 1,-4 7 211,4-2 0,-3-2 0,-2-1 0,1-7 0</inkml:trace>
  <inkml:trace contextRef="#ctx0" brushRef="#br0">22365 9298 7931,'20'0'0,"1"0"-681,3 0 299,-4 0 229,-6 0 1,5 0 252,0 0 1,5 0-221,-5 0 0,0 0-118,-5 0-2,0-7 240,-6 6 0,-1-12 0,-7 5 0</inkml:trace>
  <inkml:trace contextRef="#ctx0" brushRef="#br0">22493 9113 7931,'-8'14'70,"-5"0"94,12 7 1,-7 1 12,3 6-116,4 1 0,-6 1 120,7 3-91,-6-9 1,4 7-15,-2-12 0,2 5-476,2-5 0,0 0-421,6-5 821,-4 0 0,11-6 0,-6-2 0</inkml:trace>
  <inkml:trace contextRef="#ctx0" brushRef="#br0">22635 9170 7931,'21'0'-686,"-6"6"536,12 2 0,-11 6 91,3 0 1,2 0 164,-2 1 1,-1-1 246,-3 0 0,-1-1-169,0-4 1,-4 4 35,-1-4 0,-6-1-86,2 2 0,-3-1 18,-2 5 0,-8 1-239,-7-1 198,1 6-143,-19-4 0,9 11-151,-9-3 0,-2 1 13,2-1 0,5 1-197,4-6 1,8 0 366,2-5 0,0 0 0,6 1 0</inkml:trace>
  <inkml:trace contextRef="#ctx0" brushRef="#br0">23005 9639 7887,'14'0'1358,"2"0"-1136,3 0 0,-3 0-71,2 0 1,5 0-48,0 0 1,6-2-193,4-3 0,2 2 45,3-6 0,1 4 159,-6-4 0,0 1-458,-4-2 171,-7 4-148,-2 6 0,-10 0-1096,-1 0 992,-5 0 0,-4 5 423,-10-1 0,-9 7 0,-3-3 0</inkml:trace>
  <inkml:trace contextRef="#ctx0" brushRef="#br0">23190 9468 7887,'7'6'170,"0"2"-111,-1 13 0,-4 1 1007,2 6-443,-2 7-339,-2 2 1,0 5-22,0 1 1,0-1-173,0 1 0,0-2-193,0-3 1,0 0 83,0-10 0,0 4-216,0-8 1,2-5-1550,2-5 1783,-2 0 0,11-6 0,-6 6 0</inkml:trace>
  <inkml:trace contextRef="#ctx0" brushRef="#br0">23957 9369 7883,'-14'-7'-520,"0"6"483,0-4 0,-1 3 372,1 2 1,0 7-57,0 2 72,0 10 1,4 5 12,1 9 0,4-1-137,-5 6 1,7-1-104,-1 6 0,4-5-125,4 0 0,7-7-96,13 3 0,-3-6-291,12-4 1,-5-4-38,10-5 1,-2-8-46,2-2 0,-3-3 470,-6-2 0,-1-13 0,0-3 0</inkml:trace>
  <inkml:trace contextRef="#ctx0" brushRef="#br0">24242 9084 7883,'8'13'-88,"-2"4"-44,-6 16 1,0 9 331,0 5 0,0 7-89,0-2 0,0 3 242,0 2 0,-2-2-123,-2-3 0,2-3-299,-3-6 1,4 0-23,1-1 1,0-5-285,0-4 0,0-10-91,0-4-131,0-3 597,0-8 0,6-8 0,2-8 0</inkml:trace>
  <inkml:trace contextRef="#ctx0" brushRef="#br0">24341 9539 7883,'11'-8'-86,"3"4"0,5 2 63,0 2 1,4 2-5,5 2 0,7-2-122,3 3 1,7 1-204,3-1 1,-2-2 114,-8-8 237,-4 4 0,1-12 0,1 5 0</inkml:trace>
  <inkml:trace contextRef="#ctx0" brushRef="#br0">24896 9070 7929,'6'14'-156,"-4"7"-39,2 3 1,-2 9 291,-2 5 1,0 7 278,0 3 0,0 6-129,0-2 1,0-3 129,0-2 0,0-8-249,0-1 0,0-6-151,0 1 1,0-3-47,0-1 1,0-7-3,0-3 64,0-10 30,6-3 0,-4-12-133,3-3 1,1-9-9,-1-1 0,6-11-44,-2 2 0,1-10-186,4 0 329,-3-9-146,16-4 0,0-4 42,6 3 1,2 3-11,-2 6 1,-5 8-109,1 7 1,-3 7-275,-7 12-136,0 3 651,-11 18 0,-1-2 0,-7 10 0</inkml:trace>
  <inkml:trace contextRef="#ctx0" brushRef="#br0">25294 9425 7927,'0'15'0,"-7"-1"195,-2 0 1,1 7 340,-1 2 0,1 4-270,-2 2 1,-1-6-263,6 1 0,1-2-39,4 2 1,0-4-257,0-5 1,0-6 131,0 1 1,1-7 113,4 1 1,3-4-199,6-4 1,0-4-77,1-6 0,-1-2-100,0-3 1,0 3 144,0-3 0,1 3-71,-1 2 373,0 0 386,0 0-53,1 6-209,-1 8-71,-6 8 1,3 11 309,-7 0 0,1 0-122,-5-5 1,5 0-101,0 0 0,1 0-156,-1 1 1,-2-6-480,6 1 276,-5-7-29,8 3 0,-9-8-727,7-2 946,-7 2 0,3-17 0,-6 3 0</inkml:trace>
  <inkml:trace contextRef="#ctx0" brushRef="#br0">25592 9127 7927,'15'14'0,"-1"0"0,0 5 125,0 0 0,2 7 297,3-3 0,-3-1-4,3 2 1,1 0-117,-1 4 1,0 1-2,-5-1 0,1 0-143,-1 1 1,-5-1-109,1 1 0,-7 6 65,2 2 1,-5 5-183,-5 0 0,-5 1-194,-8-1 1,-5 1-283,-5 0 1,-2-2-413,-3-3 0,3-4 955,-3-5 0,-4-7 0,1-1 0</inkml:trace>
  <inkml:trace contextRef="#ctx0" brushRef="#br0">26474 9198 7954,'0'-14'-52,"0"0"1,0-1-53,0 1 1,-2 0 222,-2 0 1,-6 6 208,-9 3 0,2 4-111,-7 1 1,-1 1 6,-8 4 1,-2 9-93,-3 10 1,-2 9 46,7 5 0,5 3 36,4 2 0,7-2-90,-2-3 0,9 3-114,6-4 0,2 0 101,2 1 0,6-7-123,4 3 0,7-11-278,2-4 1,13-3 150,1-2 0,6-6-361,4-3 0,4-5 206,1-5 0,-2-3-361,-8-6 0,1 0-20,-6 0 674,0-7 0,2-1 0,1-7 0</inkml:trace>
  <inkml:trace contextRef="#ctx0" brushRef="#br0">26801 8772 7954,'8'-8'88,"-3"1"40,-10 7 0,-3 2-95,-6 3 1,-2 3 135,-3 6 0,3 5-3,-3 0 1,-1 6-3,1-1 0,-5-2-97,5 1 1,0-4 42,5 5 1,6-5-157,3 5 0,4-7-23,1 2 0,0 2-5,0-2 1,8 0 36,6-5 1,0-2-11,5-2 0,3 1-176,2-6 1,-2-1-28,2-4 1,-2 0-184,1 0 0,3-1-504,-7-4 937,6 3 0,-9-16 0,4 2 0</inkml:trace>
  <inkml:trace contextRef="#ctx0" brushRef="#br0">26829 8885 7954,'15'0'0,"0"0"-13,4 0 0,-1 0 30,5 0 1,-4 0 29,5 0 0,-2 0-260,2 0 0,1-4 31,-6-1 1,0 0-146,-5 5 0,-1-2 327,-4-2 0,4 2 0,-5-4 0</inkml:trace>
  <inkml:trace contextRef="#ctx0" brushRef="#br0">26957 8644 7954,'-14'0'-325,"5"3"424,-1 6 1,2 7 343,-1 12 1,-2 9-182,6 5 1,-5 1 71,6 4 1,-6-2-181,5-3 0,1-1-6,4-3 1,1-3-342,4-6 1,3-1-169,6 0 1,0-6-341,1-3 1,4-4 425,0-6 275,-1-3 0,3-6 0,1 0 0</inkml:trace>
  <inkml:trace contextRef="#ctx0" brushRef="#br0">27028 9013 7954,'15'0'0,"-1"0"0,0 0 0,7 0-455,2 0 0,4-1 56,2-4 0,-1 2 378,0-7 0,-4 6-78,0-6 0,-7 5 99,2-4 0,-3-1 0,-2-4 0</inkml:trace>
  <inkml:trace contextRef="#ctx0" brushRef="#br0">27327 8828 7954,'8'7'546,"0"2"-420,-4 10 1,-2-3 58,3 3 1,-4 1-181,-1-1 0,0 5-21,0-5 0,0 5-59,0-5 1,0 1-125,0-1 0,-4-3 199,-1 3 0,-6 3 0,3 0 0</inkml:trace>
  <inkml:trace contextRef="#ctx0" brushRef="#br0">27569 8658 7956,'8'6'-179,"-4"4"0,3 2 505,-3 2 0,9 5-91,1 0 1,0 7-126,5-3 0,-1-2-68,1-2 0,-3-3-144,2-2 1,0 0 77,1 0 20,-3 0 1,4-1 153,-6-3 0,-6 2-86,-3-2 1,-3 2 112,-2 3 1,-13 5-75,-6 4 1,-14 4 7,-10 5 0,-9 5-229,19-14 1,0 0 0,-27 22-193,26-21 0,1 2 0,-20 18 0,4 4 0</inkml:trace>
  <inkml:trace contextRef="#ctx0" brushRef="#br1">18270 5715 8175,'-8'-28'0,"-3"4"-505,7 0 284,-8 7 287,11-4 1,-7 12 625,3-1-418,4 7-67,-6-3-84,7 6 1,0 6-104,0 4 1,0 4 497,0 5-411,0 9 1,0 12 118,0 12 0,0 5 120,0 19 0,-4 1-528,1-31 0,1 3 0,-1 5 0,1 1 287,2 1 0,0 1 1,-2 3-1,-1-1-78,1-7 1,0 0 0,-1 3 0,1 1 54,2-2 0,0 1 1,0-3-1,0 0-148,0-2 0,0-1 26,0-4 0,0-3 1,0 29-225,0-9 202,0-3 0,0-14 111,0-2-156,0-16 134,0 6 1,0-22-230,0 3 209,0-9-199,0 1 0,5-9-269,-1-6 1,3-9 541,-3-15 1,0-5-894,5-9 0,-1-10-282,1-9 831,-2 25 0,-1-1 0,-2 0 0,0-2 0,3-6 0,0 0 0</inkml:trace>
  <inkml:trace contextRef="#ctx0" brushRef="#br1">18313 5729 8175,'0'-36'0,"0"3"0,0 9 210,0 5 278,0 10-229,0 2 132,0 7-367,0 0 74,6 0 1,2 0 86,6 0 0,2 0-85,3 0 0,3-4 100,7-1 0,1-6-209,3 1 1,-2 4 91,7 1 1,-6-1-106,1 1 118,-3 0 0,-1 12-2,-1 2 0,0 4-44,1 1 1,-1 0-121,1 0 125,5 1-46,3-7 0,12-2 19,3-6 0,5 0-41,4 0 1,-7-6-278,3-4 0,-3-4 264,3-5 0,-4 2 15,4-7 1,5 5 78,14-5 0,-4 5 124,4-4 1,-5 7 48,-4 2-1081,-4-1 830,-6 14 0,1-10 36,4 6 1,-2 0-160,6 5 0,-6 0 32,2 0 1,-4 0 108,-1 0 0,-5 0-41,0 0 0,5 0-57,5 0 1,7-4 42,2-1 0,2-6 41,-33 6 0,1 0 0,31-7 2,-1-3 1,-4 3 4,-6 2 0,-1 2-3,7 4 0,-1 2-3,5-3 1,-6 4-11,-4 1 1,-8 4 2,-6 1 1,2 5-109,-2-6 112,1 1 2,7-5 0,-1 2 8,12 2 1,-4-2-20,4 3 0,-6-4 60,2-1 1,-9-4-38,0-1 1,-1-5 6,5 6 0,4-1 17,1 5 1,-5-5-58,-5 0 0,-2 1 77,2 4 0,-7 0 87,-7 0 1,-7 0-160,2 0 0,-3 0 580,-1 0 1,1 0-578,3 0 0,-1 0 212,6 0 1,-1 0-176,6 0 1,-2 0 114,-3 0 1,3 0-73,-3 0 0,-3 0-74,-2 0 0,-3 0 30,-2 0 1,1 0-138,-1 0 1,1 0 88,-1 0 1,1 0-65,-1 0 1,2 0 71,3 0 1,-1 0-15,6 0 1,-5-5-16,5 0 1,-2 1 8,2 4 0,-2 0-46,-2 0 1,-4-5 38,3 0 1,-3 0-22,-2 5 1,1-1 32,-1-4 1,2 3 76,3-2 1,4 2-54,5 2 0,6-5 0,-1 1 1,5-6 21,-4 5 1,5-1 5,-1 1 0,-4 2 12,-5-6 1,-1 4-30,-4-5 0,8 7 34,1-1 1,10-3-29,-5 3 0,7-1-2,-7 5 1,3-2-16,2-3 1,-6 2-2,-4-6 1,2 4-26,-2-4 1,2 4-8,-1-5 0,5 2 137,4-1 0,2-2-99,-12 6-1,5 0 160,-4 5 0,-1 0-88,-4 0 0,-5 0 24,0 0 0,-2 0-62,2 0 1,8 0 4,-4 0 0,9 0-17,-4 0 1,7 0-29,-2 0 1,2 0-83,-2 0 1,-3 0 106,-7 0 1,1-4-58,0-1 1,-1-4 29,1 4 1,0-5 4,-1 6 1,1-1 11,0 5 1,-2-5 3,-3 0 0,3 1 7,-3 4 0,-4-5 5,0 0 1,-4-4 3,-2 4 1,1-1-16,-1 1 1,2 3 52,3-2 0,3-3 6,7 2 1,0 1 13,-1 4 0,3-5-67,2 0 1,-3 1 7,4 4 1,-9 0-40,-1 0 0,-2-5-16,2 0 1,3 0-80,-3 5 0,2 0 115,-2 0 0,8 0-66,-4 0 1,9 0 19,-4 0 0,-4 0-35,-5 0 1,-2 0 33,2 0 1,-3 0-4,-7 0 1,1 5 32,-1 0 0,0 4 8,1-4 0,-2 4-6,-4-4 1,4 5-10,-3-6 0,3 7 47,1-1 0,-4-2-41,0 1 0,-7-4 47,2 5 0,0-1 0,-5 5 1,4-4 4,-9-1 1,2 1 3,-1 4 1,1-5 104,-7 1 1,6-1-34,-5 6 0,-1-1-74,-4 0 1,5 0 136,0 0 1,0 1-98,-5-1 1,4 0-138,1 0 0,1 1 20,-1-1 0,-3 0-79,2 0 1,-2 2 115,-2 3 1,0-2-25,0 7 1,0 0 44,0 4 0,-2 2-7,-2 3 1,-3 4 90,-2 5 1,1 6-56,3-1 1,-1 7 75,-4-2 1,-2 3-274,2 2 0,2 1 173,-1 4 1,6 0-46,-2 9 0,3-3-14,2 8 1,7-4-726,2-1 1,4-4 762,1-1 0,3-3 0,1 5 0,-1 0 0,5-5 0,4-3 0</inkml:trace>
  <inkml:trace contextRef="#ctx0" brushRef="#br1">18284 6909 8137,'-26'0'0,"2"0"0,3 0 195,7 0 0,5 2-85,-1 2 1,7 0-62,-2 5 0,5-6-180,5 2 0,9 1 103,10-1 1,6-2-108,8-7 0,6-6 84,13-9 1,6 3-92,4-3 1,-7 5 132,1 5 1,-7-2 138,3 6 0,1 0-44,-1 5 1,6 5 116,8 0 0,5 4-168,0-4 1,-36-2 0,1 0 66,34 2 0,4-4-73,-39 2 0,1-1 0,2-1 0,2 0-230,7-1 0,1 0 0,-3-2 0,1-1 179,1 1 1,0-1 0,-2 1 0,0 0-9,1 2 0,2 0 0,1-3 0,2 1 7,8-1 0,0 1 0,-5-1 1,-2 1 4,-3 2 0,1 0 0,0-2 0,2 0-8,2-1 0,0 1 0,0-1 1,1 0-262,1 0 0,1 1 0,-1 1 0,-2 0 274,-4-1 1,-1-1 0,3 2 0,1 1 13,4 0 0,0 0 0,-7 0 0,0 0-8,2 0 1,0 0 0,-4 0 0,-2 0-73,-1 0 1,0 0 0,4 0 0,1 0 139,-1 0 1,1 0 0,1 2 0,-2 1-19,-6-1 0,-1 0 0,7 2 0,0-1-18,-5-1 0,1 0 1,2-1-1,0 0 2,3 1 0,-1 1 1,-3-2-1,-1-1-4,0 1 0,0-2 0,3-1 1,0 0 3,-1-1 0,0 1 0,0-1 0,0 0-23,1 0 1,-1 1-1,-2 1 1,-1 0-9,-1-1 0,-1-1 0,2 0 0,0 0-19,-2 1 0,1-1 1,0 0-1,2 0 21,-1 0 1,1 1-1,-1 2 1,-2-1-1,-1-2 0,-1 1 0,-2 0 0,0 1 0,-2-2 0,-1 1 0,1 1 1,2 1-7,6-3 1,1 1-1,-5-1 1,0-1 5,3 2 0,-1 0 1,-5-1-1,0-1 0,-2 2 0,0 0 0,38 0-36,-36 0 1,1-1 0,38 2 31,-39 1 1,1 0-1,36 0-3,-8 0 1,-5 0-50,1 0 0,-6 0 67,6 0 1,-1 0 17,5 0 0,0 0 1,0 0 1,-1 0-16,-4 0 0,-3 0 11,-6 0 0,8 0 32,6 0 0,2-5-45,-33 3 0,0-1 1,33-1 3,-2 4 1,-6 0-20,-8 0 1,4-2-1,1-3 0,6 4-12,-2-4 1,4-1-8,1 1 0,-6-5-19,-4 6 0,-4-7-4,-5 1 1,3-2 37,-2-3 0,7 6-11,1-1 0,1 2 339,-5-1 0,-2 1-295,-3 3 0,-8 4 633,-6-4 1,-6 3-627,1 2 1,-3 5 417,-1 0 1,-3 1-386,-2-1 1,8-3 218,-4 2 1,10-2-274,0-2 0,-2 0 150,2 0 1,-1 0-154,0 0 1,-2 0 18,-6 0 0,-3 0 22,-2 0 0,-3 0 31,-7 0 1,0-5 101,0 0 15,-6 1-85,5 4 0,-10 0 66,7 0-98,-7 0 1,9-5-124,-2 0 0,-2-4 29,1 4 1,1-6 27,4 1 1,5-2-39,0-2 0,0 4-15,-5 1 1,0 4-11,0-5 23,7 7 1,-5-3-16,3 6 37,-4 0 0,-5 0 4,-1 0 0,-4 0 0,5 0 48,-7 0-15,9 0 1,-4-2 1,7-2 1,-1 2-20,0-3 0,0 4 3,0 1 1,1-2-40,-1-3 0,5 4 31,0-4 1,0 3-24,-5 2 0,0-1-50,0-4 1,1 4-118,-1-4 0,5 3-33,0 2 1,0 0-175,-5 0 1,2-1-200,3-4 1,4-3 584,11-6 0,2-7 0,7-1 0</inkml:trace>
  <inkml:trace contextRef="#ctx0" brushRef="#br1">24299 6980 7861,'-8'2'-148,"3"3"1,2 4 252,-2 10 0,3-3 97,-2 3-126,2 3-10,-4-6 0,4 11 204,-3-4-187,4 4 31,1 2 1,-2 1 148,-2 3-169,2 3 48,-4 13 1,6 3 24,0 10 0,0-4-23,0 4 1,-2-4-22,-3-1 1,4-2-142,-4-3-828,3 4 944,2-12 0,-4 5-104,-1-6 1,0-2 43,5-3 0,0-4-129,0-5 1,0-7 130,0-3-228,7-3 77,-6-2 498,5-6-703,-6 4 45,-6-10 237,5 4 0,-7-6-616,3 0 268,3 0 58,-4-6 0,6-2-559,0-6 883,0-7 0,6-7 0,2-8 0</inkml:trace>
  <inkml:trace contextRef="#ctx0" brushRef="#br1">24313 7108 7872,'0'-14'82,"0"6"47,0 2 0,1 6-165,4 0 1,3 0 150,6 0-3,7 0-45,1 0 1,8 0 140,3 0 0,3 0-156,7 0 1,-5 0-2,0 0 0,-2 0-7,2 0 0,2 1-107,-7 4 1,0-3 86,-5 2 1,2-2-18,4-2 0,2 0-147,7 0 164,6 0-145,1-6 1,9 3 157,2-7 1,-7 2 19,3-1 1,-5-2 99,0 6 1,2-5-99,-7 6 1,7-1 18,-2 5 1,8 0-39,2 0 1,-2 0-3,-8 0 0,1 0-127,-5 0 1,-1-5 129,-4 0 1,0-4-30,-1 4 1,2-6 40,4 2 0,2-2-5,7 1 0,-1-1 16,-4 6 0,-3-1 17,-7 1 0,-1 4-7,-3-4 0,-3 3 17,-7 2 0,-4 5-140,0 0 0,0 0 108,4-5 0,-1 1-7,-3 4 1,2-3-14,-2 2 1,3-2-125,1-2 0,-1 0 79,-3 0 1,3 0-12,-3 0 1,1 0-1,-2 0 1,-2 0 8,-7 0 1,0 0 199,1 0-187,-1 0 33,0 0-8,-6 0-29,5 0 36,-12 0-6,6 6 82,-1-4 6,-5 4 29,6 0 1,-7-2-114,0 5 0,-2-4 5,-3 4 0,-1-4 17,-3 4 1,1-1-53,3 2 0,-1 2-1,-4-2 0,-1 3-13,6 1 0,-4 0-9,4 0 0,0 5-10,5 0 1,-4 2-70,-1-2 0,0-2 93,5 7 1,0-5-80,0 4 0,0 1 67,0 4 1,0-4 5,0 0 1,0 0 4,0 4 0,0 5 1,0 0 1,0 0 29,0-4 1,0 1 5,0 3 1,0-3 18,0 3 0,0 2-48,0-2 1,2 0 29,3-4 0,-2 1-16,6 3 1,-6-3 72,2 3 1,1-3-82,-1-1 1,0 4-1,-5 0 0,1-5-151,4-4 1,-3-7-219,3 2 0,-4-3-556,-1-2 0,-1-4 71,-4-1 845,-3-5 0,-13 8 0,-1-4 0</inkml:trace>
  <inkml:trace contextRef="#ctx0" brushRef="#br1">24227 8302 7963,'-14'0'-129,"0"0"1,6 2-598,3 3 559,-2-4 315,5 6 0,-3-3-183,10 1 0,3 0 1,6-5 0,0 0 153,0 0 1,7-2-88,3-2 0,3 0 116,1-5 1,7 6-92,3-2 1,7 3 24,3 2 1,6 0-54,-2 0 0,-3 0 5,-2 0 1,2 0-11,-2 0 0,1 0-9,-6 0 0,3 0 11,2 0 0,8 0-2,7 0 0,4 5 33,-4 0 0,0 0 29,-6-5 0,1 0-120,0 0 0,-3-2 111,3-3 0,3-3-5,11-6 0,0 5 6,0-1 0,-6 1 11,-4-5 0,-7-1 36,-2 1 1,-1 5-52,1-1 1,3 7 52,-3-2 1,-1 4-50,1 1 1,-8 0-55,-1 0 0,-2 0 30,-8 0 0,0 0-13,-4 0 0,-1 0-2,1 0 1,-2 0-4,-4 0 1,4 0 87,-3 0 1,3 0-83,1 0 1,1-5 96,-1 0 0,0 0-94,1 5 0,-5-4 36,-1-1 0,-5 0-62,1 5 0,-8 0-9,-2 0 0,-4 0-30,4 0-14,-6 0-46,4 0 109,-7 0-128,0 0 96,6 0 0,2 0 0,6 0 0,-4-1-3,-1-4-5,1 3-267,4-4 0,-5 1-104,1 1-1117,-7-1 1499,3 5 0,1-7 0,1 0 0</inkml:trace>
  <inkml:trace contextRef="#ctx0" brushRef="#br1">18611 7336 8047,'-33'-5'0,"0"0"0,-6-1-9,1 1 0,-2 4 39,2-4 1,-1 3 368,6 2 0,-1 0-65,6 0 0,0 7-285,-1 2 0,1 12 84,-1 7 0,1 2-57,-1 8 0,1 5 124,0 4 1,1 2-249,3-2 1,-1 2-25,6 3 0,0 8-132,5-3 1,6 10 168,3-1 1,3 3-243,2 3 1,4 2 425,5-3 0,4-2-103,15-7 0,-1-4 89,11 4 0,0-5 3,4-5 1,3-5 7,2-9 0,11-4-126,14-11 1,-34-12 0,3-3 6,3-2 1,2-2-1,-5-2 1,0-1-88,1-5 1,1-2-1,1-1 1,1-3 29,2-5 0,0-3 0,5-3 0,-1-1-239,1-3 1,0-2 0,-2-1 0,-2-1 238,-2-1 0,-2-1 0,-3-1 0,-1 0 95,-1 0 0,-2-2 0,-4 0 0,-2 0-87,-2 3 0,-1 0 1,0-2-1,0 0 202,19-28 0,-6 1 68,-8 7 0,-11 4-144,-7 7 1,-8 4-457,-7 0 0,-14 5 140,-9-5 1,-17 6-95,-12-1 0,1 8 91,-1 1 1,-6 7-260,-9-2 0,28 13 1,-2 2 96,-1 1 1,-1 2 376,-5-1 0,1 2 0,1 0 0,0 0 0,-1 0 0,-1 0 0,3 0 0,-1 0 0</inkml:trace>
  <inkml:trace contextRef="#ctx0" brushRef="#br1">15341 8629 8162,'0'-26'0,"0"2"0,0 3 0,7 1 0,1-2 0</inkml:trace>
  <inkml:trace contextRef="#ctx0" brushRef="#br1">15356 8487 8162,'-15'-5'-2125,"1"1"2644,0-7 0,0 9-17,0-3 1,-1 4-96,1 1 0,0 1-208,0 4 1,-1 9 0,1 10 0,-5 12-235,0 12 1,0 1 104,5 8 0,0-1-139,0-3 0,1-4 79,4-2 1,2-3-236,7-1 0,2-7-112,3-3 1,2-3-87,8-1 1,0-12 114,4-3 1,-1-9 30,6 0 1,4-16 18,5-8 1,5-8 257,-5-6 0,7-10 0,-4-7 0</inkml:trace>
  <inkml:trace contextRef="#ctx0" brushRef="#br1">15569 8672 8154,'-14'0'-245,"-1"0"0,1 6 183,0 4 0,5 4 593,-1 5 1,1 3-99,-6 7 1,6-1-405,-1 0 1,6-1 39,-6-3 0,7-4-81,-2-5 0,5-3 28,5-2 1,3-4-288,6-6 0,5-6-188,0-4 1,5-10 214,-5-9 1,1-1-180,-1-8 0,-3 7 136,3-2 1,-3 0 140,-2 4 1,-1-1-121,-4 11 279,4 6 0,-12 9 50,4 8 1,-3 11 57,-2 8 1,0 9 143,0 1 1,0 0-88,0-4 1,0-6 33,0 1-80,0-6-221,0 2 1,1-12 5,4-3 1,-3-12-261,2-7 0,-2 0 343,-2-5 0,6-9 0,2-2 0</inkml:trace>
  <inkml:trace contextRef="#ctx0" brushRef="#br1">15711 8473 8134,'10'14'-369,"-1"0"0,-4 2 912,4 3 0,-4 3-94,4 7 1,-5-1-332,0 1 1,-2 4 31,-2 0 0,0-1-107,0-9 1,0 2 34,0-6-219,0 0 53,0-4-615,0-7 120,0-21 0,6-5 210,4-15 0,-2-3 83,1-2 1,-1 3 4,1 2 0,4 5 93,-3 4 327,2 4 0,2 12 119,1 3 0,-7 10-72,-4 4 0,-2 12 150,-2 7 0,0 0-98,0 6 1,0-4-100,0-2 1,0-1-473,0-3 1,6-4 85,4-6 251,-4-6 0,7 5 0,-5-5 0</inkml:trace>
  <inkml:trace contextRef="#ctx0" brushRef="#br1">16152 8615 8134,'0'-14'-244,"0"0"-61,0 0 1,-7 1 432,-2 3 0,1 4 407,-1 6 1,-1 6-284,-4 4 0,0 14-73,-1 4 0,6 8-47,0-3 0,5 5 34,0-4 1,2-3-232,2-7 0,6 0-57,4-10 0,4-3-188,5-11 0,-2-2 200,7-2 1,-7-12 0,2-13 1,-3-5-57,-2-9 0,1-6 43,-1-3 0,0-2-126,0 2 0,1-3 142,-1 3 1,-6-4-113,-4-1 1,3-6-83,-3-3 0,1 3 178,-5 1 0,0 12 33,0 7 171,-6 7 0,-2 15 516,-6 7 0,4 14-295,1 14 1,1 14 220,-2 15 1,-1 6-172,7 8 0,-1 0-213,5 0 0,0 6-383,0 3 1,5-3-164,-1-1 1,6-2 151,-5 2 0,6-10-102,-2 0 0,-1-14-838,1-10 480,1-6 714,4-14 0,-6 5 0,-2-5 0</inkml:trace>
  <inkml:trace contextRef="#ctx0" brushRef="#br1">16337 8075 8098,'9'-8'49,"1"3"0,-6 5 82,6 5 1,-7 8-53,2 6 0,-4 6 62,-1-1 0,0 2-153,0 3 1,0-5-286,0-1 0,0-5 106,0 1-367,0-4 296,0 0 154,0-7 1,0-8-153,0-10 0,5 2-197,0-1 332,-1 5 90,-4-2 149,7 6 0,-6 2-109,4 2 0,-3 4 250,-2 7 0,0 0-72,0 4 1,0-1-7,0 5 0,0-4-85,0 5 1,0-2-54,0 2 1,1 1-531,4-6 1,-3 5 490,2-5 0,4 6 0,0-3 0</inkml:trace>
  <inkml:trace contextRef="#ctx0" brushRef="#br1">16706 8459 8098,'0'-22'0,"0"0"0,0 3 0,0 3-179,0-3 148,0-3 1,-6 8-35,-4-1 0,-2 3 90,-2 7 0,4 0-103,1 5 1,-1 2 144,-4 2 1,0 4 15,0 7 0,1-1-32,3 0 1,3 2-3,2 3 0,3 3-61,-3 6 1,4 7 18,1 3 0,0 1-119,0-1 1,6 2-100,4-7 0,-2-6 68,1-8 0,1-10 142,4-4 1,0-11-49,0-8 0,0-12 168,1-7 0,-1-6-105,0 1 0,-1-8 85,-4-1 0,4-2-52,-4 1 0,4 2-18,1-6 0,-6 0-162,-3-5 1,1-3 99,-1 3 1,0 4-48,-5 10 1,-2 3 49,-3 7 1,4 2 384,-4 12-313,-3 6 0,2 10 226,-4 12 0,-1 9-22,6 15 1,-4 3-32,4 7 1,1 11-253,4 3 1,-5 3 104,0-4 1,0 1-170,5 0 1,0-2 50,0-2 0,0 0-448,0-5 1,5-7 206,0-8 1,6-3-240,-2-2 0,4-12 530,1-6 0,0-7 0,1-3 0</inkml:trace>
  <inkml:trace contextRef="#ctx0" brushRef="#br1">16905 8302 8078,'0'-22'-65,"0"3"1,0 4-64,0 0 1,-1 7 590,-4 4 136,3 2 0,-5 5-444,2 7 1,2 1 29,-7 12 1,5 1-282,-4 5 1,4-1 82,-4 0 1,6 1-231,-2-1 0,3-4-290,2 0-94,0-7 453,0 4 0,2-13-63,3-4 0,-2-8-53,6-6 0,1-7 104,4-2 0,-5-2 93,1 2 0,-2 8-44,1-3 0,4 9 271,-4 0 1,-1 4-16,2 1 1,-6 13-13,6 5 1,-7 8 191,2 2 0,1 1-94,-1-1 1,0 1-86,-5-1 1,4-6 62,1-3-541,0-10 273,1-2 1,-3-15-383,7-6 1,-7-8 14,2-12 452,-4 4 0,-1-11 0,0 5 0</inkml:trace>
  <inkml:trace contextRef="#ctx0" brushRef="#br1">16948 8317 8078,'14'8'-605,"0"-4"0,-4-4 390,-1-4 0,6-4 133,4-7 1,1-4 158,-1 0 1,-3-4-83,3 4 1,-3-5 10,-2 5 1,-2 0-56,-2 5-3,-4 0-96,-6 0 122,0 6 40,-6 1 1,-2 12-39,-6 0 0,6 1 245,3-1-187,-3-4 1,5 6 176,-6-7-155,5 0 1,-2-7 11,6-2 1,0 1 122,0-1-88,-6-1 266,4-4-305,-4 6 1,4 2 232,-2 6-156,2 0-102,-4 0 0,6 1 11,0 4 0,-2-2 17,-3 7 26,4-7 35,-5 9 166,6-10-230,0 11 0,0-5 102,0 6 0,0-3-91,0 3 0,0-1 166,0 10 0,0 0-117,0 0 0,0 9-19,0-4 0,0 4-172,0-4 0,0 1 111,0-1 1,4-4-160,1 0 0,6-7 48,-1 2 1,2-10-280,2-4 1,1-3 107,-1-2 0,2-2-45,3-3 0,-4-3 29,4-6 1,-3-2-19,-2-3 1,1 4-62,-1-4 1,0 3 104,0 2 0,-6-1 228,-3 1 0,1 0 0,-1 0 0,0 4 0,-5 1 0,0 4 0,0-4 0,0 4 0,0-5 0,0 6-22,0-6 0,0 5 63,0-4 0,0 4 774,0-4-569,0-1 1,0-4 5,0 0 0,1 4-78,4 1 1,-3 4-92,2-4 145,-2-1-443,-2-4-30,0 6 101,0-5 0,-2 12 89,-2-4 1,-3 5-2,-2 5 1,-4-2 245,4 7 0,-4-6-118,-1 6 0,4 1 296,1 8 0,-1-2-79,-4 7 1,1 0 122,4 4 0,1 0-56,3 1 0,4-1-41,-4 1 0,10-1-143,4 1 0,10-7-164,5-3 1,9-5-970,5-5 1,9-4 960,6-10 0,2-15 0,2-10 0</inkml:trace>
  <inkml:trace contextRef="#ctx0" brushRef="#br1">25536 7066 8115,'-15'28'-535,"1"-4"-67,0-1 1,1 3 422,4 7 1,-2-2 210,6 7 0,0 2-7,5 7 0,-5 4 4,1 6 1,-1-2-90,5-3 68,0-3 1,2-2-139,2 1 0,-1-6 128,7-4 0,-1-6 2,6 1 0,5-9 0,2-4 0</inkml:trace>
  <inkml:trace contextRef="#ctx0" brushRef="#br1">19209 8416 8355,'0'-8'-835,"0"2"1,-5 4 1456,0-2-582,0 2 80,5-4-29,0 6 1,0 6 6,0 3 0,-1 4 5,-4 1 1,3 7-19,-2 3 1,-4 2-143,-2 3 0,2-1 93,-1 1 0,0-1-185,-6 1 0,6-1 104,-1 0 1,6-5-785,-6-4 403,7-4 426,-3-7 0,6-1 0,0-7 0</inkml:trace>
  <inkml:trace contextRef="#ctx0" brushRef="#br1">19180 8587 8355,'27'-13'0,"-3"4"0,3-2-529,-4 6 1,4-2 323,2 3 1,-6 2 228,1-3 1,-5 4-77,5 1 1,-7 0 68,2 0-308,-3 0 1,-8 1 290,-4 4 0,-2 3 0,-2 6 0</inkml:trace>
  <inkml:trace contextRef="#ctx0" brushRef="#br1">19308 8629 8355,'0'21'0,"5"-4"-165,0 7 0,1 0 151,-1 4 1,-4-3 173,4 4 1,-2-7-486,2 11 1,-4-11 123,4 7 1,-3-9-22,-2 4 1,-5-7 131,0 2 1,-1-3 89,1-2 0,-3 0 0,-6 1 0</inkml:trace>
  <inkml:trace contextRef="#ctx0" brushRef="#br1">19152 8914 8105,'9'1'-317,"1"4"1,-6 3 312,6 6 1,-1 5 510,6 0 0,-1 0-142,0-5 0,-1 5-481,-4 0 0,4-5 20,-4-4 1,-1-7-157,2 2 1,-1-4 106,5-1 1,1-8-171,-1-6 0,2-10 14,3-13 0,4-3 301,10-12 0,4 0 0,5-5 0</inkml:trace>
  <inkml:trace contextRef="#ctx0" brushRef="#br1">29289 5815 7933,'0'-15'122,"0"7"330,0 2-676,0 6 3,0 0 1,6 2 69,4 2 0,9-2 61,4 3 1,12 1 103,8-1 1,7 0-9,12-5 0,-2-2-11,6-3 0,4 4-162,-30-2 1,0 1 0,3 1-1,1 0 149,6 0 1,0 2 0,-2 4 0,0 1 13,-2 1 0,-2 1 0,2 3 0,-2 1 5,-3 0 1,-1 0 0,5 2-1,0 0-16,2 3 0,1 0 0,0 0 0,0 2-3,0 2 0,-1 1 0,-1-1 1,0 2 4,-3 0 0,-1 1 0,-1-1 0,0 0-6,1 3 1,1 0 0,1-3 0,1 0-243,4 0 1,1 1 0,-4 1 0,-2-1 244,-3 0 1,-1 0 0,-1-1 0,-2 1 32,24 19 1,-27-19 0,0 1-152,0 0 0,-1 2 0,-1 1 0,-1 1 201,0 1 0,-1 1 1,-3 2-1,-1 1-45,-2 3 1,-1 1 0,-3-1 0,-2-1 91,-1 2 0,-1 0 0,8 35-48,-5-2 0,-8-3 17,-2 3 0,-6-5-60,2 5 0,-5-1-37,-5-9 0,2 1-22,-6-5 0,-7-5 123,-8 0 1,-9 0-1,-5 5 1,-11 1-106,21-27 0,-1 0 1,-2-2-1,-1 0 40,-3 2 1,-1 0-1,2-2 1,0 0 0,-1 0 1,-1-1-1,-2 1 1,-3-1 3,-8 1 1,-2-1 0,1 1-1,-2 0 31,-7 2 0,-1 0 0,2-1 0,1 0-133,0 3 0,0 0 1,-5 1-1,-2-1 187,-2 2 0,-1 1 0,2-3 0,-1-1-44,2-1 0,0-1 0,-1 0 0,1-1-23,-1 0 0,2-1 1,0-3-1,1 0-10,0-1 1,1-1 0,1 2-1,1-1 9,7 0 0,0 0 1,-1-1-1,0 0-52,0-4 0,2 0 0,4 0 0,1-1 52,0-3 1,1-1 0,-22 11-100,14-11 0,9-1-25,6-3 0,5-6-351,9-8 0,10-12 431,9-13 0,2-2 0,8-12 0,6-3 0</inkml:trace>
  <inkml:trace contextRef="#ctx0" brushRef="#br1">29133 3924 8029,'-13'-33'-144,"3"-1"0,3 3-504,2 7 751,3 4 357,-4 12 0,8 1-536,2 7-6,4 0 1,6 4 82,1 5 1,0 0 40,4 10 1,5-1-17,9 1 1,7-2 26,12 7 0,0-2-187,10 2 1,-2 1 168,1-6 0,1 5-114,-1-5 1,7 4-194,-6-4 0,12 5 253,-34-15 0,1 1 1,-2 2-1,-1 0-3,38 6 0,-6 8-16,-9-3 1,-1 4-91,-12 2 1,-3 1 115,-7 3 0,-3 3 9,-7 7 1,-5 0-10,-4-1 1,-5 6 119,-5-1 0,-4 2 15,-10-2 1,-4-2 108,-10 2 1,1-1-77,-5 1 0,-1-3-10,-4 4 1,-1-4-23,1-1 1,-5 4 114,-1 0 1,-10 1 55,2-6 0,-12 6-145,-3-1 0,-2-4-483,-7-5 1,12-7-47,2 3 0,18-6-227,5-4 0,10-4 606,0-6 0,10 2 0,4 3 0,3 3 0</inkml:trace>
  <inkml:trace contextRef="#ctx0" brushRef="#br1">17346 4322 8277,'-32'-2'0,"4"-3"0,-2 4 145,11-4 101,0 4 0,6 2-112,4 4 0,4-2-90,10 7 0,4-3-286,10 3 0,4 1 64,5-6 1,8-1-149,7-4 0,0 0 194,4 0 1,-1-6 167,1-3 1,-1-4-314,6-1 0,-4 6 45,4 3 1,-8 4-39,-1 1 270,-1 0 0,-12-7 0,5-1 0</inkml:trace>
  <inkml:trace contextRef="#ctx0" brushRef="#br1">17929 4123 8277,'14'-19'-57,"0"0"1,1 1-33,-1 9 1,0-2 29,0 6 1,2 0 162,3 5 0,-2 7-175,7 2 0,-6 9 100,0 1 0,-2 1-131,-2-1 0,1-2 101,-1 7 1,-6 0-7,-3 4 1,-10 2 65,-5 3 1,-15 5-19,-8 10 0,-14 9-304,19-24 1,-1 0 0,-8 3 0,-2-1 194,-6 3 0,0 0 0,-2 1 1,1 1-279,0 2 0,2 1 0,-5 5 1,1 2-1,5 1 0,-1-1 1</inkml:trace>
  <inkml:trace contextRef="#ctx0" brushRef="#br1">13991 3924 8495,'-15'0'-849,"3"8"808,2 6 1,-1 6 0,7 10 40,0 4 0,3 2 423,1 7 1,-5-6-115,0 1 1,1-3-233,4-2 1,0-1-6,0-13 1,1-2-134,4-7 0,-2-4-20,7-6 0,-1 0 110,5 0 0,-4-11-224,-1-3 0,1-8 58,4 3 1,0-7-93,0 3 0,1-4-6,-1-2 0,0 1-81,0 0 1,0 5 195,1 4 0,-3 8 21,-2 2 606,2 6-391,-4-4 1,2 9 197,-1 3 0,-6-2 94,2 6 39,3-5-275,-6 8-246,10-10 0,-9 6-67,7-4-244,-7-2 0,3 6-704,-6-3 536,7-4 553,-6 6 0,12-7 0,-5 0 0</inkml:trace>
  <inkml:trace contextRef="#ctx0" brushRef="#br1">14303 3739 8423,'10'0'282,"-1"0"1,-4 1 3,5 4 0,-2 9-65,1 10 0,4 14-53,-4 5 1,4 9-135,1 0 0,-5 3 22,1 2 0,-5 0-272,4 0 0,-4-7-218,4-2 1,1-1 302,4-4 1,-1 1-114,-4-11 0,-1-6-251,-3-8-247,-4-3 379,6-8 0,-7-15 154,0-12 0,-7-11 105,-2-3 1,-4-8 54,-1-1 1,0-1 48,0-4 0,-1-2 0,1 1 0,0-4 7,0 5 1,6-5-8,3 4 0,4-2 234,1 7 1,6-1 20,3 11 0,10-1 28,5 6 1,-2 6-123,2 3 0,-7 5 300,2 4-407,3 4 1,-6 6 80,3 0 1,-9 6-219,-6 4 1,-2 7 107,-2 2 0,-2 13-130,-2 1 0,-9 6-13,-6 4 1,-6 1-133,1 3 1,3-4 129,2 0 0,1-2-94,3-8 0,-1-5-330,12-4 544,-1-6 0,5 2 0,0-6 0</inkml:trace>
  <inkml:trace contextRef="#ctx0" brushRef="#br1">14744 3824 8366,'7'-5'-36,"-7"1"1,-2-1 60,-8 5 1,1 2 16,-5 2 0,-5 7 59,0 13 1,0 1-162,5 13 0,-1-5 96,1 5 1,5-6 109,-1 1 0,7-4-169,-2-6 0,4 3 168,1-8 0,6-5-245,4-8 0,2-4-59,2-1 0,1-3 161,-1-6 0,2-4-156,3-15 1,-4 1 101,4-11 0,-3-2-135,-2-7 1,1 3 76,-1-4 0,0 3-64,0-3 1,-4 6 52,-1-1 0,-6 2 180,2 8 0,-3 4-40,-2 6 1,0 10 137,0-1 1,0 11 228,0 3 1,-5 7-173,0 12 0,-4 11 115,4 13 1,-4 1-64,4 8 0,0-4-354,5 4 1,0-6 189,0 1 1,8-9-565,6-5 1,0-6 143,5-8 0,-1 0-33,1-10 0,-3-2-161,2-2 1,-2-5 230,-1-5 1,-1-3 280,0-6 0,-6-1 0,-3 1 0,2-6 0,1-2 0</inkml:trace>
  <inkml:trace contextRef="#ctx0" brushRef="#br1">15029 3853 8311,'0'-29'0,"-5"6"-195,0-1 1,-4 2 203,4-2 0,0-1 453,5 6 1,-5 5 189,1 4-583,-1 7 0,3 0 127,-2 12 0,0 12-94,-5 12 0,0 11 20,-6-1 1,7 3-185,4-4 1,2-1-259,2-3 1,2-8 224,2-6 0,4-11-806,7 1 644,-1-9 0,0-5 56,0-10 1,0-4 46,1-5 0,-6-3 48,1-7 1,-6 1 19,6 0 0,-7 5-11,2 4 0,-4 4 291,-1 0-206,0 8 0,0 3 289,0 14 1,0 4-93,0 10 1,0 3-22,0-4 0,0 3-68,0-3 0,0-2-166,0-7 1,7-1-83,2-4 0,-1-3-606,1-6 400,1 0 1,3-6 122,-4-3 1,2-9 74,-6-1 0,0-1 160,-5 1 0,0 3 0,0-3 0,-2 3 0,-3 2 0,4 0 0,-4 0 242,-3-1 284,6 1 355,-4 6-558,6-4 1,6 5-235,4-2 0,7-5 85,2-1 1,7 1-250,-3-5 0,9-1 85,1 1 1,0-5-297,-4 5 0,-7 0-267,-3 5-240,-4 0 415,0 0 378,-7 6 0,-15-5 0,-9 5 0</inkml:trace>
  <inkml:trace contextRef="#ctx0" brushRef="#br1">15256 3554 8015,'-8'6'-710,"2"2"808,6 7 0,0 3 349,0 1 0,0 11-33,0-1 0,0 4-149,0 0 1,0 2-334,0 3 1,5 1 73,-1-5 0,7-6-202,-1-4 0,-2-9 24,1 0 1,5-7-11,5-8 1,7-2 108,-3-3 0,4-4-10,2-10 0,-2-2-56,-4-2 0,4-4 95,-3 3 0,1-3-58,-1-1 1,1-1 57,-6 1 1,5-2 7,-5-3 0,-2 7-33,-7-2 0,1 4-3,-7 1 0,1-3 90,-5 7 1,-2 0-79,-2 5 1,1 0 264,-7 0 0,-4 1-74,-5 4 1,-2 2 157,2 7 0,2 7-65,-7 2 0,5 10 179,-4 5 0,5 4-56,-1 5 0,10 4 15,4 5 0,4 3-70,1 2 1,7-3-38,8 4 1,7-6-558,11-4 1,3-9 229,7-10 0,8-10-989,5-4 0,17-13 741,-29 0 1,2-3-1,3-5 1,2-3 0,5-6-1,1 0 1</inkml:trace>
  <inkml:trace contextRef="#ctx0" brushRef="#br1">17574 10662 8199,'-13'-1'-709,"3"-4"0,3 3 713,2-2 470,3 2-191,-4 2-119,6 0 1,0 6-71,0 4 0,6 3 145,4 1 0,2 2-77,3 2 0,5-2-108,4 3 0,-2 2 19,2-2 0,-1-5-187,6-5 1,-1-4-34,1 5 1,-1-7 128,0 2 1,-1-5-83,-3-5 1,3-3 44,-3-6 0,2-2-15,3-3 1,-1 8 42,1-3 1,-6 4 142,1 1 0,0 2-7,4 7 1,2 2 195,3 3 1,-1 3 28,6 6 0,-2 5-154,2 0 0,3 0-163,-3-5 1,-1-5 113,0 1 1,-3-7-173,4 2 1,-7-4 102,2-1 0,2-8-117,-2-6 1,0-2 48,-4-7 1,-2 1-103,-4-2 0,4-1 167,-3 6 1,-4 0-50,-1 5 1,2 6 232,-2 3 1,0 3-130,-5 2 1,5 3 102,0 7 1,2-1-18,-2 10 1,-2-3-38,7-2 0,1-1-168,8-3 1,5 1-280,9-7 1,-1-1 263,6-7-283,7-10 0,6-9 1,6-5-1</inkml:trace>
  <inkml:trace contextRef="#ctx0" brushRef="#br1">20403 10563 8219,'0'-14'-1050,"0"6"957,0 1 39,0 1 1,0 3 185,0-7 340,0 7-208,0-3-10,0 6 163,0 0-388,0 6 93,0 2 1,0 6-88,0 1 1,5-6 53,-1 1 0,3-3-237,-3 3 181,4 3 1,5-10-175,-4 6 171,4-6 1,-10 4-14,7-7 0,-6 0-91,6 0 0,-5 0 84,4 0 1,-4-7-61,4-2 0,1-4 52,4-1 0,0 0-36,1 0 1,3-1 63,1 1 0,0 5 1,-4-1 0,0 7 12,4-2 1,-3 4 7,3 1 0,-2 6 100,2 4 0,-3 2-62,3 2 0,-3-1 276,-2-4-305,0 4 0,1-7 41,-1 4 1,-5-4-30,1-6 0,-1 0 1,6 0 0,-1-1-145,0-4 1,5-3 134,0-6 1,5 0-149,-5-1 0,4 1 120,-4 0 1,2 6-43,-2 3 0,-4-1 23,4 1 0,-3 1 10,-2 4 0,1 6-16,-1 3 1,-1-1-2,-4 2 0,2-1-28,-6 5 0,4-4 39,-4-1 0,1-6-45,-1 2 0,-2-3 50,7-2-95,-1 0 0,5-2 67,1-3 1,-1-1-48,0-3 0,0-4 25,0 4 0,1 2-2,-1 3 0,0 2 33,0 2 1,1 0-25,-1 0 1,-5 0 65,1 0 1,-1 6-62,5 4 0,-4-2 1,-1 1 0,1-6 13,4 2 0,0-3-111,1-2 0,3 0 28,1 0 1,2-2-20,-2-3 0,-3-1 52,3-4 1,-4-1-4,0 7 0,-6-1 147,1 5-207,-1 0 281,5 0 0,-4 6-57,-1 4 0,-4 2 19,5 3 0,-7-1-54,1 0 0,4-5-42,2 1 1,-2-2-48,1 1 1,1-2-172,4-7 0,5-2 10,0-3 0,6-3 109,-1-6 0,3 0 20,1 0 0,2-2-36,3-3 0,-3 3 176,3-3 1,-3 10-74,-1 4 0,-7-1 155,-3 1 1,-3 0-79,-2 5 1,-1 2 7,-4 3 1,4-2-139,-4 6 0,-1-1 79,2 2 0,-3-2-74,3-4 59,3-2 1,-5 4-160,6-6 0,-5 0 125,1 0-15,-1 0 0,4-1 299,-4-4-175,4 3 78,-11-4 0,9 4 15,-7-2-15,1 2-25,-5-4-13,0 6 826,0 0-979,0 6-6,0-4 100,0 4-94,0-6-957,0 0 0,6-6 0,2-2 0</inkml:trace>
  <inkml:trace contextRef="#ctx0" brushRef="#br1">23630 10321 7156,'7'14'481,"1"1"1,4-6-246,-2 1 1,2-3-74,-2 3 0,1 3-35,-2-4 0,4 4 1,-4 1 1,-1-5-27,2 1 0,-5-2 69,4 1 1,-4 2-45,4-6 0,-4 4 72,4-4-92,-5 0 1,8-5-148,-2 0 1,2 0 145,3 0 0,0-6-124,4-4 0,2-7 107,3-2 0,7-6-277,-2 1 0,2-1 66,-2 1 1,-6 3-31,1 7 0,-2 6 70,2 3 0,-4 4 14,-5 1 1,-6 6 126,1 4 1,-7 9 214,1 4 0,0 4-65,0 2 1,-2-3-158,3-2 1,-2 1 125,2-6 1,-2-4 20,6-6-255,1-6 0,4 4 38,0-7 1,7-7-153,2-2 0,-1-5 88,2-5 1,0 1-146,4-5 0,4 5 9,-4-1 1,4 0 78,-8 5 1,-4-2 216,-1 12-180,-3-8 0,-3 12 237,-4 0 1,-1 2-48,-3 8 0,-4-1-86,4 5 1,-2-1 193,2-4 1,-2 2-34,7-6 1,-6 0-188,6-5 1,-1 0 59,5 0 1,5-3-183,0-7 0,5 1 96,-5-10 1,5 3-122,-5 2 1,0 1 148,-5 4 1,0-2 58,0 6-29,0 0 1,-1 11 100,-3 4 1,-2 3 118,-4 1 0,-2 5-49,3 0 0,1 4 25,-1-4 0,6 2-49,-2-2 0,1-8-160,4 3 0,-2-9-11,12 0 1,5-4 19,4-1 1,11-8-76,-1-6 0,2-6-206,-2-9 0,3 1 26,-3-1 0,1 6 144,-11-1 1,-1 6 232,-9-1 1,-2 5-48,-7 5 0,0 2 111,1 7 0,-8 7-138,-2 2 0,1 5 110,-1 5 1,5 4 1,-6 5 1,7-4 114,-1-1 1,3-1-269,1 2 0,5 1 53,0-6 0,6-4-214,-1-6 0,3-6 45,1 2 0,2-3-11,3-2 1,-1-7-72,6-2 0,-2-5-139,2-5 0,-3-2 74,-7-3 1,1-2 68,-1 2 0,0 3 213,1 2 0,-5 4-92,-1 0 1,-4 6 262,5-1 0,-7 7-85,2-2 0,-1 4-20,1 1 1,-5 6 12,0 4 0,5-2 13,-5 1 1,4-6-20,-4 2 0,6-3-12,4-2 1,3 0-154,1 0 0,5-7 108,1-2 1,4-4-215,-5-1 0,5 0 57,-5-1 1,5 1 31,-5 0 0,6 6 52,-1 3 1,3 4-8,2 1 0,-2 0 28,-3 0 1,-2 6 19,-2 4 0,-6 2 67,0 2 1,1 2-92,-5 3 1,-2-3 50,1 3 1,-4-5-48,5-4 1,-2 1-7,2-7 1,4 1-49,1-5 0,1-1-13,8-4 0,-5-3 39,5-6 0,-5 4-14,5 1 1,-7-1 218,3-4 1,-9 5-126,-1-1 1,-5 7 82,4-2 1,-5 4 110,1 1-38,-4 0 0,0 0-169,-1 0 0,0 1-17,0 4 1,-4-3-169,-1 2 1,5-2-310,5-2 1,7 0-1531,-3 0 1990,4 0 0,2-6 0,-1-2 0</inkml:trace>
  <inkml:trace contextRef="#ctx0" brushRef="#br0">8005 15098 7994,'14'0'170,"8"1"41,7 4 1,6-3-837,7 2 1,1-2 163,0-2 0,4-2 668,0-2 0,1-4-131,-6-6 1,-4-2-400,0-3 1,-6 3 322,1-3 0,-3 3 0,-2 2 0</inkml:trace>
  <inkml:trace contextRef="#ctx0" brushRef="#br0">8403 15197 7994,'-8'7'-123,"2"1"101,6 6 1,0 8 502,0 6 1,0 7-46,0 8 1,-5 6 105,0 3 0,-4 3-278,4 2 0,-4 5-156,4-1 1,-4 6-658,4-6 1,0-6 364,5-7 1,0-6 183,0-4 0,0 3 0,0-4 0</inkml:trace>
  <inkml:trace contextRef="#ctx0" brushRef="#br0">8773 14842 7994,'0'-22'0,"-2"-3"0,-3 6 0,4 0-117,-4 4 199,4 1 157,1 0 0,1 6-3,4 3 0,-4 5-59,4 5 0,2 9 50,-3 10 1,1 11-25,-5 7 0,0 7 10,0 8 1,-6 8-225,-4 6 1,-7 5 26,8-36 1,-1 0 0,-2 5-1,-1-1-239,1-1 1,0-1 0,-1 2-1,-1 1 178,0-2 0,0-1 0,0-2 0,1-1 99,-11 37 1,4-5-171,5-5 1,3-11 151,2-12 1,-1-13-218,6-11-11,1-9 0,4-7 54,0-13 1,1-13-205,4-20 0,9-12-76,10-12 0,3-4 289,-14 33 0,2 0 0,20-28-191,3 0 1,-2 7 349,2 7 0,-13 11-208,-1 13 367,0 6 1,-8 14 16,3 3 1,-10 11 152,-4 8 0,-4 9-35,-1 10 0,-1-2 130,-4 7 1,2 0-155,-7 5 1,1 4-83,-5 1 0,4 2-255,1-7 1,6-1 388,-2-13 1,3 1-1664,2-11 727,7-7 1,0-7-178,8-10 0,-1-7 486,0-7 1,0-6 274,1 1 0,-3 2 0,-2-2 0,2 8 0,-2 2 0,2 1 0,3 9 0,-1-1 0,0 5 0,0 0 303,0 0 1,1 0 116,-1 0 0,0 0 101,0 0 0,1-6-155,-1-4 0,0-3-130,0-1 1,-4-5-158,-1 0 0,-1-6 74,2 1 0,1-1-506,-7 1 0,1-1 228,-5 6 0,0-4-299,0 4 1,-6 1 193,-4 9 0,-2 2 49,-3 7 0,0 0 222,-4 0 0,3 13 210,-3 6 0,3 8 56,2 6 1,1-1-99,4 6 0,-2-1 204,6 6 1,0-2-99,5-3 1,0 2-224,0-7 0,7-6-212,2-8 1,8-5-319,2-5 1,5-4 23,-5-10 0,6-3-294,-1-6 1,3-2 707,1-3 0,7-3 0,1-6 0</inkml:trace>
  <inkml:trace contextRef="#ctx0" brushRef="#br0">9512 15752 8162,'0'20'1281,"-6"-2"-1051,-4 5 0,-2 3-320,-3 7 1,3-5 37,2 1 1,-1-2-274,7-8 1,-1-1 324,5-3 0,6-1 0,2 0 0</inkml:trace>
  <inkml:trace contextRef="#ctx0" brushRef="#br0">10294 15595 7845,'0'-14'-139,"-1"5"-209,-4-1 371,3 1 1,-9-5-9,6-1 1,-1 6 162,1-1 1,2 7 49,-6-2-64,-1 4 1,-4 2-80,0 4 1,0 3 120,-1 6 0,1 7-56,0 3 0,1 2-25,4 3 1,-2-1-120,6 1 0,0-1 54,5 1 1,0-1-113,0 0 0,7-5 86,2-4 1,-1-4-44,1 0 0,1-8-25,4-2 1,0-3-6,1-2 1,0-7-16,4-2 1,-3-8-107,3-2 1,-3-11-35,-2 1 1,0-4 60,1 0 1,-1-4-58,0-5 1,3 1 56,-2 3 1,7-8 36,-8 3 0,-1-2-20,-4 2 1,-4-4-12,4-1 0,-6-2 88,2 7 0,-3-1 124,-2 11 0,0 6 502,0 8-429,0 3 0,-7 8 12,-2 3 1,-4 7-79,-1 7 1,5 7 135,-1 13 0,2 1 50,-1 3 1,2 5 48,7 9 0,-4-3-189,-1 4 0,0 1-25,5-2 0,0 0-491,0-4 1,0-5 213,0 0 1,0-6-254,0 1 0,2-5 219,2-4 1,-2-4 197,3-5 0,3-8 0,0 0 0</inkml:trace>
  <inkml:trace contextRef="#ctx0" brushRef="#br0">10522 15467 7845,'-5'15'-164,"0"-1"1,-1 5 649,1 0 0,2 5-182,-7-6 0,7 6 112,-2-5 0,4 5-133,1-5 1,1 0-337,4-5 0,3-5-26,6 1 0,1-7-181,-1 2 1,5-5 92,0-5 1,0-3-75,-5-6 0,0-2 66,0-3 0,-1 2-18,-4-7 1,2 7-61,-6-2 0,0 3 113,-5 2 1,0 0-88,0-1 0,-6 6 79,-4-1 0,2 7-113,-1-2 157,-1 4 1,-2 2-19,2 4 1,4-2 39,6 7 1,0-5 81,0 4 0,1-6 0,4 2 0,3-3 0,6-2 0,1 0 0</inkml:trace>
  <inkml:trace contextRef="#ctx0" brushRef="#br0">10806 15311 7845,'5'-14'0,"-1"0"0,1-1 254,-5 1 168,0 6-69,-6 2 1,-2 17-151,-6 3 1,-1 4-14,1-4 1,5 5 0,-1 0 0,7 1-67,-2-1 0,4-3-389,1 3 1,0-8 224,0-1 0,1-3-819,4 3 640,3-4 1,6-1-398,0 0 403,1-1 0,-1-8-31,0-1 0,0-1-55,1 1 270,-1 3 1,0-4 220,0 6 1,-1 3-115,-4 7 1,2 1 356,-6 12 1,0 3-82,-5 7 0,0 0 69,0 10 1,-2-9-112,-2 9 1,-4-3-7,-7 2 1,4-1 47,-3-3 0,3 2-59,-8-7 1,-3 2-249,-2-2 0,-4-5 122,-5 1 1,3-2-624,-3-9 1,-2 1 289,2-4 1,4-7-347,5-4 1,2-4 509,-1-4 0,2-17 0,7-9 0</inkml:trace>
  <inkml:trace contextRef="#ctx0" brushRef="#br0">9427 15922 7649,'14'15'-598,"0"-1"1,0 0 747,1 0 0,-1-1-269,0-4-59,-6 4 1,-2-10 100,-6 7 50,0-7 1,-6-2-54,-3-5 20,-4-7 0,-3 3 29,-3-7 0,-3 1 10,-6 0 1,4 1 231,0 4 0,2-4-70,-2 4 0,9 2 774,5 3-626,7 2 0,-2 4-38,10 2 1,6 6-301,13 9 1,1-2-488,13 7 536,6-7 0,7 10 0,6-5 0</inkml:trace>
  <inkml:trace contextRef="#ctx0" brushRef="#br0">11801 15254 7800,'-12'7'360,"2"2"0,4 10-309,6 5 1,0 3 174,0 1 0,0 5 12,0 0 1,4 5-73,1-5 0,6-1-121,-1-8 1,-2-4-193,1-6 123,1 1 0,-3-1 0,5-5-166,-8 1 1,3-7-147,-3 2 228,-2-4 0,4-7-199,-6-4 1,5-2 56,0-2 0,4-7-37,-4-3 0,4 2 60,-4-1 1,6-1 89,-1-5 1,-2 3 267,1 2 1,1 0-37,4 10 48,0-3 0,0 17-35,0 0 1,1 12 310,-1 12 1,-5 3-155,1 1 0,-2 1 119,1-1 1,2 1-118,-6-1 1,1-6-127,-1-3 0,1-3 19,4-2-236,2-6 1,-4-3 16,7-10 0,-3-9 82,-2-10 0,7-3-487,-3-1 1,4-5 220,-4-1 0,0-5-349,0 1 0,1-3 143,-1-2 0,-6 1 95,-4-1 1,-2 0 353,-2 1 0,0-1 0,0 0 0</inkml:trace>
  <inkml:trace contextRef="#ctx0" brushRef="#br0">12327 14814 7800,'10'0'-12,"-1"0"0,-4 3 116,4 6 1,-4 2-9,5 13 0,-6 4 334,6 5 0,-5 12-85,4-3 0,-6 15-41,2 0 1,-3 3-86,-2-3 1,0 0-130,0 0 1,0-7-81,0-2 0,0-6-190,0-4 0,0-5 96,0-9 0,0-3-223,0-7-113,0-6 1,4-4 186,1-8 1,1-10-156,-1-10 0,-2-3 48,7-1 1,-6-6 188,6 1 0,-1 0 24,6 5 1,-1 1 146,0 3 0,0 4 200,0 5 1,1 7-115,-1 4 1,0 5 268,0 9 0,-1 1-176,-4 12 1,3 1 57,-8 5 0,1-1-22,-5 0 0,0-4-351,0 0 0,0-7 14,0 2 1,0-3-189,0-2-718,0-6 421,0-2 115,0-18 1,5-4 224,-1-12 1,1-7 246,-5-3 0,0-5 0,0-4 0,-6-4 0,-2-6 0</inkml:trace>
  <inkml:trace contextRef="#ctx0" brushRef="#br0">12683 14913 7800,'6'-8'-42,"2"2"1,5 18 312,-4 7 0,-3 2-89,-6 3 1,0 1-111,0 8 0,0-3 41,0 3 1,0-3-106,0-1 0,0-1-84,0 1 1,-4-7 174,-1-3-659,0-4 421,5 0 0,0-9-455,0-6 407,0-6 1,5-9 66,0 1 1,4 5 57,-4-1 1,1 7 296,-1-2-18,-4 4 1,6 7-84,-7 4 1,0 7 204,0 2 0,0 6-99,0-1 0,0-2 23,0 2 0,-2-1-89,-3 6 1,4-5-146,-4-1 0,2-5 46,-2 1-463,4-4-746,-6 0 855,14-1 1,1-6-855,6-4 1133,-6-8 0,11-4 0,-4-6 0</inkml:trace>
  <inkml:trace contextRef="#ctx0" brushRef="#br0">13095 15055 7811,'-14'3'787,"0"7"1,-5 1-858,0 13 0,0-1 165,4 6 1,6 4 124,-1 0 1,7 5 13,-1-5 0,2 2-13,2-2 0,2-3-272,2 3 1,4-4-214,6-6 1,2-2-287,3-7 0,-1-6 207,5-3 0,-1-5-152,2-5 1,3-4 199,-3-10 1,-2-4-59,1-5 0,-5 0 353,1-1 0,-3-6 0,-2-1 0</inkml:trace>
  <inkml:trace contextRef="#ctx0" brushRef="#br0">13251 14643 7811,'8'14'57,"-3"0"0,-3 5-108,-2 0 1,4 8-109,1 2 0,0 5 1007,-5 9 0,5 0-310,-1-1 1,1 7-246,-5 3 1,-2 8-86,-2 2 0,2 0-153,-3-6 0,4-3-63,1-1 1,0-8-197,0-1 0,0-9-26,0-10 0,0-3 94,0-7-185,0-6 1,1-4 117,4-8 0,-3-6-15,2-9 0,0 2 72,0-7 0,0 0 28,5-4 0,-4 0 69,4-1 1,-4 5 30,4 1 0,1 5 111,4-1 1,-1 8-87,-4 2 0,4 6 321,-4-2 1,4 10-131,1 4 0,-1 9 265,-4 1 1,2 11-175,-6-2 0,1 4-96,-1-4 1,-3 0-108,2 1 0,-2-1-151,-2 1 0,2-7-1597,2-3 1662,-2-3 0,11-2 0,-5 0 0</inkml:trace>
  <inkml:trace contextRef="#ctx0" brushRef="#br0">14602 15297 7903,'-6'-14'-255,"-2"1"-64,-6 4 0,-1-3 184,1 8 134,0-1 1,-2 5 135,-3 0 0,2 6 245,-7 4 1,7 2-82,-2 3 1,8 0-186,1 4 1,6 2 159,-6 3 0,7 2-81,-2-2 1,4 3-211,1 1 1,1-5-14,4-4 0,-2-4-145,7 0 1,-1-8 42,5-2 1,-4-3-205,-1-2 1,1 0 50,4 0 1,-1-7 37,-4-2 0,4 1-47,-4-1 0,4-1 17,1-4 1,-1 4 181,-4 1 0,4 1 86,-4-1 1,4-4 8,1 3 0,-4-2-1,-1-2 1,-4-1 5,4 1 158,-6 0-126,10 0 208,-11 6 0,4 3-59,-6 10 1,0 11 147,0 12 0,-5 5-56,0 5 0,1 0-193,4-10 1,0 7-164,0-11 1,8-2-272,6-12 1,2-4 40,7-6 1,1-14 307,4-10 0,1-16 0,-1-10 0</inkml:trace>
  <inkml:trace contextRef="#ctx0" brushRef="#br0">15057 14501 7916,'-14'-8'-752,"0"8"1,4 5 1131,1 9 0,1 3-164,-2 12 1,-2 5 189,2 4 1,2 5-153,-1 4 0,1 2 87,-2 3 0,-2 8-196,2-3 1,2 10-43,-1-1 0,6 7-73,-2-2 1,3-3-99,2-11 1,0-9-436,0-5 1,7-8 252,2-11 0,4-10-294,1-9 1,5-5 200,0-5 1,5-11-143,-5-12 1,4-2 484,-4-8 0,7-7 0,-4-5 0</inkml:trace>
  <inkml:trace contextRef="#ctx0" brushRef="#br0">15085 14941 7916,'0'-7'-124,"0"0"1,0 9 333,0 3 1,5 4 307,0 10 1,1 9-274,-1 10 1,-3 5-52,2 4 0,-2 2-88,-2 3 0,0 2 71,0-6 1,0-6-152,0-4 0,0-8-11,0-1-312,0-7 232,6-14 0,-4-5-90,3-13 1,1-6-101,-1-12 1,4-5 91,-4 0 0,6-7-118,-2 2 0,4-1 62,1 1 1,-1 3-70,-4 7 1,4 6-499,-4 3 28,4 3 758,-5 8 0,5-5 0,-5 5 0</inkml:trace>
  <inkml:trace contextRef="#ctx0" brushRef="#br0">15285 15240 7916,'4'22'-165,"1"-3"1,6-3 248,-1-2 0,2-4 178,2-1 1,5-6-239,0 2 0,7-3 59,-3-2 0,4-4-159,2-5 1,-7-2 80,-3-13 0,0 0-133,-5-4 0,2 4 12,-12 1 1,1 4-89,-5-5 1,0 5 82,0-5 1,0 7-1,0-2 0,-6 5 100,-4 4 0,-2-1-63,-3 6 1,0 1 312,-4 4 1,1 6-85,-5 4 1,5 4 327,-1 5 0,3 8-108,2 6 0,0 5 13,0-5 0,4 5-188,1-5 1,6 5-203,-2-5 0,3-1-159,2-9 0,7-2 130,2-7 0,9-6-686,1-3 0,6-4 317,-2-1 1,4-6-674,2-4 1083,-1-9 0,1-3 0,-1-6 0</inkml:trace>
  <inkml:trace contextRef="#ctx0" brushRef="#br0">15754 15098 7916,'0'-14'-1047,"-7"6"1810,-2 3 1,1 5-315,-1 5 1,-1 4-211,-4 10 1,0 3-167,-1 7 1,1-1 123,0 1 0,4-1-113,1 0 0,6-5 242,-2-4-571,4-4 0,7-7 2,3-3 1,4-3-189,1-2 0,0-12 174,1-2 1,-1-9 1,0-1 1,5-3-115,0-1 1,-5 1 74,-4 3 0,-2 3 248,1 7 1,-1 5-142,-3-1 1,-4 9 306,4 1 1,-5 6 10,-5 8 1,4 8-30,-4 7 1,-1-1-20,1 5 1,0-7 56,5-3 0,0-5-473,0 1 1,0-8 332,0-2 0,6-6 0,2 4 0</inkml:trace>
  <inkml:trace contextRef="#ctx0" brushRef="#br0">16081 15140 7916,'0'-7'0,"0"-1"54,0 3 0,-2 3 104,-3-2 0,-3 2 46,-6 2 0,0 2-226,0 2 0,0 4 53,-1 6 1,1 5 177,0 0 1,0 7-38,0-3 0,6 1-152,3 4 1,3-7 90,2 7 0,0-9-161,0 0 0,7-4-63,2-6 1,5-3-162,5-6 0,-1-8 130,5-6 1,1-6-20,4-9 0,-4-5-63,0-4 0,-5 1 70,5-1 0,-7 0 23,2-4 0,-3 4 42,-2 0 1,3 0-34,-3-5 1,4 1 66,-9-1 1,-1 1-22,2-1 1,-7 0 104,2 1 0,-4-6-66,-1 1 1,0 6 309,0 8 1,0 9 9,0 5 603,0 3-615,0 8 1,-5 15 9,1 11 1,-7 14 7,1 6 0,2 5-55,-1 4 1,1-1-49,-2 6 0,-2-2-207,2 3 1,4 0-13,1-5 0,4-2-325,1-9 1,0 3-138,0-7 0,0-1-11,0-9 508,0 4 0,6-11 0,2 5 0</inkml:trace>
  <inkml:trace contextRef="#ctx0" brushRef="#br0">16308 15069 7841,'0'21'-187,"0"-5"-1,0 4-297,0-6 641,-6 1 1,4-6-57,-2 1-49,2-7 0,2 2-44,0-10 1,5 2-5,-1-7 0,6 1-32,-5-6 1,6 6-79,-2 0 1,4-1 47,1-4 1,0 0-135,0-1 0,1 1 95,-1 0 0,-1 0 37,-4 0 0,4 1 71,-4 3 0,-1 4-87,2 6 0,-6 0 331,6 0 0,-7 3 45,2 7 0,-4 1 36,-1 12 1,0 8-62,0 6 0,-5 6 84,1 4 1,-7 4-107,1 6 1,4 0-53,1 0 0,-1-5-222,1 0 0,0 0 79,5 5 1,-1 0-85,-4 0 1,3-5 75,-2 0 1,2-11 44,2 2 0,-5-9 4,1 4 1,-3-11-2,3 1 0,0-9-95,-5 0 0,-1-3 95,-4-2 1,0 1-260,0-1 1,-7-5 81,-2 1 0,-6-7-391,-4 2 0,-5-4 19,-9-1 1,-9-1-164,-5-4 0,4-3 20,5-6 363,6-13 0,-3-3 0,6-13 1</inkml:trace>
  <inkml:trace contextRef="#ctx0" brushRef="#br0">17417 14984 7880,'0'-19'-31,"0"0"1,0-5 35,0 6 0,0-1 43,0 4 0,-1 3-185,-4 2 1,2 4 167,-7 6 0,-1 6 49,-8 4 1,3 9 230,-3 4 1,-1 11-115,1 3 0,0 5 60,5 0 1,6 1-96,3-1 0,-1-5-123,1-4 0,2-5-17,8-4 0,3-8-219,6-7 1,0-7-131,0-2 0,2-8 177,3-11 1,-2-3-235,7-6 1,-7-6 132,2 1 1,2-5-29,-2 5 1,-2 0 49,-7 5 1,2 5 60,-2 4 109,-4 4 209,0 7 0,-6 9 205,0 14 0,0 5-206,0 9 1,0-1-92,0 0 1,-1 4-4,-4-4 1,4 2 14,-4-11 0,3 0 26,2-4-1435,0-8 1339,7 0 0,-6-14 0,5 0 0</inkml:trace>
  <inkml:trace contextRef="#ctx0" brushRef="#br0">17559 14956 7880,'19'-22'-109,"0"3"0,7 3-187,-3 2 0,4-5 213,2 0 0,-1 0 49,0 5 1,-1 4-349,-3 1 0,-8 4 382,-7-5 0,-6 7 0,4-9 0,-7 4 0</inkml:trace>
  <inkml:trace contextRef="#ctx0" brushRef="#br0">17702 14700 7880,'0'14'-376,"0"0"0,0 7 765,0 2 0,-2 6-12,-3 4 0,-1 3-78,-4 7 1,-1 0-165,7-1 0,-6-1-92,5-3 1,1 2-230,4-7 0,0-1 109,0-9 0,1-2-478,4-7 0,-2-1 286,7-4 1,-6-3-240,6-6 1,-1 0 215,6 0 0,-1 0 292,0 0 0,5 0 0,0 0 0,6-1 0,-1-4 0,3-3 71,1-6 1,1-5-116,-1 0 0,0-6 331,1 1 0,-2 2-31,-4-2 0,3 1 26,-7-6 0,0 2-103,-5 4 1,-5 1-61,1 3 1,-2 3-221,1-3 1,-3 3 133,-6 2 1,0 0-263,0-1 0,-1 3 82,-4 2 0,-3-1 18,-6 6 1,-5-4 37,0 4 1,-6 1 190,1 4 1,-1 4-40,1 1 1,-3 8 96,4 1 1,2 2 455,2 7 1,3-1-239,2 2 0,6 8 250,4-4 0,2 5-168,2 1 0,11 2-365,3 6 1,5 0-298,0-5 1,3-2-391,7-6 1,4-7 256,0-3 1,2-10 336,-2-4 0,3-3 0,7-2 0</inkml:trace>
  <inkml:trace contextRef="#ctx0" brushRef="#br0">19152 14913 7977,'-7'-14'-237,"0"6"-103,-8 3 0,1 4 483,0 1-53,0 0 1,-1 1 64,1 4 0,-5 9 223,0 10 0,-4 9-87,4 5 1,0 5-158,4 4 1,8-4 66,2-1 1,3-2-73,2-12 0,2 2-264,3-11 1,4-6-30,10-8 0,3-10-77,7-5 0,-1-10 37,0-9 0,1-1-83,-1-8 0,1 7 21,-1-2 0,-6-2 75,-3 2 0,-3 1 0,-2 8 1,-4-1-139,-1 6 439,-6 0 24,4 5 0,-9 8 205,-3 6 1,-1 8-94,-3 11 0,-2 3 87,6 6 1,-5 5 267,6 0 1,-1 5-207,5-4 1,3-1-658,6-5 0,3-7 236,11-7 0,1-6 26,4-8 0,7 0 0,1 0 0</inkml:trace>
  <inkml:trace contextRef="#ctx0" brushRef="#br0">20289 14373 7968,'-5'-14'0,"1"-1"0,-7 7-523,1 4 229,-2 2 0,-1 5 466,3 7 0,-4 7-120,0 16 0,0 7 590,-5 12 1,3 0-293,2 10 0,1 2 44,4 3 1,1-4-32,3-1 0,3-4-264,-2-1 1,2-2-229,2-3 0,5-4-231,0-10 0,7-10-442,2-9 0,2-5 397,8-4 1,-4-12-734,9-12 1138,-10-13 0,20-3 0,-9-5 0</inkml:trace>
  <inkml:trace contextRef="#ctx0" brushRef="#br0">20431 14856 7950,'-11'14'516,"-3"1"0,8 5-101,-8 4 0,4-2-369,1 2 0,1-1 191,3 6 0,3-6 134,-2 1 0,2-2-241,2 2 1,5-4-121,0-5 0,1-3-185,-1-2 0,2 1 146,8-6 0,-6-2-233,1-8 0,-1-9 111,5-10 1,1 0-100,-1-4 0,-2 7-96,-2-7 0,-4 3-181,-6-4 0,0 6 219,0-1 1,-3 7-64,-6-2 0,-2 8 336,-13 1 1,0 7-114,-4-2 0,1 4 90,3 1 1,-1 0-166,6 0 535,0 6-127,11 2 0,5 1 68,12 1 0,7-7-32,13 2 0,5-4 70,4-1 0,0 0-92,5 0 1,-4-1 8,9-4 1,-9-3-182,-1-6 1,5-2 99,4-3 1,5 3-243,-4-3 1,-2 4 62,-9 0 1,-3 3-517,-11 2 3,-2-2 165,-13 10 0,-4-4-35,-8 6 0,-9 0 435,-6 0 0,-12 0 0,1 0 0</inkml:trace>
  <inkml:trace contextRef="#ctx0" brushRef="#br0">20730 14629 7929,'1'-8'0,"4"3"361,-3 3 0,4 15-86,-6 6 1,0 8 288,0 6 0,0 5-107,0 9 1,-5-1-56,1 6 0,-6-4-311,5 4 1,1-6-260,4 1 1,1-4-245,4-5 0,4-10 337,10-9 1,10-5 74,9-4 0,9-17 0,4-8 0</inkml:trace>
  <inkml:trace contextRef="#ctx0" brushRef="#br0">21754 14828 7824,'-15'0'183,"1"0"1,5 1-74,-1 4 1,7 3-258,-2 6 133,4 7 1,-4 1 232,0 6 1,0-1-54,5-3 1,7 1-322,2-6 1,4 0 61,1-5 0,0-6-12,1-3 1,0-4 76,4-1 1,-3-7 32,3-8 1,2-1-4,-2-7 0,0 1-9,-5-2 0,-5-1-148,1 6 0,-7-5 81,2 5 0,-4 0 47,-1 5 0,-6 0 0,-4 0 1,-2 1 22,-2 3 0,-1 4 18,1 6 1,0 0 299,0 0-318,-1 0 1,3 2 48,2 2-902,4-2 620,6 4 1,6-6 236,4 0 0,2-6 0,3-2 0</inkml:trace>
  <inkml:trace contextRef="#ctx0" brushRef="#br0">22166 14288 7824,'0'23'-132,"0"1"1,-6 1-241,-4 8 1,2 7 955,-1 12 0,6 6-180,-2 13 0,-1-4-421,1-1 0,-5 1 196,6 4 0,-3-2 135,2-3 1,4 4-207,-4-4 0,-1-3-208,1-1 1,0-11 145,5-9 1,-4-1-411,-1-7 0,-5-6-214,6-4 1,-7-9 247,1 0 0,-2-7-63,-3-8 1,1 0-56,0 0 575,-7-7 0,-1-1 1,-6-6-1</inkml:trace>
  <inkml:trace contextRef="#ctx0" brushRef="#br0">21896 14998 7824,'35'-20'0,"1"4"-72,7-3 0,1 3-157,3 2 0,-3 1 498,4 4 1,-4-2-177,-1 6 1,-2-4-33,-3 4 1,1-5-119,-6 6 0,-1-6-569,-8 5 626,2-6 0,3 4 0,7-8 0</inkml:trace>
  <inkml:trace contextRef="#ctx0" brushRef="#br0">23573 14458 7795,'-1'-13'-91,"-4"4"0,2-4-140,-6 4 1,-1 1 361,-4-2 1,4 7-45,1-1 1,-1 2 334,-4 2-230,0 0 1,0 13 76,-1 6 1,6 19-156,0 9 0,-1 15 256,-4 9 1,6 1-414,5-32 0,1 1 1,1 35 156,1 4 1,0-6-158,0 2 0,1-11-409,4-8 1,-2-7 225,7-7 0,-1-8-79,5-7 1,-6-6-744,-3-7 696,-4-8 0,-7-3 20,-3-14 0,-4-1 433,-1-13 0,-5 4-101,0-9 0,-5 3 64,5-12 1,-4 1-65,4-1 0,0-1 15,4 6 0,6 0-67,-1 4 1,9 7 460,1 3 0,6 5-205,8 4 1,9-1 4,5 7 0,2-1-1,8 5 0,-5 0-575,5 0 0,-2-5 367,2 0 0,-3-12 0,-7 1 0</inkml:trace>
  <inkml:trace contextRef="#ctx0" brushRef="#br0">23630 14757 7797,'-9'14'262,"-1"0"1,2 5-453,-1 0 0,-2 6 58,6-1 0,0 1 563,5-1 0,0 1-175,0-6 0,0 0-300,0-5 70,7-6 0,1-1-12,6-7 1,2-7-160,3-2 0,-4-10 67,4-5 1,-4 2-72,-6-2 0,4 2 79,-4-2 0,-2-1-383,-3 6 170,-2 0 249,-2 11 0,-6 2-106,-4 6 1,2 2 14,-1 2 0,1 4-2,-2 7 1,-1-6-165,7 0-141,-1-5 432,5 8 0,0-10 0,6-2 0,2-8 0</inkml:trace>
  <inkml:trace contextRef="#ctx0" brushRef="#br0">23758 14757 7797,'10'1'-106,"-1"4"1,-6-2 125,2 7 1,-3 1 241,-2 8 0,0-4-107,0 4 1,-5 2 0,0-2 1,1 0-16,4-5 1,0 0 79,0 0-21,0 1-204,0-1-143,0-6 127,0-2 0,4-7-10,1-4 0,4-3 13,-4-6 1,2-1-190,-3 1 1,-1-5 39,7 0 1,-5-1-26,4 1 0,-6 8 38,2-3 93,-3 3 1,-2 1-374,0 1 174,0 5 76,0-2 1,0 8-197,0 2-155,0-2 534,0 4 0,0-6 0,0 0 0</inkml:trace>
  <inkml:trace contextRef="#ctx0" brushRef="#br0">23773 14799 6925,'-10'0'485,"1"0"-374,5 0 1,-7 2 27,7 3 0,-3 3 4,3 6 0,2 0-5,-3 0 0,4 0-18,1 1 1,1-1-123,4 0 0,3-5 52,6 1 1,0-2-123,1 1 0,-1-2 79,0-7 1,5 0-130,0 0 1,1-5 1,-1 0 0,-3-6 114,3 2 1,-3-9-123,-2-1 1,-1 0 57,-4 5 1,-2-5-88,-7 0 0,0 0 75,0 5 1,-2 1-44,-3 4 0,-4-2 81,-10 6 0,3-4 1,-3 4 0,-1 0 172,1 5-181,0 7 1,6 0-80,3 8 98,4-1 0,8-2 33,2-2 0,11 3 0,7-5 0</inkml:trace>
  <inkml:trace contextRef="#ctx0" brushRef="#br0">24256 14799 7797,'-5'-9'0,"0"-1"0,-6 7-23,2-2 0,1 4 273,-1 1-264,-1 0 0,-4 6 111,0 4 0,1-2-50,3 1 0,-1 2 43,7 8 0,-6-3 27,5 3 1,1 1-111,4-1 0,1 0 107,4-5 0,-2-4-213,7-1 1,-1-5 75,5 0 0,1-2-83,-1-2 0,2-8 13,3-6 1,-4-5-59,4-5 1,-3-7 25,-2 2 0,2-9 30,3 0 0,-3-1 15,3 1 0,-3-8 26,-2 3 0,0-1 59,0 6 1,-1-1-50,-4 6 1,2-1 63,-6 6 0,-2 0-12,-7-1 0,0 7 80,-5 3 1,0 10 61,-6 4 0,1 3 218,0 2 0,4 7-107,1 2 1,1 10 4,-1 5 0,-3 9 33,8 5 0,-6 4-7,6 6 0,-3 2-2,2 7 0,4-5-235,-4 1 0,5-12-196,5 1 0,3-9-224,6 1 0,8-9-1313,7-1 1678,5-13 0,9 8 0,0-12 0</inkml:trace>
  <inkml:trace contextRef="#ctx0" brushRef="#br0">25464 14757 7824,'-14'-13'-185,"0"4"0,5 2 47,-1 7 0,5 3 582,-4 7-245,6-1 0,-10 20-69,4-1 1,-4 5-45,-1 5 1,1 2 253,4-7 1,-2 5-98,6-5 1,0 0-274,5-4 0,6-7-46,4-3 1,2-10-197,3-4 0,0-4 219,4-1 1,-1-11-71,6-3 1,-7-9-96,2-1 1,1-3 13,-1-1 1,0-1-44,-4 1 0,-3-1 83,-2 1 1,1 1-36,-7 3 166,7-3 367,-9 12-293,4 0 1,-6 12 83,0 13 1,-1 1 156,-4 12 1,3 3-123,-2 7 0,-3-3-210,3 3 0,-1-8 134,5-1 1,0-7-548,0 2 1,2-8 223,2-1 1,-1-7-285,7 2 523,-7-4 0,10-13 0,-5-4 0</inkml:trace>
  <inkml:trace contextRef="#ctx0" brushRef="#br0">25749 14671 7824,'9'8'0,"1"6"0,-7 5 154,2 5 0,-4 5 55,-1-1 0,0 0-195,0 6 0,-5-9 5,1-1 0,-6-5-57,6 4 212,-8-5-44,11 2-275,-5-12 187,6-2 1,0-12-405,0-3 0,1-6 185,4-4 0,3-1-55,6-4 1,0-1-10,0 6 0,5-5 13,0 5 1,0 0 123,-4 5 0,-1 6 338,0 3 110,0 4 1,-1 4-198,-4 6 1,-2 1 118,-7 9 1,0 1-82,0-1 0,0 0 138,0-4-282,0 5 0,0-4-238,0 3 1,1-8-233,4-2-74,-3-5 1,5 2 502,-2-6 0,-3 0 0,4 0 0</inkml:trace>
  <inkml:trace contextRef="#ctx0" brushRef="#br0">26047 14927 7824,'0'-22'-623,"0"3"0,0 3 862,0 2 0,0 0-5,0 0 0,0 4-423,0 1 219,0 6 41,-6-4 0,-2 15 68,-6 6 1,4 2 144,1 8 0,4 0-60,-4 4 1,6 0-68,-2 1 1,3-2-46,2-4 1,0 3 34,0-7 0,0 0-168,0-5 0,7-6-49,2-4 1,-1-4-51,1-4 1,1-6 107,4-9 0,0-3-100,1-6 0,-1-1 4,0 1 0,0-2 49,0-3 1,1 1-155,-1-6 1,5 2 54,0-2 0,0-8-29,-5 4 1,2-4 68,3 3 0,-5 0-32,0 1 1,0 1 100,-4 3 1,-4-2 15,-1 7 0,-4 2 70,-1 7 0,0 3-112,0 7 1,-4 5 389,-1-1 0,-11 9-134,2 1 1,-3 6 195,2 8 1,1 7-56,0 2 0,1 6-10,4 4 1,-4 3-93,4 7 1,2 6 131,3 3 1,-3 6-264,3-1 0,-1 3 120,5-8 0,0-4-518,0-6 0,0 0 188,0-9 1,8-6-1678,6-8 1798,0-4 0,19 0 0,-3-1 0</inkml:trace>
  <inkml:trace contextRef="#ctx0" brushRef="#br0">26545 14842 7820,'-14'-6'381,"6"4"0,2-3-566,6 10 81,0-3 0,11 10-195,3-2 0,10 1 124,-1-2 1,6-2-147,4-7 0,3-2-161,7-3 482,-1-3 0,7-18 0,2-4 0</inkml:trace>
  <inkml:trace contextRef="#ctx0" brushRef="#br0">27284 14686 7820,'5'14'-90,"0"0"0,0 0-335,-5 0 467,6 1 0,-3-3 73,6-2 0,-4-4-178,5-6 0,1-2 68,8-2 0,-2-4-139,7-6 1,-7-1 97,2 1 1,2 5-400,-2-1 287,0 7 0,-5-3 143,0 6 1,-5 0-8,1 0 1,-2 1-10,1 4 0,4 1-100,-4 4 1,4-2 11,1-3 1,2-4 108,3 4 0,-3-4 0,3-1 0,-2 0 0,2 0 0,-1 0 0,5 0 0,-5-4 14,1-1 1,-2 0 55,2 5 99,-3 0 1,4 5-8,-6 0 150,-6 6 117,5-3-253,-11 0-400,4-2 224,-6-6 0,6 6 0,2 2 0</inkml:trace>
  <inkml:trace contextRef="#ctx0" brushRef="#br0">28564 14998 7784,'9'16'280,"1"3"1,-5-3-850,4 3 1,-4 1 149,4-1 1,-6 5 631,2-5 0,-3 5-106,-2-5 1,-2 4-38,-3-4 1,-2 2-62,-8-2 0,-5-2 126,-4 7 0,-9-7-391,-5 2 0,-3-3 256,-2-2 0,-6 0 0,-1 1 0</inkml:trace>
  <inkml:trace contextRef="#ctx0" brushRef="#br0">29090 14629 7801,'0'33'0,"0"0"0,-5 7-224,0-3 1,1 0 42,4 1 1,0-7 117,0 2 0,0-9 70,0-5 0,1-5 5,4-4 1,3-4 10,6-6 0,-4-8-30,-1-6 0,1-2 9,4-8 1,-5 1-9,1-6 1,-2 1-108,1 0 0,4-1 44,-4 1 0,-1 1-17,2 3 1,-6 0 139,6 10 81,-7-3 1,3 17 20,-6 0 1,5 8-102,0 11 0,0 4 265,-5 11 0,1-9-59,4 3 0,-4-4-11,4 0 1,3-4-57,2-6 0,-3-4-43,3-1 1,4-6-38,5 2 1,2-5-77,-2-5 1,-4-4 4,4-10 1,2 3 49,-2-3 1,0 4-121,-5 0 0,0 1 58,0 0 0,-4 4-252,-1 1 15,-5-1 0,7-4-250,-7 0 0,6 0 129,-5 0 0,4-1-70,-4 1 0,6 5 397,-2-1 0,4 1 0,1-6 0</inkml:trace>
  <inkml:trace contextRef="#ctx0" brushRef="#br0">29829 14671 7801,'8'-28'-1101,"-3"6"1052,-10 3 0,-3 9 149,-6 6 0,0 2 183,0 2 1,-1 6-99,1 4 1,0 9-28,0 4 1,-2 4 130,-3 2 1,3-1-53,-3 1 1,5-3-209,5-2 1,1-3 272,3-7-451,3 0 1,-2-1 39,8-4 0,4-4 32,6-10 1,2-7 40,3-7 1,-3-7-136,3 3 0,1 1-76,-1-2 1,5 0 35,-5-4 1,0 6 112,-5 3 61,0 3 1,1 8 80,-1 3 1,-6 7-69,-3 7 1,-4 2 6,-1 13 0,0 0-2,0 4 0,0-4 22,0 0 1,5-7-662,0 2 658,6-3 0,-3-2 0,6 0 0</inkml:trace>
  <inkml:trace contextRef="#ctx0" brushRef="#br0">30256 14487 7801,'-14'0'275,"-5"0"-361,0 0 1,-2 1-269,2 4 0,3 3 517,-3 6-126,4 0 0,2 0 84,4 1 0,2-1-113,7 0 1,5 0 54,0 0 1,6 1-16,-2-1 0,5 0 16,5 0 1,-3-1-11,3-4 1,-5 4-24,-4-3 216,2-4-146,-10 7-24,4-6 1,-17 8-30,-3-1 1,-10 0-77,1 0 0,-9-1-64,-1-4 0,0 4-207,4-3 1,2-3 63,4 3 235,2-7 0,7 3 0,0-6 0</inkml:trace>
  <inkml:trace contextRef="#ctx0" brushRef="#br0">31251 14188 7846,'0'-19'-115,"0"0"0,0-5-69,0 5 0,-6 5 255,-4 5 0,-2 6 128,-3-2 0,1 3-77,0 2 0,0 7-127,0 2 1,-1 5 15,1 5 1,1 0 118,4 10 1,-2-3 20,6 12 1,-1 2 14,1 7 1,2 4 18,-7 6 0,6 1-128,-6 4 0,7-4-234,-2 4 1,-1-5 238,1-5 1,1-3-125,4-7 1,-5-1-68,0-3 1,-1-8 39,1-6 1,3-7-234,-2 2 1,-4-9 90,-2-5 1,2 1-134,-1-1 1,-5-2 130,-5-8 1,-2-3 232,2-6 0,-3-7 0,-6-1 0</inkml:trace>
  <inkml:trace contextRef="#ctx0" brushRef="#br0">30768 14771 7839,'19'-5'-8,"0"0"0,6-1 8,-1 1 0,2-3 0,3-6 0,6-2-476,2-3 0,5 2 141,0-7 1,1 5 334,0-4-147,-7 5 0,5-8 1,-5 3-1</inkml:trace>
  <inkml:trace contextRef="#ctx0" brushRef="#br0">31279 14586 7241,'8'2'414,"-3"2"1,-3 9-107,-2 6 1,0 6-172,0-1 1,0 1-223,0-1 0,0 1-10,0-6 1,0 0-19,0-5 1,1 1 76,4-1 0,-2-6-90,7-4 1,-6-2 36,6-2 1,-5 0-120,4 0 0,-4-6 59,4-4 1,1-7 69,4-2 0,0-6-129,0 1 0,-1-3 68,-3-1 1,2 5-14,-2 4 1,-4 4 116,-1 0 209,-4 8 60,-1 0 69,0 20 0,0 3-70,0 12 1,-1-4-115,-4 0 1,2-7-262,-7 2 0,7-3 34,-2-2 1,4-5-46,1 1 0,6-7 20,4 2 1,2-10-155,3-5 1,-6-7 287,0-2 0,1-6 0,4 3 0</inkml:trace>
  <inkml:trace contextRef="#ctx0" brushRef="#br0">31706 14074 7825,'0'16'-144,"0"3"1,0 3-283,0 7 0,0 5 452,0 4 0,-2 3 387,-2 2 1,1 0-219,-7-1 1,5 2-163,-4 4 0,4-2-18,-4 6 0,1-11-99,-2 2 0,2-12-197,4-2 0,2-7-137,-3-8 418,4-6 0,7-8 0,2-8 0</inkml:trace>
  <inkml:trace contextRef="#ctx0" brushRef="#br0">31919 14160 7825,'7'14'48,"-6"2"31,4 3 1,1 3 42,-1 6 0,0 12 8,-5 2 0,0 7 283,0 3 0,0 0-80,0 10 0,-5-5-617,0-5 1,0 2 283,5-7 0,7 1 0,1-6 0</inkml:trace>
  <inkml:trace contextRef="#ctx0" brushRef="#br2">8801 16818 8185,'-14'0'509,"0"0"-425,6 0 1,9 0 80,14 0 0,7 8 84,11 6 1,-1 0-105,5 5 1,1-4-164,5-6 0,6 2-84,3-6 1,10-7 117,4-7 1,4-10-979,1-5 0,-13-3 962,-6-1 0,-6-7 0,-3-1 0</inkml:trace>
  <inkml:trace contextRef="#ctx0" brushRef="#br2">9441 16662 8185,'14'8'-185,"2"-2"-121,3-6 0,-2 5 354,7-1 0,-5 1 226,5-5 0,-2 0-292,2 0 0,1 0 39,-6 0 0,0 0-64,-5 0 1,-6 2 53,-3 2 0,1 4 4,-1 7 0,-2 0-71,-8 4 1,-8 5-6,-6 9 1,-4 2-28,4 3 0,-5 1 88,5-6 0,-6 7 0,3-4 0</inkml:trace>
  <inkml:trace contextRef="#ctx0" brushRef="#br2">9484 16662 8185,'-15'-15'0,"6"8"-59,-1 2 294,7 3-298,-3 2 0,6 2 79,0 3 1,6-2-157,4 6 0,7-4 25,2 4 0,0-5-20,-5 0 1,1-2 172,-1-2-21,6-6 0,-4 2-275,3-5 241,-9 6 1,-4-2-41,-6 10 1,-13 4 72,-6 10 0,-8 10 3,-6 9 0,-8 1-54,-6-1 1,-1-3-3,6-7 1,7-6 36,7-3 0,-1-9 0,7-4 0</inkml:trace>
  <inkml:trace contextRef="#ctx0" brushRef="#br2">8815 14984 7067,'-7'0'-179,"0"0"654,7 0-285,-6 0 1,3-1-21,-7-4 0,7-5-46,-2-9 0,2-3 3,-2-6 1,4-7-6,-4-3 1,2-5 0,-2-4 1,4-10-170,-4-9 1,3 3 112,2 1 1,0 4-180,0 1 1,0 0-32,0 0 1,2 13-204,3 6 1,-2 8 199,6 6 1,-6 4-134,2 5 1,-2 8-376,2 2 408,-3 3 1,4 9 245,-6 2 0,0-1 0,0 1 0,0 1 0,0 4 0</inkml:trace>
  <inkml:trace contextRef="#ctx0" brushRef="#br2">8773 14145 8257,'-14'0'-421,"-1"0"1,6 0 471,-1 0 92,1 0 0,-5 2 31,-1 3 0,1-2 20,0 6 0,-5 7-226,0 8 0,-5 3 31,5 1 1,-1 2-96,1 3 1,3-3 18,-3 3 1,5-4-415,5-5-385,2-4 618,7-12 0,2-8 258,3-9 0,2-10 0,8-4 0</inkml:trace>
  <inkml:trace contextRef="#ctx0" brushRef="#br2">8787 14103 8257,'14'6'0,"5"2"-339,0 6 0,0 2 140,-5 3 1,2-2 537,3 7 0,-3-5-70,3 5 1,1-7-584,-1 2 1,5-8 313,-5-2 0,6 1 0,-3 4 0</inkml:trace>
  <inkml:trace contextRef="#ctx0" brushRef="#br2">10436 14885 8256,'-8'-7'-252,"2"-1"-38,6-6 1,0-6 250,0-4 100,0-9 1,0-5-133,0-10 0,2 3 75,2-7 1,-2-1-110,3-3 0,-4 3 133,-1 1 1,0 2-202,0-2 1,0 3 32,0 6 0,-1 7-53,-4 2 1,3 11 177,-2 4 1,0 5 168,0 4 1,1 4 21,-7 6 0,5 1-120,-4 4 0,4 5 179,-4 9 1,-1-2-43,-4 7 0,0-1-8,0 6 0,-1-1-120,1 1 0,0-1-36,0 1 1,4-6-121,1 1-215,-1-7 1,1 2-733,-1-9 1038,7-4 0,-3-6 0,6 0 0</inkml:trace>
  <inkml:trace contextRef="#ctx0" brushRef="#br2">10394 14160 8256,'23'0'-378,"1"0"1,0 0 255,4 0 1,1 6 100,-1 3 0,0 4 158,1 1 1,1 0-23,3 1-115,-3-1 0,11 6 0,-5 3 0</inkml:trace>
  <inkml:trace contextRef="#ctx0" brushRef="#br2">12640 14842 8007,'-8'-14'0,"-3"4"37,6 1-37,1 6-125,-3-10 1,6 3 88,-4-8 1,8-1-208,2-10 1,4-2 114,-4-12 1,5-6 147,-6-3 1,6 1-76,-6-1 0,1 0 5,-5-5 1,0 5-88,0 0 1,0 5 1,0-6 1,-5 14 70,1 1 1,-7 13-35,1 6 1,2 9 241,-1 6 0,-1 4-121,-4 4 0,0 12 63,0 13 1,-1 2-77,1 12 0,-2-9 125,-2 9 1,2-8 6,-3 3 1,3-7-108,2 3 1,0-9-43,-1-1 1,3-7 42,2 2 1,4-8-553,6-2 516,0-5 0,0 2 0</inkml:trace>
  <inkml:trace contextRef="#ctx0" brushRef="#br2">12683 14103 8007,'14'6'-64,"0"3"1,-1 9 79,-4 1 0,4 6 1,-4-1 1,-1 7-583,2 3 565,-1-8 0,-1 8 0,-2-4 0</inkml:trace>
  <inkml:trace contextRef="#ctx0" brushRef="#br2">8872 13591 8289,'0'-14'191,"0"4"0,0 1 1,8 6-130,6-2 1,9 3 146,10 2 1,0 0-191,10 0 1,-2 2-592,11 3 416,6-4 1,5-1-107,4-9 1,1-4-347,-7-1 1,-2-2 48,-12-3 559,-6 10 0,-19-17 0,-1 11 0</inkml:trace>
  <inkml:trace contextRef="#ctx0" brushRef="#br2">9569 13477 8289,'14'0'-748,"5"-5"523,0 1 1,2-3 382,-2 3 0,1 2-163,4-3 1,3 4-9,-4 1 1,0 0 106,0 0 0,-10 0 7,1 0 1,-4 1-86,-1 4 0,-4 5 23,-10 8 0,-4 5-94,-10 5 0,-4 7-32,-5 3 1,0-2-212,-1 2 1,7-5 163,3 5 134,10-13 0,2 8 0,7-10 0</inkml:trace>
  <inkml:trace contextRef="#ctx0" brushRef="#br2">11076 13690 8229,'-22'-6'179,"8"5"0,22-6-178,15 7 0,17 0 0,12 0 0,8 0-166,2 0 0,-1 0-510,-4 0 0,2-5 207,2 1 285,-2-7 0,2 9 9,-9-3 174,-3 4 0,-12-6 0,-3 0 0</inkml:trace>
  <inkml:trace contextRef="#ctx0" brushRef="#br2">11858 13520 8229,'14'0'0,"0"0"0,1 0-309,-1 0 1,0 6 267,0 4 1,-1 2 467,-4 2 0,3 7-348,-8 3 1,1 3-198,-5 1 1,0 0-231,0 1 1,-8-2 123,-6-4 1,-2 4-468,-8-3 691,1-4 0,-6 7 0,1-5 0</inkml:trace>
  <inkml:trace contextRef="#ctx0" brushRef="#br2">15029 13961 8090,'0'-8'-1209,"6"-5"972,-5 11 259,6-4 1,-7 8 254,0 2 0,5 6-81,-1 9 0,1 5 166,-5 9 0,0 3-103,0 7 1,0 1-212,0 3 1,0-2-49,0 2 0,0-3-216,0-1 1,0-1 157,0 1 0,0-7-119,0-2 1,-5-11-201,1-4 0,-3-5 82,2-4 1,2-5 27,-6-10 1,-1-9 60,-4-10 206,0-3 0,0-8 0,0-1 0</inkml:trace>
  <inkml:trace contextRef="#ctx0" brushRef="#br2">14886 14060 7964,'8'6'-377,"-1"-2"457,-7 5-20,0 0 0,0 1 232,0-1 0,1-5 199,4 0-840,-3 4 259,10-6 0,-4 9 11,6-6 1,1 6 67,-1-2 0,6 2-13,4-1 0,3 1-30,1-7 0,1 1-30,-1-5 1,2 0-664,3 0 747,-3 0 0,11-12 0,-4-4 0</inkml:trace>
  <inkml:trace contextRef="#ctx0" brushRef="#br2">13436 13733 8297,'-28'0'-29,"12"0"1,6 0-193,20 0 1,9 6 75,19 4 1,8 2 135,15 3 1,4-6-1978,6 1 1929,7-7 1,-6 0-211,4-12 0,-2-1-134,2-9 0,-5 3 401,0 2 0,-9 0 0,-15 0 0,-6-1 0,-12 1 0</inkml:trace>
  <inkml:trace contextRef="#ctx0" brushRef="#br2">14360 13534 8172,'15'0'0,"4"5"130,-1 0 0,6 6 183,-5-2 0,2-1-146,-2 1 1,-4 1 91,4 4 0,-3 5-208,-2 0 0,-1 0 159,-3-5 0,-4 7-403,-6 2 0,-2 0-95,-2 0 1,-11 1-82,-8 4 1,-1 1 40,-5-1 0,9 1-642,-8-1 970,9-12 0,-2 3 0,7-11 0</inkml:trace>
  <inkml:trace contextRef="#ctx0" brushRef="#br2">16010 13833 8102,'-29'-7'0,"7"6"5,3-4 0,8-1 142,2 1-21,5 0-96,4 11 0,21 2 110,12 7 0,7 5-7,2 4 0,7-4-111,3-1 0,4-3-83,1-2 1,1-6-52,4-3 1,12-10 100,-34 1 1,0-1 0,3-1 0,0-1-534,33-7 1,-7-2 71,-7-3 472,-17 3 0,-3-4 0,-14 6 0</inkml:trace>
  <inkml:trace contextRef="#ctx0" brushRef="#br2">16806 13776 8102,'14'0'-401,"0"0"1,0 0 476,1 0 1,4 0-40,0 0 1,6 0 84,-1 0 1,-2 0-61,1 0 0,-5 0-153,1 0 0,-5 1 87,-5 4 1,-2-2-8,-7 7 1,0-1-11,0 5 1,-11 2-105,-4 3 1,-7 3-51,3 7 1,-11 4 78,2 0 1,-4 3-60,4-7 0,4 1 90,1-11 0,5 3-105,-1-8 0,8-3 170,2-11 0,5 0 0,-2 0 0</inkml:trace>
  <inkml:trace contextRef="#ctx0" brushRef="#br2">17161 13634 8102,'14'0'0,"5"7"9,0 8 1,5 5 170,-5 9 1,0 4 43,-5 0 1,0 6 12,1-1 0,-1 8-489,0 2 1,-1 1 113,-4-2 1,2-8-61,-6 4 0,4-5 145,-4 0 0,2 0-101,-3-10 0,-2 2-403,3-11 115,-4 0 6,-1-11 249,0-2 187,-6-25 0,-8 2 0,-8-18 0</inkml:trace>
  <inkml:trace contextRef="#ctx0" brushRef="#br2">17403 13847 8102,'28'-13'-261,"1"4"1,-1-2 162,1 6 1,-6 0 181,1 5 1,1 0 3,9 0 0,-4 0 25,3 0 0,-2 5-154,3 0 0,-4 6 87,3-2 0,-8 10 19,-1 5 0,-12 4-24,3 5 1,-11 4-88,1 5 1,-10 6 17,-4-1 1,-10 7-152,-5-2 1,-7-3 77,-3-2 1,-4-4-193,5-5 0,0-3 110,5-7 0,-1-7 93,1-7 1,1-6 95,3-8 1,2 0-75,3 0 0,8-7 367,-3-2 0,9-4-102,0-1 0,5 0 49,5 0 0,5 1-286,9 4 1,3 1-430,6 3 469,7 3 0,1-4 0,7 6 0</inkml:trace>
  <inkml:trace contextRef="#ctx0" brushRef="#br2">17588 13634 8179,'9'0'-542,"1"0"0,-1 0 271,5 0 0,2 0 613,3 0 1,5 6-23,9 3 1,5 4-64,9 1 0,4-1-113,6-4 1,3 2 18,-3-6 1,4 5-96,-4-6 0,6 1-470,8-5 1,7-6 335,-38 1 0,0 0 0,35-7 97,1-3 1,-20 3-369,1 2 0,-11-1 160,-8 7 0,-5-1-424,-9 5 601,-10 0 0,-1 0 0,-5 0 0</inkml:trace>
  <inkml:trace contextRef="#ctx0" brushRef="#br2">18711 13548 8004,'14'2'-349,"0"3"0,1-2 121,-1 6 1,0 1 77,0 4 0,1 0 323,-1 0 1,3 1-195,-3-1 1,4-5-201,-9 1 377,-3-1 1,-1 5-116,-10 1 1,-2-1-9,-8 0 0,-5 5-40,-4 0 1,-4 5-96,-5-5 0,3 4 75,-4-4 1,9 0-13,1-5 0,12 1-152,-2-1-205,9-6 396,-2-2 0,14-6 0,1 0 0</inkml:trace>
  <inkml:trace contextRef="#ctx0" brushRef="#br2">20062 13648 7995,'6'8'-55,"3"3"87,10-7 1,0 6-23,10-5 1,4 1-71,14-1 1,4-4 68,6 4 0,4-5-72,1-5 0,-5-3 5,-5-6 0,-1 0-10,1 0 1,1 6-112,-5 3 0,-7 4-516,-8 1 695,-3 0 0,-8 0 0,-1 0 0</inkml:trace>
  <inkml:trace contextRef="#ctx0" brushRef="#br2">20730 13548 7941,'14'-8'-45,"0"4"0,2 7 45,3 2 0,3 6 159,7-2 1,-1 4-51,1 1 0,-1-1 28,0-4 0,-5 4-123,-5-4 1,-8 4 55,-5 1 0,-5 2-115,-5 3 0,-14 3 106,-9 6 1,-15 1-990,0-1 928,-3 1 0,-3-7 0,-1-2 0</inkml:trace>
  <inkml:trace contextRef="#ctx0" brushRef="#br2">21739 13761 8026,'16'-1'407,"3"-4"1,3 4-1281,7-4 434,5 3 1,4 2 144,10 0 1,9 0 266,9 0 0,2 0-350,-2 0 0,-3 7 0,-6 0 1</inkml:trace>
  <inkml:trace contextRef="#ctx0" brushRef="#br2">22436 13690 8026,'10'2'0,"-1"3"0,0 1-465,6 4 0,0 2 271,4-2 1,-1 1 475,6-2 0,-1 4-215,6-4 0,-7-2-80,-3-3 0,-3 3 36,-2-3-36,-6 7 1,-5-3 1,-13 7 0,-7 4-40,-16-1 0,-2 8-74,-3-3 1,3 0 23,7 0 1,1-1-272,3 2 372,4-10 0,12-1 0,2-5 0</inkml:trace>
  <inkml:trace contextRef="#ctx0" brushRef="#br2">23360 13705 7897,'-28'-2'-60,"-1"-3"1,7 4-169,3-4 92,10-3 56,2 7 1,15-6 129,7 7 0,10 5-56,8 0 0,7 4 106,-3-4 0,9 1-82,2-1 0,-1-3 97,-4 2 1,-1-2-170,1-2 1,4 0 61,1 0 0,4-2-175,-5-2 1,-1 2 107,-8-3 1,-5-1 58,-9 1 0,-4-6 0,-5 3 0</inkml:trace>
  <inkml:trace contextRef="#ctx0" brushRef="#br2">23986 13619 7897,'1'10'-84,"4"-1"1,-2-1 194,7 2 0,-6 2 203,6-2 0,-1 2-295,6 3 0,-7-6 61,-4 1 1,-2-1-164,-2 5 1,-2 0 91,-2 1 0,-9 4-318,-6 0 1,-6 1-71,1-1 379,-3-3 0,5 4 0,1-5 0</inkml:trace>
  <inkml:trace contextRef="#ctx0" brushRef="#br2">25237 13719 7498,'22'0'-100,"6"0"143,1 0 1,6 0-48,7 0 1,3 0 17,2 0 1,-1-2-226,6-2 1,-2-3 100,3-2 1,-1 1-196,-10 3 1,1 4 89,-15-4 0,-2 3 215,-12 2 0,0-6 0,0-2 0</inkml:trace>
  <inkml:trace contextRef="#ctx0" brushRef="#br2">25891 13676 7861,'6'8'249,"2"0"-95,6-3 1,1-4-91,-1 4 0,0-3-137,0-2 0,5 1 83,0 4 0,-5-3-103,-4 2 1,-7 4 61,2 2 1,-5-1-346,-5 5 0,-11-1 376,-12 11 0,-7 6 0,-8 6 0</inkml:trace>
  <inkml:trace contextRef="#ctx0" brushRef="#br2">28877 13634 7844,'-29'-5'-499,"1"0"312,-1 0 0,7 5 155,3 0 161,3 0 181,9 0-270,7 7 0,9 1 20,10 6 1,5-3-6,9 3 1,3-8-35,7 9 0,0-6 3,-1 1 0,1-4-176,0-6 0,-1 0 118,1 0 1,-1 0-292,1 0 1,0-5 75,-1 0 0,-5-4 249,-4 4 0,-3-6 0,-2 3 0</inkml:trace>
  <inkml:trace contextRef="#ctx0" brushRef="#br2">29374 13562 7844,'15'7'-212,"3"-4"-54,1 6 1,7-1 210,-3 2 1,3 2 53,-3-2 1,-1 3 121,-3 1 1,-3 0-11,3 0-110,-3 0 0,-8 1-8,-3-1 1,-10 0-4,-5 0 0,-16 2-28,-12 3 1,-10-3-126,-9 3 1,-3 1 155,3-1-196,4-6 1,10 6 0,0-3 0</inkml:trace>
  <inkml:trace contextRef="#ctx0" brushRef="#br3">30142 14330 7955,'22'0'0,"0"0"0,-3 0 0,-1-5-354,5 1 0,-5-7 161,1 1 0,-4 2-282,0-1 446,-7-1 1,3-4 47,-7 0 0,1 4 751,-5 1-505,0-1 0,-1-4 85,-4 0 1,-2 5-12,-2-1 1,-5 2-101,0-1 1,-2-4-56,-8 4 1,5-4 12,-5-1 1,-4 1 34,-5 4 1,-8-4-30,-2 3 1,-1-2-131,-8-2 1,6 4 96,-2 1 0,6-1-118,4-4 1,-3 1 59,3 4 1,-2-4-6,3 4 1,-5 2-17,5 3 0,-5 2-9,0 2 1,-1 6-5,1 4 0,0 4-109,5 5 1,-3 3-34,7 7 1,0 4 81,4 0 1,-4 10-70,0-5 1,-2 7 145,2-2 1,-2 0 11,-3 4 1,-3 4-237,3 1 1,4 3 324,0 2 1,6 4 0,4 1 0,-1 4 229,6-4 0,0 0-89,5-6 0,6 6-139,3 0 0,7-2-334,7-8 1,4 0 126,15-9 0,4 1-112,11-11 1,10-6-5,4-8 1,3-3-123,-3-2 1,0-5 301,0 1 1,6-7-380,3 2 1,9-4 414,0-1 1,0 0-105,-9 0 1,-3 0-12,-6 0 0,-5-1 6,0-4 1,5-5-28,5-9 1,1-4 4,-1-10 1,-4-4-11,4-5 1,-5-6 58,-5 1 1,-3-7 11,-7 2 0,-1 3 123,-3 2 1,2 2-84,-7 3 0,5-1-61,-5 1 1,0-7 37,-4-4 1,-2 3-58,-4-2 1,-2 1 15,-7-1 1,0 3-7,0 6 0,-6 6-9,-3-1 0,-3 1 261,-2-1 1,-7 4-216,-2 5 1,-5 2 35,-5 4 0,-3 2 75,-7 7 0,-1 0 114,-3-1 0,1 3-185,-6 2 0,5 4-68,-5 6 0,7-5-90,-2 1 0,3-3 77,1 3 0,1 0-18,-1-5 1,-4-1 0,0-4 0,-7 0 19,2 0 0,2-2-8,-2-3 0,0 3 39,-4-3 1,4 5 111,0 5 0,6-3-94,-1 8 0,3-1 8,2 5 0,-2 0-64,-4 0 1,-2 2-107,-7 2 0,-6 4 3,-3 6 1,-3 2 69,-2 3 1,0-3-287,0 3 0,12-3-138,2-2 1,11-1-214,4-4 0,7-1 163,12-3 525,-4-4 0,18 6 0,-3-7 0</inkml:trace>
  <inkml:trace contextRef="#ctx0" brushRef="#br3">18185 14401 7962,'-13'-14'-66,"4"0"0,1-5 187,3 0 1,2-2 333,-6 2-220,-1-3 1,-3-1 21,4-1 1,-4 5-38,4-5 0,-4 7 123,-1-2 0,-5 3-51,0 2 0,-6 1-196,1 4 1,-4-2 69,-6 6 0,-2 2-88,-7 8 1,-4 4 13,0 10 0,-5 2-243,4 2 1,2 4 45,8-3 0,-3 3 115,3 1 0,-3-4 215,-1-1 1,-1 1-163,0 5 0,1-1 158,-1 0 0,2 6-114,3-1 1,3 8 34,7 2 0,4 1-48,1 8 0,7-5-19,2 5 1,1 1-153,8 3 1,-4 0 97,4-4 1,0 8-297,5-3 0,7 7 261,2-2 0,4 0-141,1-5 1,6-5-34,4 0 1,3-6 90,1 1 0,2-9 15,4-5 1,0 0 11,4-4 0,3 2 325,-3-7 0,-1-4-106,0-1 1,0-3 43,1-2 0,-2 1-37,-3-1 1,0-6-37,10-3 0,-2-4-32,11-1 1,2-6-12,8-4 0,-7-4-27,6-5 0,-12-3-151,4-6 0,-4-1 26,-7 1 1,-1-2 98,-8-3 1,-3 7 322,4-2 0,-4 3-312,-2-4 1,1 1-46,-1-1 1,0 1-29,1-1 0,-1-5-123,1-4 0,-2-5 96,-4-4 0,3 2 17,-7-2 1,-1-2 106,-3 2 0,-6-1-88,1 6 1,-7-1 129,2 0 0,-4 5-118,-1 1 1,-1-1 204,-4-5 0,-3 5-53,-6 0 1,-2 2-15,-3-2 1,0-2-32,-9 7 1,1-5 19,-11 5 0,0 0 112,-5 5 0,1-6-94,-1 1 0,0-2 7,1 2 1,-1 3-26,0-3 1,1 3 120,-1 2 0,-6 6-19,-3 3 0,1 3 59,-1 2 0,2 6-315,-2 3 0,-2 5 80,6 5 0,1 4-799,4 10 0,-4 3 406,0 7 1,-1-1-341,6 1 1,0 4 46,5 0 524,8 0 0,9 2 1,5 1-1</inkml:trace>
  <inkml:trace contextRef="#ctx0" brushRef="#br0">29630 15866 7887,'-12'-15'148,"2"1"223,-3 6-32,6 2-314,-1 6 1,1 1 102,7 4 0,0 5 153,0 9 1,0-2-656,0 7 1,0-5 165,0 4 1,-1-4-114,-4 5 0,2-5-28,-7 5 0,1-7-86,-5 2 0,-5-3 320,0-2 1,-6 0 114,1 0 0,3-1-96,2-3 96,4 2 0,7-4 18,3 6 0,3-4-36,2-1 0,7-1 90,2 2 1,5 1 65,5-7 1,-3 6 43,3-5 1,2 4-64,-2-4 1,-1 6 111,-3-2 1,-3-1 116,-2 2 0,1 4-104,-6 5 0,-1 8-29,-4 1 0,-6 1 4,-3 4 0,-4-3-100,-1-2 1,-1-1-54,1-3-425,0 3 94,6-12 0,3-3-250,10-17 0,9-9 101,10-15 0,4-7 414,6-7 0,-4-12 0,4-10 0</inkml:trace>
  <inkml:trace contextRef="#ctx0" brushRef="#br0">29900 16036 7887,'29'-19'-856,"-1"0"1,-7 0 1011,-7 5 1274,-6 0-1034,-8 6 1,-13 2-113,-6 6 0,-8 6-69,-6 3 0,3 9 14,-3 1 0,3 4 27,2-4 0,1 5-70,3-5 1,8 5 0,7-5 0,6 4-7,-2-4 0,10 2-162,4-2 1,8-2-159,2 7 0,8-7 90,2 2 0,1-3 131,8-2 0,0 4 48,4-4 0,-5 3-7,-4-7 0,-5-2-85,-4 1 0,-10 1 8,-9 4 0,-11 6-325,-9 4 0,-15 3 144,-17 1 0,-2 5-440,-8 1 1,6-8 267,9-7 1,5-3-1121,4-2 1428,10-6 0,-4-8 0,5-8 0</inkml:trace>
  <inkml:trace contextRef="#ctx0" brushRef="#br3">18313 15780 8116,'-14'0'-445,"-1"0"613,8 0 0,0 2-153,7 3 0,7-2-207,2 6 1,10-4 134,5 4 0,3-5-151,1 0 1,5-2 209,0-2 0,5 0-40,-5 0 1,7 0 286,-2 0 0,-3 0-105,-2 0 1,2 0 10,-2 0 0,1 1-11,0 4 0,4-2-21,9 7 0,10-5-49,9 4 0,5-6-495,5 2 1,-2 1 295,-34-3 0,1-1 0,36 3 68,-35-5 1,2 0 0,2 0 0,2 0 5,7 0 0,-1 0 1,-1-2-1,0-1-283,-1 1 1,0-1 0,0-2 0,1-1 278,1 2 1,1-1 0,-1-1-1,1-1 35,4 0 0,0 0 1,-5 2-1,-2 0 10,-4 0 0,-1 1 0,4 2 1,1 1 4,-5-2 0,0 1 0,2 1 0,-1 0-78,0 1 0,-2 0 0,-3 0 0,-2 0 191,2 0 0,0 0 1,31 2-170,-3 3 1,6 1 106,-1 4 1,-36-5-1,1 1-42,-1-4 1,0 0 0,1 3 0,0 0 6,35 0 1,-35-3-1,0 0-12,40-2 0,-37 0 0,2 0-55,1 0 0,1 0 0,0 0 0,0-1 50,0-2 0,-1 1 1,-1 1-1,0-1-40,-4-3 0,1 0 0,2 1 1,1 0 32,2 0 1,-1-1 0,-1-1-1,0 1-2,-1 2 1,0 1 0,-2 0-1,-1-1 118,39 3 0,-9 0 294,-5 0 0,-1 0-326,5 0 0,2 2-55,3 3 1,-4-2 6,4 6 1,-8-5-55,-1 0 1,7-2-92,-32-2 1,1 0 0,0 0 0,1 0 55,4 0 0,-1 0 0,-6 0 0,0 0 50,39 0 0,-39 0 0,1 0-5,0 0 1,1 0-1,-1 0 1,1 0 56,2 0 0,0 0 0,-2 0 0,0 0 343,37 0 1,1 0-249,-10 0 1,5 0 104,-5 0 1,6 0-168,-35 0 0,1 0 0,2 0 0,-1 0 2,-1 0 0,-1 0 0,0 0 0,0 0-129,34 0 1,4-2 80,-35 0 0,0 0 0,2 0 0,0 0-151,3-2 1,-1-1 0,-5 3 0,-1-1 14,-3-2 0,1 1 0,-1 1 1,0 1 17,0-3 0,1 0 0,0 4 0,1-1 95,1 0 1,0 0-1,-3-2 1,0 1 49,1 1 1,-1 0 0,23-3-58,-1 5 1,-9 1 208,-1 4 0,2-2-48,-6 7 0,4-2-110,-5 1 1,7 2-17,-2-6 0,3 4-21,2-4 1,0 0-11,0-5 1,-3 0-10,2 0 1,4 0 224,12 0 0,-1 0-219,0 0 1,-2-5 2,-2 0 1,-11 1 150,-8 4 0,-1 0 236,-4 0 0,7 0-154,-7 0 1,3 0 133,-3 0 1,-1 0-288,1 0 0,0 0 25,-1 0 1,-5 1-136,-4 4 1,1-3 207,0 2 0,-1-2-197,-5-2 1,2 0-119,3 0 0,-3 0 74,4 0 0,0 0 25,0 0 0,-3-5 52,-7 0 0,1-6 18,-6 2 1,-5 3-41,-4 1 21,-7 3-364,3-4-61,-6 4 1,2-4 414,3 6 0,2 0 0,8 0 0</inkml:trace>
  <inkml:trace contextRef="#ctx0" brushRef="#br3">29019 15652 7997,'14'0'-327,"0"0"0,1 8 244,-1 6 1,5 1 30,0 4 0,7 1 156,3-1 1,1 5-141,8-5 1,0 1 52,4-1 1,-5-3 37,-4 3 1,-9-8-91,-5-2 0,-10 1 321,-4 4 1,-7 0-119,-7 1 1,-21 0 85,-22 4 1,-24 7-76,30-8 0,-3 2-556,-16 1 0,-6 2 0,14-1 0,-3 2 0,-1-1 1,-12 1-1,1 1 0,0-1 0</inkml:trace>
  <inkml:trace contextRef="#ctx0" brushRef="#br3">29815 13776 7895,'-6'-15'-273,"-1"1"-93,-2 0 0,-4 6 282,4 3 1,1 4 60,-2 1 276,1 0-116,-5 0 1,4 5-24,1-1 47,6 7 1,-5-4 44,3 2-96,3-3 1,-4-7 34,6-4 1,0-9-43,0-10 0,0-4-59,0-5 1,0-4 57,0-5 1,-5-12-12,1-3 1,-1-8-12,5 4 1,0-7-229,0 1 1,-5-8 127,3 35 0,-1-1 0,1-4 0,0-2-213,1-2 0,2-1 0,-1-2 0,1 0 224,1-3 0,1 1 0,1-3 0,1 0 35,5 0 1,-1 0 0,-1-3 0,0-1-58,1-1 0,1 0 0,0 4 1,1 1 50,-2 9 0,1 1 1,-1 5-1,1 1 120,4-30 0,-5 7-33,1 12 0,-7 10 137,2 8 1,-5 11-193,-5 4 1,-3 9 36,-6 6 1,0 4 35,-1 4 1,0 6-92,-4 9 0,1-2 183,-5 7 1,-1-1-466,-5 6 1,-2 1-72,-7 3 0,-2-3 69,-12 3 0,2-4-55,-2-6 1,3 4 121,6-3 0,5-4-3,0-1 0,13-8-222,1-1 1,12-7 407,2 2 0,7-4 0,-3-1 0</inkml:trace>
  <inkml:trace contextRef="#ctx0" brushRef="#br3">29516 11743 7895,'0'-14'0,"5"-1"102,0 1 1,8 1 195,1 4 0,6 3-251,9 6 0,6 6 15,2 3 1,8 15-110,7 5 1,-3 7-173,12-3 1,-1 5-153,7-5 0,-6 5 51,-8-5 320,-11 0 0,-1-4 0,-4-1 0</inkml:trace>
  <inkml:trace contextRef="#ctx0" brushRef="#br2">29360 12041 8272,'5'-15'-279,"0"-4"0,-1 1-822,-4-6 905,0 1 1,0-10 225,0-1 3,0-5 0,0 6 49,0-10 0,-6 8 10,-3-7 1,1 10 71,-2 4 1,5 1-103,-4 8 1,4 0 235,-4 5-73,6 6-99,-4 2 1,7 12-94,0 3 0,0 12-7,0 7 1,0 10 214,0 14 1,0 2-152,0 12 1,-6 7-149,1-33 0,0 1 1,1 2-1,1 0 131,-2 5 1,0-1 0,1 0-1,-1 1-6,-3 4 0,1 0 0,2-5 0,1-1-31,-1-3 1,0 0 0,3-1 0,0-1 23,-8 35 1,5 0-208,-4-5 1,6-8 4,-2-6 0,3-6-3,2-9 0,-4-10-196,-1-4 1,0-9-578,5 0 619,-6-3 0,-2-8 324,-6-3 0,0-7-327,-1-7 1,1-4 503,0-15 1,0-4-203,0-11 0,-1-6 0,1-1 0</inkml:trace>
  <inkml:trace contextRef="#ctx0" brushRef="#br2">29005 12766 8272,'0'-14'0,"0"0"0,6 8 0,3 6 0,-1 12-478,2 12 0,-7 9 422,2 5 0,1 5 426,-1 4 1,0-1-206,-5 6 1,0-5-54,0 5 1,-7-3 248,-2 8 0,-4-3-64,-1 8 0,4-4-65,1-1 0,1-8-13,-1-6 0,-3-7-137,8-8 1,1-6-48,7-3 1,4-9-232,6-5 0,13-7-82,6-7 0,9-9-296,5-15 1,7-10 573,-22 18 0,2-2 0,2-6 0,1-2 0,5-1 0,1 0 0</inkml:trace>
  <inkml:trace contextRef="#ctx0" brushRef="#br2">28436 16107 8118,'0'-8'-813,"0"2"1017,0 6 0,-2 0-75,-2 0 0,0 0-14,-5 0 1,4 0 103,-4 0 1,-1 5-87,-4-1 1,5 6-4,-1-5 0,1 1-81,-6-1 1,6-4 218,-1 4-320,1-3 0,-5 2 85,0 1 0,-1 0-14,1-5 1,0 0 43,0 0 0,-2 0 1,-3 0 0,2 0 52,-7 0 0,5 1 158,-5 4 0,2-3-129,-2 2 1,-1 3-27,6-2 0,-5 4-150,5-4 1,-4 4 105,4-4 0,-5 0-108,5-5 0,-6 4 16,1 1 0,-1 0-169,1-5 1,-4 0 44,-1 0 1,1-5 118,-5 0 0,-4-1 170,-1 1 0,-3 4-107,-1-4 0,1 4 37,3 1 1,-3 0-31,3 0 1,-3 0 13,-2 0 0,-1 0-16,-4 0 0,-1 1-14,-3 4 1,-3-4-35,3 4 0,-2-3-20,2-2 1,5 0-100,9 0 0,-3 0 73,3 0 0,-3-5 10,-2 0 1,-6 1 40,-3 4 0,-3 0 3,-2 0 0,-5 0-93,1 0 0,1 0 141,7 0 1,-2 0-11,3 0 1,-3 0 9,-2 0 1,-6 4-18,-4 1 0,4 0-2,1-5 0,7 0-10,8 0 1,-1 0-26,10 0 0,2-5-10,-2 0 1,2-1 78,-2 1 0,-3-1 0,3-4 0,-3 4-16,-2 6 0,-4-5 9,-1 1 0,3-1 91,7 5 1,-3 0-110,3 0 0,-2 0-69,2 0 0,-3 0 22,3 0 1,-7 0-9,-3 0 1,-6 0 0,2 0 1,2 0-14,-2 0 1,6 0 70,-2 0 1,9-2-44,1-2 0,0 2 50,-5-3 1,1 4-43,-1 1 0,-7 0 84,-7 0 1,0 0-65,-5 0 0,5 4-54,5 1 0,-3 5 6,3-6 1,1 6-5,-1-5 1,-2 4 21,-7-4 0,-1 4-224,-9-4 0,10 4 208,-6-4 0,7 5 5,3-6 1,0 3 100,1-3 0,-3 0-90,-3 5 1,1-6 3,-10 2 1,9 1-7,-4-1 1,6 1 1,3-1 0,-2-2 6,-2 7 0,1-6-5,-7 6 1,-4-5 9,-4 4 1,0-4-15,9 4 1,-4-4-17,4 5 1,-3-2 15,-3 1 0,-2 2-1,34-8 1,0-1 0,-33 4-1,-3-1 1,8-4-2,7 4 0,1-2 23,-7 2 1,-1-3-1,-7 2 1,2-2 87,-3-2 1,10 0-94,4 0 1,2 0 28,-2 0 0,2 0-41,-6 0 1,-2 2-5,-8 2 1,4-2 11,-4 3 0,9 1-2,6-1 0,-4 4-6,-1-4 1,-1 6-5,-4-2 1,3-2-5,-7-3 0,13-2 10,5-2 0,10 0-1,-1 0 1,4 0-4,1 0 0,-1 0-2,-3 0 0,2-5-19,-2 1 0,-2-6-6,2 5 1,1 1-32,8 4 1,-1 0-13,5 0 0,1 0 67,5 0 1,-1 0-22,1 0 1,-1-2 251,1-3 1,0 4-253,-1-4 0,5 3 9,1 2 1,5-4-54,-1-1 1,4-5-118,0 6 1,3-3-279,2 3-614,4 2-1398,6-11 2473,0 12 0,-6-5 0,-2 6 0</inkml:trace>
  <inkml:trace contextRef="#ctx0" brushRef="#br2">18597 16107 8080,'-14'2'47,"0"3"0,0-2 191,-1 6 0,6 1-441,-1 4 1,1 5 179,-5 0 0,4 0-93,1-5 1,-1 0 39,-4 0 1,1 5-161,4 0 1,-8-5 216,2-4 0,-2-1 44,3 6 0,0 4 75,-1 0 1,1 0 79,0-5 1,4 5-4,1 0 1,6 0-64,-2-5 1,3 0-28,2 0 0,13 0 43,6 1 1,14-1-31,10 0 0,6 2-12,8 3 0,4-3-20,1 3 0,4 1-348,-4-1 1,3 6 124,1-1 0,5 3 155,-31-13 0,1 0 0,33 15 0,-3 2 0,-33-12 0,1 0 0,2 3 0,1 1 0</inkml:trace>
  <inkml:trace contextRef="#ctx0" brushRef="#br0">29602 15297 7806,'-19'0'0,"0"0"-532,6 0-23,7 0 224,6 6 0,11-4 331,3 3 0,5-4 0,0-1 0,3-6 0,7-2 0</inkml:trace>
  <inkml:trace contextRef="#ctx0" brushRef="#br0">18085 15467 7987,'-1'-12'0,"-4"2"0,2-1 316,-7 7 1,6-1-224,-6 5 1,7 1-280,-2 4 0,-1-2-17,1 7 0,1-1 203,4 5 0,0 1 0,0-1 0</inkml:trace>
  <inkml:trace contextRef="#ctx0" brushRef="#br0">17389 12738 8062,'0'-19'-458,"0"0"1,0-5 389,0 5 0,0 0 715,0 5-122,0-6 293,0 4-609,0 2 0,4 9-55,1 10 1,2 6 160,-3 12-146,-2 7 0,6 16-19,-4 6 0,-2 2 40,3 12 1,-2-4-187,2 4 0,-4-10 27,4 0 1,-3-2-144,-2 3 0,0-13 66,0-6 1,0-13-57,0-6 190,0-3 0,0-16 82,0-9 0,1-13-250,4-16 1,-2-2 122,7-12 1,-6 0-129,6-5 1,-1-1 88,5-4 1,1 4-245,-1-4 1,5 5 268,0 5 0,1 5-321,-1 9 0,-3 5 2,3 9 0,-3 5-104,-2 9 1,-1 6-432,-4 8 1,2 6 824,-6 9 0,0 3 0,-5 6 0</inkml:trace>
  <inkml:trace contextRef="#ctx0" brushRef="#br0">17645 12994 8167,'-8'0'-422,"-5"0"0,10 6 896,-7 4 1,7 9-148,-1 4 1,-3 6-23,3 4 1,-1 2-111,5 3 1,-2 1-37,-3-6 0,4 5-75,-4-5 1,5-1-158,5-8 0,-2-1-144,7-9 1,-6 2 125,6-11 0,-2-2-92,1-8 1,4-4 42,-4-10 1,-1-5-74,2-9 0,-1 2-23,5-7 0,1 4-99,-1-3 0,-5 5 40,1-1 1,-1 7 131,5 3 1,-6 10 472,-3-1-231,-3 3 248,-2 3 1,0 10-156,0 12 0,-5 6 86,0 9 0,-6 1-27,2 3 0,1-3 145,-2 3 0,7-4-150,-2-6 0,4 3-285,1-8 1,6-3-647,4-6 1,4-6 409,5 2 0,1-5 295,4-5 0,3-9 0,-5-8 0</inkml:trace>
  <inkml:trace contextRef="#ctx0" brushRef="#br0">17957 12951 8167,'0'-8'621,"2"2"-359,3 6 1,4-2-22,10-2 0,-3 2-469,3-3 1,1 4 92,-1 1 1,5-5-69,-5 0 0,0-4 30,-5 4-816,0-6 676,1 9 1,-7-2-91,-4 8 1,-4 11 402,-4 8 0,-4 4 0,-13 8 0,-1 1 0</inkml:trace>
  <inkml:trace contextRef="#ctx0" brushRef="#br0">18029 13179 8140,'-21'14'0,"7"0"674,0-6-434,12-2 1,2-17 143,9-3 0,10-8-229,5 3 1,3-6-213,1 1 1,1 2 95,-1-2 0,1 5-131,-1-4 1,-1 10-731,-3-1 0,1 9 134,-6 0 688,0 4 0,-5 7 0,0 2 0</inkml:trace>
  <inkml:trace contextRef="#ctx0" brushRef="#br0">18384 12667 8140,'0'-14'0,"0"-1"1027,0 7-87,0 2-398,6 25 0,-3 5-121,7 18 1,-7 9-318,2 6 0,-5 6-248,-5 8 1,2 7-252,-2-38 0,0 0 0,4 2 1,-1 1 251,0 3 0,0-2 0,-2-3 0,0-1 0,0 2 0,0 0 0</inkml:trace>
  <inkml:trace contextRef="#ctx0" brushRef="#br0">20474 12582 8152,'0'20'307,"5"8"-244,-1 10 0,3 10 69,-2 4 1,-4 3 31,4 2 0,1-2 80,-1-3 0,0-3-33,-5-6 1,0-7 27,0-2 0,0-6 28,0-4 0,-2-5-227,-3-10 231,4 4-139,-6-12 1,7-2-96,0-13 1,0-9-62,0-10 0,7-11 57,2-13 1,10-8-506,5-10 1,3 2 120,-13 35 1,0 0-1,19-30-90,1 11 1,-8 7-14,-7 21 0,-3 6-803,-2 13 707,1 4 1,-8 19 549,-2 5 0,-10 8 0,-2 2 0,-8 1 0</inkml:trace>
  <inkml:trace contextRef="#ctx0" brushRef="#br0">20673 12923 8061,'8'1'-379,"-3"4"0,-4-2 970,-1 7 0,0 1-186,0 8 0,0 3-135,0 6 1,-1 1-106,-4-1 0,3 1-16,-2-1 1,-3-1 23,3-3 1,-6 1-34,5-6 0,1 0-336,4-5 216,0-6-833,0-2 457,6-19 0,2-2-93,6-14 1,-1 1 181,-4-1 0,4 3 31,-4 2 1,-2 3 96,-3 7-216,4 0 626,-6 6 1,4 14-148,-6 13 1,-1 2 130,-4 2 0,3 1-179,-3 5 0,2-1-295,-1 0 1,2-5-41,-3-4-271,10-4 530,3-7 0,6-1 0,0-7 0</inkml:trace>
  <inkml:trace contextRef="#ctx0" brushRef="#br0">20872 12923 8061,'14'-14'139,"1"4"-139,-1 1 0,5 5-199,0 0 1,0-3-44,-5 3-184,0-1-94,0 11 183,-6 2 0,-2 6 337,-6 1 0,-4-6 0,-1 0 0,-11 1 0,2 4 0,-5 0 0,0 1 0,2 4-67,-7 0 1,7-2 66,-2-8 0,4 4 131,6-4 1,1-1 141,3 2 1,5-7 209,0 2 1,7-4-423,7-1 0,5-1 90,0-4 0,6-4-1098,-1-10 947,3 3 0,7-11 0,3 5 0</inkml:trace>
  <inkml:trace contextRef="#ctx0" brushRef="#br0">21171 12837 8046,'0'15'0,"-7"0"0,-2 4 0,1 2 22,-2 3 0,6 4 272,-6 0 1,7 1 483,-2 4 0,-1-4-669,1-6 1,2-2 28,8-7 1,3-6-264,6-3 1,5-5 98,0-5 1,5-5-54,-5-9 0,1-9 8,-1-10 0,-3 2-163,3-2 0,-3-5 161,-2-4 0,-6 4-101,-4 5 1,-4 8-108,-4 2 1,-6 6 78,-9 7 0,2 8-217,-7 2 0,1 5 100,-6 5 0,1 2 319,-1 8 0,7 12 0,2 3 0</inkml:trace>
  <inkml:trace contextRef="#ctx0" brushRef="#br0">22194 12795 7633,'0'27'-936,"0"-2"881,0 13 0,-6 11 423,-3 8 1,1 4 13,-2 1-737,-6 3 0,1 6 536,-4 0 1,4-13 180,6-6 0,-2-14 40,6-9 0,0-7 281,5-8-143,0-6-373,0-8 4,7-21 1,1-5-120,6-17 1,6-3-56,4-11 0,9-4-209,5-1 1,2-4 102,-2 4 1,-2 7-386,-3 7 1,-5 6 55,1 4 0,-7 5-940,-8 9 465,-6 3 913,-2 14 0,-6 7 0,0 14 0,-6 8 0,-2 6 0</inkml:trace>
  <inkml:trace contextRef="#ctx0" brushRef="#br0">22337 13164 7998,'-8'8'426,"1"5"1,7-4 31,0 10 0,0 3-201,0 7 1,0-4-163,0 4 0,0-9-14,0 9 0,0-10-340,0 0 269,0-4-120,0 0 1,7-9-443,2-6 242,-3-6 72,7-15 1,-5-1-190,6-7 1,-1 3 131,-4 2 1,-1 3-227,-3 7 429,-3 0 197,4 6 1,-6 3 232,0 10-211,0 9-67,0 8 1,1 12 420,4-1-186,-3 0-267,4-5 0,-1-1-134,0-3 0,6-5-7,-2-10 0,4-2-294,1-7 0,0-7 160,0-2 1,1-10-196,-1-5 442,0-3 0,-6-7 0,-2-3 0</inkml:trace>
  <inkml:trace contextRef="#ctx0" brushRef="#br0">22521 13122 7998,'0'-8'-341,"0"2"1,7 6 255,1 0 1,6 0 168,0 0 69,7 0-336,1 0 1,0 0-273,-3 0 0,-3 0 104,-2 0 351,-6 0 0,-2 0 0,-19 0 0,2 6 0,-12 3 0,5 4 0,-9 8 0,12-1 773,-4 4-422,3-4-15,2 1 1,4-7 865,1 0-915,5 0 1,4-12-119,10 3 1,4-5-111,5-5 1,3-8-416,7-6 0,-1-4-1081,1 4 1437,-1-6 0,0 9 0,1-5 0</inkml:trace>
  <inkml:trace contextRef="#ctx0" brushRef="#br0">22749 13122 7614,'0'-10'-327,"0"1"499,0 6 0,0-2 321,0 10 0,0 4-190,0 10 0,-2 3-25,-2 7 1,2 1 80,-3 3 0,-1-3-50,1 3 1,0-3-414,5-2 1,7-5-13,2-4 0,9-10 9,1-4 1,-1-12 62,-3-7 1,4-11-157,0-8 1,-2-7 50,-8 2 0,3-1-83,-8 1 0,1-3-208,-5 3 383,0 3-28,0 0 0,-2 9-131,-2 2 1,-4 3 97,-6 7 1,-1 6-104,1 4 1,0 4 24,0 4 196,6 4 0,1 13 0,7 1 0</inkml:trace>
  <inkml:trace contextRef="#ctx0" brushRef="#br0">23517 12667 8023,'7'-6'38,"5"6"152,-8 0 1,6 12-152,-6 12 0,6 12 104,-5 12 1,-1 4-152,-4 14 1,0-4-210,0 4 0,-1-4 413,-4 4 1,-1-9 16,-4 4 1,-1-7 87,7 3 1,-6-14-49,5-15 0,1-6 20,4-8 236,0-6-329,0-33 0,6 1-278,3-28 1,6 8-124,4-8 0,3-3-127,6-2 1,1-2-12,-1 12 1,0-1-211,1 6 0,-5 7 118,-1 7 0,-7 6-187,-2 7-72,0 7 710,-12 2 0,-2 19 0,-8 3 0</inkml:trace>
  <inkml:trace contextRef="#ctx0" brushRef="#br0">23701 13179 8015,'0'8'-688,"0"4"458,0-10 1159,0 10-353,0-4-264,0 6 1,0 7 55,0 3 0,0 3-178,0 1 1,0 0-62,0 1 0,0-5 218,0-1-311,0-5-468,0 2 274,0-12 115,7-8 1,1-14-328,6-10 1,0-4 122,0-5 0,5-2-23,0-3 0,2-2 183,-2 7 0,-4 2-27,4 7 0,-7 0-12,-3 10 280,-6-3-20,3 15 0,-7 7-105,-4 9 1,-1 10 139,-4-1 1,-1 4-136,7 2 1,-1-2-286,5-4 0,1-2 81,4-7 0,-2 0-168,7 0 0,-1-6 338,5-3 0,7-10 0,1-3 0</inkml:trace>
  <inkml:trace contextRef="#ctx0" brushRef="#br0">23972 13036 8015,'9'0'-341,"1"0"0,-1 0 178,5 0 1,0 0 272,1 0 1,-4 0-275,3 0 1,-8 0-614,8 0 606,-2 0 0,-3 0 171,0 0-40,-5 0 40,2 0 0,-6 0 0,-6 0 0,-4 0 0,-2 0 0,-3 7 0,1-4 0,0 6 0,0 1 160,-1 4 0,8 0 233,2 1 0,-2-6-134,3 0 0,1-1 124,7 2 0,4-4-452,6-6 0,2 0-72,3 0 1,2-1-248,2-4 388,-2 3 0,-1-17 0,3 4 0</inkml:trace>
  <inkml:trace contextRef="#ctx0" brushRef="#br0">24199 13051 8109,'-6'14'128,"4"0"93,-3 0 1,4 1 371,1-1 1,0 0-497,0 0 0,0 0 150,0 1-229,0-7 1,1-2 58,4-6 1,3-3-173,6-7 1,-1-1 15,-4-13 1,4 1-192,-4-6 1,4 1 99,1-1 0,-4 1-73,-1 0 1,-6-1-49,2 1 0,-3 6 109,-2 3 1,0 3-462,0 2 228,0-1 415,-7 8 0,0 0 0,-8 7 0</inkml:trace>
  <inkml:trace contextRef="#ctx0" brushRef="#br0">25308 12894 7883,'0'-9'-141,"0"-1"0,2 7 338,2-2 0,-1 12 318,7 7 0,-2 8-259,1 11 0,2 4-96,-6 5 1,0-1-314,-5-3 0,0 3 91,0-3 0,0-1 38,0 0 0,-2-5 74,-2 1 0,2-4 154,-3-6-60,4-2-100,1-7 1,0-12 47,0-7 0,1-12 47,4-7 0,3-5-249,6-4 0,0-3 115,1-7 1,5-1-352,4-3 0,-2 2-19,2-2 0,-2 4-163,1 5 1,-2 10-283,-7 9 101,-6 3 709,-2 8 0,-6 8 0,0 8 0</inkml:trace>
  <inkml:trace contextRef="#ctx0" brushRef="#br0">25550 13136 7883,'0'8'219,"0"-2"1,0 1-5,0 2 0,0 5 141,0 5 0,-2-1-139,-3 5 1,2 1-110,-6 4 0,6-1 76,-2-3 1,2 1-96,-2-6-332,3 0 1,-2-11 213,8-3 0,0-5-382,5-5 0,1-4 108,4-10 0,2-4-49,2-5 0,-2 0 116,3-1 1,2 1 82,-2-1 0,0 7-129,-5 3 318,0 10-96,0 2 0,-6 15 126,-3 7 1,-5 7 65,-5 11 0,-1-3-107,-4 3 0,4-5-131,6-4 1,0-3 119,0-7-14,6 0 0,2-6 0,7-2 0</inkml:trace>
  <inkml:trace contextRef="#ctx0" brushRef="#br0">25863 13022 8029,'7'0'-656,"6"0"1,-5 5-2,6 0 353,-6-1 304,-2-4 0,-6 0 0,-1 0 0,-4 0 0,-3 5 0,-6 0 0,0 6 0,0-2 0,-1 4 0,1 1 0,1 1 0,4-1 0,-2 0 676,6 0-413,0 0 0,5 1-12,0-1 1,7-6-199,2-4 0,9-2-289,1-2 1,6-6 235,-1-4 0,-4-2 0,1-3 0</inkml:trace>
  <inkml:trace contextRef="#ctx0" brushRef="#br0">26076 13065 7883,'-8'14'0,"-3"0"6,6 1 0,-4 3 130,4 1 0,-1 7 327,1-3 0,3 0-323,-3 0 0,4-5-269,1 1 0,1-10 103,4-4 0,3-4 27,6-1 0,1-8-56,-1-6 1,0-6 90,0-9 0,0 1-48,1-1 1,-6 1-84,1 0 0,-7-1-196,2 1 0,-4 6-44,-1 3 1,-1 4 334,-4 6 0,-3-4 0,-6 5 0</inkml:trace>
  <inkml:trace contextRef="#ctx0" brushRef="#br0">28137 12653 7927,'7'-8'0,"-6"1"1,10 11-83,-6 5 1,5 13 46,-6 16 0,6 14 308,-6 5 1,0 3-78,-9-3 1,2 0-149,-7 0 0,-4-2-74,-5-3 0,0-1-5,5-4 1,1-9 75,4 0 1,-4-10 34,4-9 129,2-6 1,1-18-113,6-9 0,6-10-179,4-18 0,4-7 17,5-4 1,5-3-383,9-6 0,3-1 406,7-4 1,-5 0 13,0 5 1,-8 13-165,-2 11 0,-3 8-40,-10 6-956,2 10 619,-15 8 568,4 18 0,-12 4 0,-2 13 0</inkml:trace>
  <inkml:trace contextRef="#ctx0" brushRef="#br0">28280 12965 7928,'4'10'-342,"1"-1"1,0 1 518,-5 4 1,0 5 9,0 0 1,0 6 247,0-1 0,0 1-363,0-1 1,0 1 123,0-6-412,0 6 136,0-9-498,0 5 405,6-13 1,-3-8-8,7-10 1,-6-4-29,6-5 0,-2 2-88,1-7 1,4 0 96,-4-4 0,2 1 67,-1 3 0,3-1 341,-4 6 1,-1 6-101,1 9 0,-4 2 23,5 2 1,-7 3 114,2 7 1,-4 5 75,-1 14 0,0 1-158,0 3 1,0-3-30,0 3 0,0-3-437,0-1 0,0-2 176,0-4 0,5-7-968,0-6 1093,6-7 0,-3-10 0,6-8 0</inkml:trace>
  <inkml:trace contextRef="#ctx0" brushRef="#br0">28493 12994 7928,'8'-2'47,"-4"-3"0,4 4-1,2-4 1,2-1-123,3 1 1,0 0-28,4 5 1,-3 0-230,3 0 1,-5-1-171,-4-4 336,3 3 0,-13-4 56,0 6 0,-4 6 1,-10 4 0,3-2 126,-8 1 1,-1 7-11,1 8 0,-5-2 94,5 2 1,0-2 135,5 1 0,6 3 24,3-7 1,4-5-67,1-5 1,1-5-120,4 0 1,4-2 6,10-2 1,-1-11-179,5-3 0,0-4-35,0 4 1,2-5-373,-6 0 502,0 0 0,-4-1 0,-1-3 0</inkml:trace>
  <inkml:trace contextRef="#ctx0" brushRef="#br0">28720 12695 7928,'14'14'0,"-4"9"-49,-1 5 1,-5 8 43,0 12 0,-2 4 282,-2 9 0,-2 4-369,-2 6 0,-4 7 221,1-38 0,-1 0 0,1 6 0,0 1-819,0 1 1,0-1 689,0 4 0,0-1 0,-3-6 0,-1-1 0,0 3 0,0 0 0</inkml:trace>
  <inkml:trace contextRef="#ctx0" brushRef="#br0">17886 15780 8372,'0'-8'-576,"0"-4"1,-1 10 77,-4-3 511,3 4 1,-4-1-19,6-3 184,0 4-101,-6-5-117,4 6 76,-4 0-87,6 0 63,0 0 166,6 0-3,-4 0 175,4 0-171,-6 0 1032,0 0-1077,-6 0-22,4 0-249,-4 0 149,6 0 532,0 0-532,6 0-8,-4 6-14,4-5 71,-6 6-17,0-7 1977,0 0-2083,0 6 315,0-4-225,0 10 39,-6-4-63,4 0 1,-4 0-2,6-3 47,0-4 9,0 6 123,0-7 1210,0 0-1336,-6 0 1,2 0 60,-5 0-116,6 0 1,-8 1-30,6 4-52,0-3 130,-1 4-141,4-6 87,-4 0-10,6 0-6,-6 0 17,4 0-108,-4 0-261,6 0-4784,0 0 4701,6 0 1,2 0 66,6 0 0,0 0-13,1 0 0,4 0 400,0 0 0,0-6 0,-5-2 0</inkml:trace>
  <inkml:trace contextRef="#ctx0" brushRef="#br0">18213 14302 7772,'-8'14'-1586,"-4"-6"1686,10 4-72,-4-10-79,6-2 64,0-8-9,0-6 0,0 4 6,0 1 130,0 0 249,0-6-58,0 7-227,0 2 273,0 6 836,0 0-937,0 6-39,0-4-152,0 4 0,0-7 14,0-4 0,0 2-69,0-7 63,0 7 1,0-5-202,0 4 181,0 2-48,0-4-183,0 6 116,0 0 4,6 0 1,-4-2 105,3-3 0,-4 2 52,-1-6-49,6 6 1,-4-5-3,3 3-28,-4 3 0,1-4 50,3 6-7,-4 0-89,6 0-17,-7 0 232,0 0-134,0-6 123,0 4 16,0-4-153,0-1 8,0 6-216,0-5 188,0 12-76,0-5-13,0 6 75,0-7 812,0 0-857,0 6-37,0-4 15,0 4 5,0-6 0,0-2-3,0-2 0,0 1 0,0-7 0,1 1-80,4-6 0,-4 1 101,4 0 1,2-2-111,-3-3 108,7 3-15,-9-10 1,11 5-11,-4-3 0,4-3 0,1 4 1,0-4 5,0-2 0,7-4-88,3 0 0,4-2-6,5 2 1,-1-5-130,6-9-1178,0 3 1378,4-12 0,1 1-196,0-7 178,-1 1 23,1 4 0,0 2-24,-1 3 1,7-2-205,3 6 0,4 1 420,0 4 1,1 1-102,0-1 1,-2 1 66,-2-1 1,2-5-95,-3 1 1,5-2 32,5 2 1,2 7-97,-29 18 0,1 2 1,35-14 29,1 1 1,-8 3-26,-2 2 1,-5 1-7,-5 3 124,10-3-96,-4 12 0,13-11 203,0 7 1,-1-4-123,-4 4 1,7-5 34,-7 5 1,7-6-70,-7 1 0,-27 13 0,1 0 5,0-1 0,1 0 1,4 3-1,1-1-26,-3-1 0,0-1 1,-1 2-1,-1 1 2,0-3 1,-1 0 0,1 1 0,2 0-5,4-1 0,0 0 1,0-1-1,0 1-173,2 2 1,1 1 0,-4-1 0,0 1 163,-6 2 0,0 0 0,2 0 0,0 0-7,-2-1 0,1 1 0,3 0 0,2 0 15,1 0 1,0 0-1,-1 2 1,0 0-2,-1 0 0,0 1 0,-3 2 0,0-1 30,0-1 0,1-1 0,1 1 0,1 0-31,4-1 1,1 0 0,2 0 0,0-1-1,1 4 1,-1 0 0,-5-3 0,0 0-19,-2 3 1,0-1-1,2-1 1,1-1-7,4 2 1,0 1-1,3-3 1,-1 1 22,-1 1 1,-1 1 0,-4-3 0,-1 0-1,-2 3 0,0 0 0,-1-3 0,2 0 26,3 3 0,1 0 1,-1-1-1,0 1-31,-1 1 1,-1 2 0,-3-1-1,-1 0 154,37 0 0,-4 1-83,-36 2 1,1-1 0,0-1 0,0 1 49,4 3 0,0 0 0,-4-3 0,0 0-40,2 3 0,-1 0 0,36 4 52,-38-1 1,0-1 0,1-2 0,1-1-73,2 1 0,2 0 0,-2-1 0,0-1 1,4 2 0,-1 0 1,-6 1-1,0 1-96,-1-2 1,1-1 0,38 4 86,-4 1 0,4-4-80,-38 0 1,-1 0 0,34 3 36,-34-4 0,1 1 0,31 8 32,-5-4 0,-9 4-107,-6 1 0,-4 5 79,4 0 1,-6 0 82,1-5 0,2 5 11,-2 0 1,6 5 51,-6-5 0,0 4-78,-4-4 1,-7 2 430,-3-2 0,-3-2-490,-1 7 1,4-7 252,0 2 1,0-3-236,-4-2 0,4 0 366,0 1 0,5-1-472,-5 0 1,5 0 181,-5 0 0,-1 1-291,-8-1 0,1 0 107,-6 0 0,1 1 187,-1-1 0,-3 0-22,3 0 0,-3 0 81,-2 1 1,0-6-126,1 1 0,4-2 21,0 1 0,0 4-50,-5-4 0,2-1 57,2 1 1,0 1-142,6 4 0,-5-4 119,4-1 1,-4 1-165,5 4 1,-7 0 31,2 0 1,-5 0 22,-4 1 1,3 4 52,-4 0 1,-3 0 2,-1-5 0,1 0 187,-1 0 0,5 2-66,-6 3 0,6-3 82,-5 3 1,4-3-66,-4-2 1,6 0-103,-2 0 0,2 0 3,-1 1 0,7-1 11,-3 0 1,4 0-50,-4 0 0,5 1-153,0-1 1,1 0 69,-1 0 0,-3-1-64,3-4 1,-3 4 189,-2-3 0,0 2-72,1 2 1,-1 1 226,0-1 1,-1 0-5,-4 0 0,4 2-96,-4 3 1,4-2 28,1 7 0,0-5 13,1 5 0,-1-1-144,0 6 1,0-1 95,0 1 0,1-1-199,-1 1 1,5-3 101,0-2 1,6 1-74,-1-6 1,-2 5-22,2-5 0,-1 0-63,6-5 0,-2 5 110,-4 0 0,4 0 10,-3-5 1,-4 5 169,-1 0 0,-3 6-93,-2-1 1,-1 3 159,-4 1 0,4 1-96,-3-1 0,-3 1 1,3-1 0,-2-1-67,1-3 0,4 1-17,-4-6 1,3 0-3,-3-5 0,4 0-135,-4 1 1,4-1 98,1 0 1,0 0-21,0 0 1,-1-4 106,-3-1 0,1 1-70,-7 4 0,1-4 15,-5-1 0,5-4-66,0 4 1,-1-4-324,-4 4-142,0-5-118,0 2 0,0-8-819,0-2 0,8-4 691,6-6 0,2-7 771,8-3 0,6-9 0,6-3 0</inkml:trace>
  <inkml:trace contextRef="#ctx0" brushRef="#br0">28820 13918 8021,'-14'0'0,"-1"0"0,1 0 83,0 0-129,6 6 47,2 2 0,6 6 263,0 1 0,11 3-169,3 1 0,10 2-97,-1-2 1,4-2 96,2 7 0,4-5-67,0 5 1,0-1 7,-4 6 0,-7-6-21,-3 1 1,0-2 25,-5 2 0,2-2-3,-12-3 0,1-3 41,-5 3 219,0-3 0,-8-4-78,-6-2 1,-6-2 151,-9-4 0,-7-2-31,-7 3 0,-7-4-74,-12-1 1,-1-5-368,-4 1 0,-2-6 222,3 6 0,26 1 1,-1 1-163,-6 1 0,-1 2 0,-5-1 1,-3 0-363,-9-1 1,-3 2 0,2 2-1,-2 2 402,-5 1 0,-1 2 0,3 1 0,-1 2 0,18-1 0,-1 1 0,-1 0 0</inkml:trace>
  <inkml:trace contextRef="#ctx0" brushRef="#br0">30867 12610 7922,'-9'0'-240,"-1"0"1,5 0 242,-4 0-3,6 6 0,-5 2 112,3 6 1,2 2-117,-6 3 1,5-1-3,0 5 1,-3 2 67,3 9 1,-7-3 1,1 7 0,-3 0 1,-1 5 0,-2-5 97,-3 0 1,-3-1-174,-6 6 1,-1-5 61,1 0 0,0-5-52,-1 5 1,5-10-2,1 6 0,1-8-19,-2 8 0,-1-4 78,6-2 1,-5 1-14,5-1 1,-5-4-29,5-1 0,-4-5 19,4 1 1,-7-2-5,3 2 0,-4-3 2,-2 3 0,1-2 10,0 2 0,-2-2-20,-4 7 0,3-6-7,-7 0 0,6 3-25,-1-2 0,-2 5-7,2-5 1,5 0-6,4-5 1,5 0-76,-5 0 1,7-4-6,-2-1 0,2-6 88,-2 2 1,1-3-58,-5-2 0,2 0 28,-7 0 0,2 0 135,-7 0 1,-3-5-23,-2 0 1,-8 0 109,-1 5 1,-5 0-150,4 0 1,6 0 39,4 0 0,0 2-64,-5 3 0,1-4 50,-1 4 1,0-3-117,1-2 1,-6-7 39,1-2 0,1-5-17,8-5 0,-1 3 5,5-3 1,1-3-11,5-2 1,-1-1 32,1 1 1,-1-3 0,1 4 0,-2 1 21,-3-2 0,1 5-22,-6-5 0,0 2 70,-4-2 1,-1-3-61,0 4 0,1-2 5,-1 1 1,2-8-19,3 4 1,3-4-3,7 4 0,0-2 9,-1-3 0,5 3 5,1-4 0,-1 0 82,-4 0 0,-1 1-84,1 5 0,-5-5 158,-1 0 1,1-5-42,5 4 0,-1-3-27,1 3 1,-5-4-83,0 5 1,-1-6-4,6 1 0,4 3 21,1 2 1,0-2-10,0 2 0,-4-2-121,3 2 1,2 2 110,-2-7 0,5 4-139,-4-3 1,-3 0 119,-7-1 1,2-3-6,-7 3 0,0 2 55,-5-2 1,-4 6-124,-1-1 0,-4 3 127,5 2 1,-1 4 11,6 0 1,-7 2 137,-3-1 1,1-4-86,-1 3 0,-3 2 2,-2-2 0,-6 2-82,11-1 0,-5-4-73,9 3 1,1-3 68,4-1 1,-1-1-98,-3 1 1,1-1-87,-6 1 0,-5 4 85,-5 1 1,-6 4 40,2-5 0,7 7-10,3-2 0,-3 3 129,-2 2 1,-7-1-1,1 1 1,-7 5 109,-2-1 0,2 2-135,8-1 0,2 1 104,7 3 1,-4-1-59,-1-4 0,-1 2-25,1 4 1,-2 2-146,-7-3 1,6 4 90,3 1 1,9 0-280,0 0 0,-3-2 27,-6-2 1,-8 2-119,-1-3 1,-5 4 297,-4 1 0,4 0-27,10 0 0,-5 4 36,0 1 0,-4 1 102,33-3 0,-1-1 0,3-1 1,-1 1 46,-1 3 0,-1 0 0,-36 0-47,8 4 0,3-4 75,-3 4 1,2-4-72,28 0 0,1-1 0,-36 1-24,36 0 1,0 0 0,-28-1-14,1 6 1,1-5-17,0 4 1,-6-1-24,-3 1 1,-4 4-15,36-8 0,0 0 0,-36 7-350,4 2 1,2 2 381,2 3 0,-3-1-24,33-7 1,1 1-1,1-1 1,-1 0-10,-3 1 0,1 0 0,2 1 1,1 1-24,-32 10 1,4-2 35,1 1 0,-2 1 4,30-10 0,0 1 0,-38 8 104,1 1 1,0-5-103,14 5 1,-3-1 36,3 6 0,1-6-24,-7 1 1,0 0 29,29-10 0,0 0 0,-30 15 57,-3-1 0,4 5 6,1 0 0,8 7-13,5-2 0,0 3 101,-9 2 0,-3-1-171,30-20 1,-1-1-1,-30 17 50,0 0 0,12 0-99,2 4 1,4-4 20,1 0 1,3 0-18,-4 5 1,2-1-3,-1 1 1,1 0-116,-6-1 1,6-4 30,-1 0 1,4-6 27,5 1 1,4 2 75,5-2 1,1 0 87,-1-5 0,6 1-262,-1-1 0,7 1 300,-2-1 0,-2 2-369,2 3 1,-5-3 111,5 3 0,0-9-595,5-5 0,5-3-172,-1-2-255,7-6 1159,-3-8 0,12-14 0,2-8 0</inkml:trace>
  <inkml:trace contextRef="#ctx0" brushRef="#br0">18853 12596 7922,'0'-7'238,"0"7"1,-5 8 93,1 11 1,-1 3-224,5 7 1,0 7-160,0 7 0,0 4-47,0 5 1,-5 2-267,0-7 0,-6 6 194,2-6 1,1 0 22,-1-4 0,-1-7 225,-4-3 1,4-6-230,1-8 401,6 0 0,11-20-8,15-4 0,22-17-85,21-21 1,-21 18 0,3 0-188,12-6 1,3 0 0,2-4 0,1-1-1283,-17 10 1,0-1 0,0-1 1310,4-1 0,0-2 0,1 1 0,5 0 0,1-1 0,1 1 0,2-2 0</inkml:trace>
  <inkml:trace contextRef="#ctx0" brushRef="#br0">18284 14771 8349,'-9'-2'-2128,"-1"-2"2030,7 2 67,-3-4 121,6 6-230,0 0-1,6 0 141,-4 0 0,11 0 0,-6 0 0</inkml:trace>
  <inkml:trace contextRef="#ctx0" brushRef="#br0">30000 14543 7817,'0'-14'-105,"0"0"0,-2 0-417,-2 0 520,-4 6 0,-7 3-109,1 10 1,6 4-115,4 10 1,-3 3 224,3 7 0,5-1 0,7 0 0</inkml:trace>
  <inkml:trace contextRef="#ctx0" brushRef="#br0">20701 15539 8314,'-22'-7'0,"3"4"-368,10-6 1,1 5 146,3 0 1,2 2 382,-6 2 1,4 5-1,-5 0 0,3 7-23,-3 2 0,-3 2 14,4 8 0,1 0 177,-1 4 0,5 5-219,0 0 1,2 1 5,2-6 0,6-1-186,4-3 1,3-4 136,1-6 0,2-6-193,2-3 0,0-11 78,6-9 0,-1-11-41,6-12 1,-6-3 72,1-2 1,-2 0-29,2 1 1,-5 1-26,-10 3 1,-4 3 10,-10 6 1,-3 6-311,-6-1 1,-6 13 99,-4 2 0,-3 7 267,-1 7 0,6 9 0,1 8 0</inkml:trace>
  <inkml:trace contextRef="#ctx0" brushRef="#br0">22251 15652 8102,'-22'0'0,"3"0"0,3 0-227,2 0 0,-5 7-388,0 2 1,-4 10 670,4 5 1,-5 3-31,5 1 1,2 0 118,7 1 0,-1-2-89,6-4 0,4 3 77,10-7 1,2 0-57,13-5 0,0-6 69,4-4 1,5-2-37,0-2 0,5-8-81,-5-6 1,1-8-145,-6-11 0,-6-1 93,-3-8 0,-9 9-649,-6-5 671,-2 6 0,-21-3 0,-5-1 0</inkml:trace>
  <inkml:trace contextRef="#ctx0" brushRef="#br0">19066 15766 8273,'-7'14'-924,"2"0"783,3 1 0,10-3 266,6-2-78,1-4 0,13-6-53,0 0 1,2-1 61,8-4 0,-4-8-154,3-6 1,-2-5 63,-2 6 0,2-6-144,-6 5 1,-6-5 136,6 5 0,-10 0-119,0 5 1,-4 5-50,0-1 209,-7 7 0,4-10 0,-4 5 0</inkml:trace>
  <inkml:trace contextRef="#ctx0" brushRef="#br0">23346 15794 8114,'-10'-12'220,"1"2"1,4 4 17,-4 6 0,6 3-203,-2 7 1,3 1 62,2 12 1,2 6-308,3 4 1,7-1 112,7-9 0,7 3-67,-3-7 0,4-2 61,1-8 0,1-2-202,-1-7 0,1-8 176,-1-6 1,-1-9 1,-3-10 0,-4-3 205,-5-7 0,-3 1-133,-2-1 1,-4 7-69,-6 3 1,0 4 97,0 5 0,-2 4-286,-2 6 209,-4 6 101,-6 1 0,-1 14 0,1 1 0</inkml:trace>
  <inkml:trace contextRef="#ctx0" brushRef="#br0">25479 15709 8177,'-15'0'-746,"1"0"0,5 6 661,-1 4 0,7 4 395,-2 5 0,4-3-94,1 3-145,6 3 0,2-11-101,6 3 0,0-9 5,1 0 0,5-5 176,4-5 0,-2-4-122,2-10 0,-2-4 91,1-5 0,-2 4-25,-7 1 1,-1 5 50,-4-1 1,-2 3-136,-7 2 1,-8 6-130,-6 4 0,-9 2-20,-10 2 1,2 6-257,-7 4 1,5 1 99,-5-2 1,11 2 123,-2-6 1,15 5 169,0-6 0,9 1 0,-1-5 0</inkml:trace>
  <inkml:trace contextRef="#ctx0" brushRef="#br0">26147 15652 11562,'-6'-28'-1345,"-2"3"958,-7 6 1,6 6-112,-1 13 1,1 3 538,-5 7 1,-7-1 0,-1 12 0</inkml:trace>
  <inkml:trace contextRef="#ctx0" brushRef="#br0">24526 15681 12305,'0'-21'-1649,"2"1"1433,2-4 1,-2 8-1611,3 7 1421,-4 6 0,-1-2 444,0 10 1,5 2-67,0 8 0,6-1 1,-3 0-1</inkml:trace>
  <inkml:trace contextRef="#ctx0" brushRef="#br0">23303 15780 12757,'-9'-33'-3048,"-1"0"2054,1 6 731,1 13 1,2 9 361,6 10 0,-13 3 1,-3 6-1</inkml:trace>
  <inkml:trace contextRef="#ctx0" brushRef="#br0">22137 15851 8520,'-6'-28'0,"-3"-1"-1784,-4 14 1784,-1 2 0,0 19 0,-1 4 0,-5 2 0,-2 3 0</inkml:trace>
  <inkml:trace contextRef="#ctx0" brushRef="#br0">20972 15837 8496,'-16'-41'27,"-3"-6"0,5 7 88,-1 7 1,1 16-117,5 12 1,-4 5-413,-1 5 1,-4 9 412,-5 10 0,-7 9 0,-13 3 0</inkml:trace>
  <inkml:trace contextRef="#ctx0" brushRef="#br0">19180 16150 8502,'0'-49'537,"0"-3"1,0 9-889,0 5 1,5 13-1814,0 6 1876,-1 9 0,-4 10 288,0 10 0,-6 9 0,-14 9 0,-10 9 0</inkml:trace>
  <inkml:trace contextRef="#ctx0" brushRef="#br0">27967 13847 12379,'-19'-51'-1517,"0"4"0,0 9 1355,5 5 300,6 9 1,-6 4-235,-1 5 1,-2 3-316,-11 2 0,-6 2 415,-13 4 0,-10-4 0,-8-7 0</inkml:trace>
  <inkml:trace contextRef="#ctx0" brushRef="#br0">18228 13363 8558,'-56'56'-845,"4"-4"1,-2 2 422,7-7 0,4-1 447,5-8 1,7 1 1,-2-6 1,4-1 4,6-8 0,7-4-45,6-6-2,7 1 1,-2-8 14,10-2 0,16-3 0,9-2 0</inkml:trace>
  <inkml:trace contextRef="#ctx0" brushRef="#br0">20773 13562 12125,'22'-6'313,"5"3"-1161,-4-6 0,4 4 360,2-5 0,5 7 276,4-2 193,3 4 0,2-6 0,0 0 0</inkml:trace>
  <inkml:trace contextRef="#ctx0" brushRef="#br0">22962 13946 13519,'29'0'0</inkml:trace>
  <inkml:trace contextRef="#ctx0" brushRef="#br0">19180 3696 8063,'-19'-19'0,"0"0"0,-1-4 93,1 4 0,1-5 0,-5 3 366,-3-1-284,0 5 0,-4-2 16,-4 10 0,3 2-54,-7 7 1,5 3-1,-5 7 0,-2 7-159,-7 16 1,-2 4-927,-3 5 942,-4 7 0,4 3-19,21-21 1,1 0-1,-21 28-161,4 2 0,4 4 241,10 1 1,6 9-13,8 0 0,11-32 0,2 1 55,1-1 1,0-1-1,2 5 1,0 0-34,3-2 0,0 0 0,0 1 0,0 1-55,0-4 1,0-1 0,3 2 0,0-1 20,7 33 0,6-2-138,7-7 1,11-12 83,18-13 1,8-18-101,16-14 1,-36-12 0,2-3 79,0-2 1,1-5 0,3-6 0,0-5-246,-1-6 0,0-3 1,1-2-1,1 0 282,5-2 1,0 1-1,-4 2 1,-3-1-18,-1 1 0,-2 0 0,-5 3 1,-3-2 99,-5 0 0,-1-2 0,-3 1 0,-1 0 220,14-38 1,-5 7 289,-10 8 0,-4 0-559,-9 9 0,-4 1 318,-6 8 1,-3 3-414,-6 7 0,-9 0 702,-15-1 1,-5 12-1023,-9 3 0,-13 9 179,-16 0 0,-5 5-319,34 2 0,-1 1 1,-27 5-213,4 6 0,14-5-814,5 1 1553,18-7 0,-11 3 0,15-6 0</inkml:trace>
  <inkml:trace contextRef="#ctx0" brushRef="#br0">18583 5829 7997,'-14'-43'0,"0"0"-239,-7 7 0,-1-5-371,-6 3 0,-6 3 444,1 2 1,0 10 382,5 4 0,-2 9 320,-4 5-356,4 4 0,-6 7 46,3 4 1,1 10-134,-6 9 1,5 1 88,-5 7 1,7 1-113,-3 5 0,4 1 83,2 4 1,1 4-278,3 9 0,10 4 312,10 6 1,2 7-101,2 2 1,5-36 0,3 1-204,0 0 0,3 0 1,3-2-1,3-1 119,1-1 0,2-1 1,0-4-1,1 0 86,0 0 1,1-1-71,-2 1 0,2-1 1,29 24-46,-24-28 1,3-1 0,3-2-1,3-3 44,4 0 0,1-3 1,3-5-1,2-3-69,1-1 1,1-2-1,-2-2 1,-1-2 3,0-1 0,0-3 0,0-4 0,-1-4-102,1-3 0,0-3 0,1-4 0,0-3-42,1-2 1,0-3 169,-3-3 1,-2-3-1,-4-2 1,-2-1 186,-4-1 1,-3 0 0,0-2-1,-4-2-5,13-34 0,-5 0 190,-9-5 0,-3 2-105,-7-2 0,-6 2-199,-5 34 0,-2 0 1,-7-36-65,0 35 1,-2 1-1,-14-34-144,6 36 1,-1 0 0,-21-33 81,16 37 1,-4 2 0,-4 5 0,-5 5-264,-4 3 1,-2 5 138,-3 2 1,-2 6 0,-4 8 0,0 6-455,0 4 1,1 4 654,-1 3 0,0 3 0,0 8 0,1 3 0,-1 0 0,0-1 0</inkml:trace>
  <inkml:trace contextRef="#ctx0" brushRef="#br0">22891 12923 7845,'0'-19'-263,"0"0"1,5-5 262,-1 5 0,8-12 0,-5 1 0</inkml:trace>
  <inkml:trace contextRef="#ctx0" brushRef="#br0">22877 12596 7845,'-21'-7'0,"-1"1"-348,-6-3 0,-1-4 218,1 4 1,-7 1 158,-3-2 0,2 7 0,-2-2 0,6 2 4,-1-2 0,-2 4-85,2-4 1,-6 3-142,1 2 0,-10 8 35,-4 7 1,-11 5-110,-8 9 1,5 5 267,-5 4 1,11 11-294,3 8 1,8 6 539,11 8 0,8 4-186,17-36 1,2 2-1,2 2 1,1 1 52,-2 5 1,1 1 0,1 0 0,2 0-163,0 0 0,2 0 0,1-4 0,1-1 23,3-1 0,3-3 0,10 26-280,10-15 0,4-9 169,6-10 0,8-8 67,10-16 1,12-4 18,7-10 0,0-2-79,5-8 1,-9-5 129,0-4 1,-12-7 204,2-3 0,-14-4-45,-1 5 1,-10-1 144,-4 0 1,-6 4-330,-7-3 0,-7-2 431,-4 2 0,-7-1-469,-2 0 1,-10 3 83,0-7 1,4 5-273,7-5 1,2 1 264,2 0 0,14-3-443,10 7 426,15 0 0,12 4 0,6 1 0</inkml:trace>
  <inkml:trace contextRef="#ctx0" brushRef="#br0">17261 14487 8031,'-65'36'0,"3"5"-625,10-3 1,5 9-149,9 5 1,3 8 695,7 2 82,6 6 0,1-6 159,7 9 1,6 8-124,5-35 1,1 2 0,4-2 0,3 0 55,1-3 0,2-1 0,14 37-41,11-6 0,7-3-94,-16-36 0,4-2 0,3-2 0,4-4-94,7-6 1,1-3 0,1-1-1,1-3 127,4-4 1,1-4 0,-4-7 0,0-5-176,4-3 1,0-4-1,1-5 1,0-3 120,4-1 1,-1-2 0,0-3-1,-2-3 46,1-1 1,-2-3 0,-3-3 0,-4-4-10,-3-2 1,-2-2 0,1-3 0,-4-1-47,-4 0 0,-2 0 1,1-1-1,0 1 45,-2 3 0,-2-1 23,-1 0 0,-1 0 0,-1-1 0,-2 0 0,-2-1 0,-1 1 0,1 0 0,0-1 0,-1 0 0</inkml:trace>
  <inkml:trace contextRef="#ctx0" brushRef="#br0">29516 13804 7824,'-56'0'0,"3"0"37,1 0 0,5 13 157,-5 6 1,4 14-746,-4 10 1,5 12 640,21-23 0,0 2 0,2 1 0,2 1-350,-2 2 0,1 0 1,0-3-1,0 0 104,-1 2 1,0 1-1,2-2 1,0 1 17,-2 5 1,1 1 0,3-3 0,2-1 121,1 6 0,1 0 0,1-3 0,1-1 22,2 1 1,1 1-1,0 0 1,3 1 0,2-2 0,2 1 0,0 0 0,2 1-10,0 3 0,4 1 1,3-7-1,4 0 126,1 0 1,4-2 0,6-1 0,5-3-21,5 0 0,2-4 0,2-3 0,3-4-69,3 0 1,1-5-1,-1-5 1,2-3-10,4 0 1,3-3-1,6-2 1,3-4-287,6-2 1,0-4 0,0-3 0,0-4 263,3-4 1,-1-3 0,2-1-1,0-2-221,-18 4 0,1-2 0,0-1 0,19-10 0,-1-2 205,2-5 1,0-2 0,-8 0 0,-1-2 16,0-4 0,-1 0 1,-4 1-1,0-1-48,5-2 1,-1-1-1,-8 2 1,-4-1-134,-2 1 1,-4-3 0,-7 0 0,-5-1 117,-6 0 0,-3 0 0,-5 6 0,-4 0 10,-4-1 0,-4 0 1,-6-31-127,-18 5 0,-8 40 0,-8 5 175,-14 3 0,-6 3 0,-3 1 0,-4 2 0,-15 3 0,-1 0 0</inkml:trace>
  <inkml:trace contextRef="#ctx0" brushRef="#br0">22720 12553 7955,'-8'0'1,"-4"0"0,9 0 256,-7 0 0,2-1 56,-1-4-152,-4 3 127,5-10-227,-6 4 0,0-5 155,0 4-134,-1-4 1,0 11-31,-4-2 1,3 2-11,-3 2 0,3 0-47,2 0 0,0 0 91,-1 0 0,0 2-108,-4 2 1,3-1 95,-3 7 0,-3-2-76,-2 1 0,2 2-13,-2-6 1,5 5-21,-4-6 1,1 6 90,-2-5 1,2 1 6,3-1 0,3-2 40,-3 6 1,2-4-69,-2 4 0,1 1 17,-5 4 1,4 5-2,-5 0 1,5 6-66,-5-1 1,2 8 37,-1 1 1,-3 6-108,7-1 0,-4-1 57,4 0 0,-5-5-14,5 1 0,0 2 108,5-2 1,0-4-68,-1-6 0,3-1 140,2 2 0,-1 3-128,6-3 1,1 1 265,4-1 0,1 4 39,4 0 0,-2 2-26,7 8 1,-1-4-160,5 3 1,5-5 33,0 1 1,2-3-93,-2-1 0,3-6-130,6 1 0,2-5 26,4 5 0,-3-7 69,7 2 1,2-2-144,7 2 0,-3-3 66,4 3 0,-4-3 34,-2-2 0,-1 0-34,-3 1 1,2-3-1,-7-2 0,2 1-56,-2-7 1,-1 0 99,6-9 1,-2-3-138,2-6 0,6-7 108,-6-2 0,5-4-122,-10-2 0,3-4 126,-7 0 0,5-11 1,-10 1 0,1-3 18,-6 4 1,-8-6 11,3 1 1,-9-7 1,0 2 1,-3-5-168,-2-4 0,0-4 122,0-6 0,-2 0-256,-3 0 1,-3-4 396,-6 4 1,-6 3-23,-4 11 0,-5 12 94,-4 2 1,-3 11-44,-7 4 0,-4 7 103,-1 12 1,-4-2-264,5 6 1,4 0 135,5 5 1,12 0-754,-3 0 1,10 5 457,0 0 0,5 6 179,4-2 0,-8 10 0,2 3 0</inkml:trace>
  <inkml:trace contextRef="#ctx0" brushRef="#br0">2673 3767 8435,'-12'2'258,"2"3"1,-1 3-57,6 6 1,1 2-321,4 3 0,0 3 121,0 6 1,0 5-235,0 0 0,0 5-185,0-4 1,-7-1-716,-2-5 1131,-4 1 0,-7-1 0,-2 0 0</inkml:trace>
  <inkml:trace contextRef="#ctx0" brushRef="#br0">2389 4094 8402,'0'21'-418,"0"3"0,5 10 533,-1 9 1,6 11 411,-5 7 0,4 6-468,-4-6 0,4 1 0,-4-5 1,1-8-338,-1-7 0,-3-1 128,3-7 0,1-8-94,-1-7 0,-1-8-45,-4-1 1,0-10-123,0-5 0,0-6 147,0-17 1,0-6 263,0-13 0,-4-10-16,-1-9 1,0 1-159,5-1 0,8 7 270,6 2 0,8 13-92,12 11 1,2 9 345,7 5 1,-6 5-97,1 5 1,-6 2 16,1 7 1,-3-4-182,-1-1-15,-7 0-306,-2 5 392,-12 0 1,-5 7-326,-12 2 1,-7 10 87,-12 5 0,-9 9-277,-5 5 1,-6 3 119,-4 1 1,0 6 232,9-1 0,-1-1-86,11-8 0,6-5 86,8-9 0,10-4 329,4-5-300,3-8 0,9-2 116,2-10 0,12-9-50,7-9 1,4-11 150,10-4 0,-1-3-21,11-1 0,-10-1-85,0 0 0,-9 12-35,1 2 1,-11 10 98,-4 1-212,-3 8 1,-10 13 98,-6 16 1,-8 16-218,-11 17 1,-3 10 54,-6 4 1,-7 3-388,-3 3 1,3-8 394,2-2 1,10-12-94,4-7 0,4-8-55,6-11 135,3-10 0,14-16 70,6-12 1,6-11-42,9-8 1,1-1 226,3 6 0,2-4-61,3 4 1,-5 3 405,-10 10 1,3 3-77,-7 2-315,0 4 1,-7 17-123,-2 3 1,-6 16 1,-8 3 1,-4 7-88,-6 3 0,-5-1 129,0 1 0,-5 3-158,5-4 0,-5 1 59,5-15 1,0-2-50,5-12 0,0-6-15,0-3 1,6-7-154,3-8 1,5-7 127,5-16 1,9 1 24,10-6 0,3 7 187,1-2 1,1 7-159,-1 3 0,-6 7 195,-3 2 0,2 6-108,-2 8 1,-5 0 186,-5 0 1,-6 11 36,2 3 1,-3 10 54,-2-1 0,0 4-144,0 2 1,0 1 3,0 3 0,0-8-217,0 4 281,0-10-506,0-5 0,6-11 130,4-13 0,7-7-284,2-16 0,5-5 150,-5-9 1,6 1-133,-2-6 1,3 4 178,-3-4 0,4 0 0,-5-5 1</inkml:trace>
  <inkml:trace contextRef="#ctx0" brushRef="#br0">2944 3739 9596,'9'13'120,"0"-4"0,6 2-68,4-6 1,6 4-766,-1-4 1,7-3 415,2-12 0,7-1-277,-2-13 0,3-4 294,2-5 0,-7-7 280,-3 2 0,-9 4 0,-5 0 0,-5 11 0,-5 4 0,-2 3 0,-9 11 0,-3 10 0,-4 14 73,-10 14 1,-3 13 100,-7 1 1,-5 7 180,-4 3 1,3 0-183,2 0 1,4-8 108,6-7 1,4-7 149,9-11-297,4-4 1,7-13-23,4-7 1,11-13-208,12-11 1,7-4-3,8-5 1,0 1 124,-1-6 0,-1 7-191,-3-3 1,-3 11 46,-7 4 0,-6 4-565,-3 6 579,-9 3 1,-5 9-90,-10 6 0,-5 13 97,-9 16 1,1 10 3,-11 4 1,4 2 332,-8-2 1,3 1-131,1-5 0,2-7 132,4-8 0,7-9 152,6-5-356,7-10 1,5-6 48,12-12 1,7-2-155,7-13 0,0-4 103,1-5 0,-1-1-173,1 6 0,-6-1 50,1 1 1,-7 7 66,2 7 1,-3 2 5,-2 7 1,-6 3-7,-3 12 0,-3 6 86,-2 12 0,-7 7-68,-2 3 1,-5 3 44,-5 1 0,-2 1 26,-3 0 1,-1-2-5,6-3 0,-3-10 112,8-9 306,-3-9-531,15-4 1,-1-14 107,12-6 0,2-2-48,13-8 0,0 7 50,4-2 0,-1 5-149,-3 4 0,1-1 124,-6 6 0,0 1-226,-5 4 0,-6 1 4,-3 4 0,-4 3 103,-1 6 0,-1 8 96,-4 7 1,-4 1-64,-10 8 0,1 4 212,-6 6 1,2-1-116,-1-4 0,-3-7 182,7-3 0,0-4 198,5-6-207,6-2-309,2-7 0,14-12 101,6-7 1,7-17-126,7-7 1,5-10 88,0-4 1,1 1-401,-6-6 1,1 6 133,-1 4 1,-4 3-210,-1 6 1,-5 3 131,1 2 1,-8 8-7,-2 7 670,-6 5-272,4-2 0,-12 12 99,0 4 1,-6 9-42,2 5 1,1 4 412,-2 5 1,1 5-197,-5 9 0,-1-2 143,1 2 0,0 2-195,0-2 0,0 4-339,-1-8 0,1 1-140,0-11 1,0 0 133,-1-4 1,1-7-659,0-3 0,5-5 750,-1-5 0,1-2 0,-6-7 0</inkml:trace>
  <inkml:trace contextRef="#ctx0" brushRef="#br0">3669 4720 8210,'34'-8'0,"-4"0"0,4 3 0,3 4 346,6-4 0,0 3-114,4 2 0,-3-4-192,-1-1 1,-2-6-288,-3 1 1,2-2 246,-7-2 0,0-1 0,-5 1 0</inkml:trace>
  <inkml:trace contextRef="#ctx0" brushRef="#br0">3157 3341 8122,'-76'-27'0,"10"3"0,2 5 507,12 10-560,-9 9 1,1 11 109,-7 13 0,-4 7-229,33-9 1,0 4 0,3 1 0,2 2 95,4 4 1,2 1 0,-2 1 0,2 1 54,3 1 0,1 2 0,-2 8 0,2 2 24,1 5 1,2 1 0,1 2 0,2 1-140,-1-1 1,2 0 0,6 3 0,3 2 205,1 1 1,2 2 0,3 1 0,2 2-346,2 3 0,4 0 0,5-1 1,4-1 386,6 3 1,4-2 0,1-4 0,1-1-88,1 3 0,4-3 0,5-3 0,4-4 33,6-4 0,4-4 0,-1-6 0,4-5-100,3-8 1,2-6-1,-4-4 1,0-5-172,1-6 0,0-6 0,6-10 1,0-7 199,6-6 0,0-5 0,0-6 0,-2-6 21,-5-5 1,-1-3 0,-19 11 0,1-2 0,-2 0-156,1-2 0,-1-1 0,-1-1 1,0 1-1,-1-2 0,-1 1 110,18-17 1,-3-1 0,-5 0-1,-4 0-28,-7 1 0,-3-2 0,-3 0 1,-3-1 100,-4 3 1,-1-1 0,-3-2 0,-2 1-17,-1 3 0,-1 1 0,-4-3 0,-2-2-3,-1-2 0,-4-1 1,-3 4-1,-4 1-9,-3-2 0,-4-1 0,-3 0 1,-4 0-9,-4 3 1,-3 1-1,-4-3 1,-3 2 12,-3 1 0,-5 3 0,-6 6 1,-5 4-65,-6 5 0,-4 5 0,0 6 0,-2 5 68,-4 7 0,-3 7 1,-4 6-1,-1 7 51,-5 8 0,0 7 0,25-2 0,0 3 0,1 3-212,-2 5 0,0 3 0,1 2 0,-7 5 1,1 2-1,1 2-58,1 3 0,2 1 0,1 2 1,-1 2-1,2 2 0,1 1-120,3 1 1,2 0-1,1 1 1,4-2-1,1 1 1,2 0 31,5-3 0,1 0 1,1 1 289,0 0 0,1 1 0,1-2 0,1-5 0,1-2 0,-1 1 0,1 3 0,-1 1 0</inkml:trace>
  <inkml:trace contextRef="#ctx0" brushRef="#br0">5998 4473 7901,'-9'-19'79,"-1"0"1,-7-1 663,4 1-581,-4 0 1,6 6 469,-8 0-338,-1 9 1,1-5 74,0 9 0,-1 11-131,1 8 1,2 9 5,4 11 0,-2 8 40,9 4 0,-3 11-54,3 3 0,4-1-83,-5-6 0,14 6 69,5 0 1,8 1-236,5-8 0,3-1-225,4-4 0,5-7-281,-5-13 0,0-7-326,7-12 0,-5-6 420,11-14 1,2-12-148,-2-13 0,7-7 131,-7-6 1,0-2 446,-7-4 0,-8-5 0,-2 7 0</inkml:trace>
  <inkml:trace contextRef="#ctx0" brushRef="#br0">6442 3972 7901,'0'-19'276,"0"8"0,-9 2-46,-4 9 0,-4 0-108,-2 0 0,-3 11 108,-3 8 0,3 3-43,-4 10 0,5 0 9,2 7 0,-5-1 13,5 1 1,-3 4-71,16-5 0,0 11-154,6-10 1,8-3-32,5-3 0,4-12 50,2-2 1,9-2-432,4-10 0,-2-1 222,3-6 1,-1-10-373,6-10 0,-6-1 230,1-11 0,-10 6-841,3-6 1188,-13 8 0,4-12 0,-6 6 0</inkml:trace>
  <inkml:trace contextRef="#ctx0" brushRef="#br0">6461 4165 7901,'19'0'695,"0"0"0,3-2-621,4-5 1,-3 1 4,9-14 0,-8 3-496,2-15 0,-1 9 282,-5-3 0,3 5-566,-10 1 0,-2 3 135,2 4 566,-9 5 0,4-1 0,-8-2 0</inkml:trace>
  <inkml:trace contextRef="#ctx0" brushRef="#br0">6634 3856 7901,'0'20'-74,"0"-1"1,0 0 370,0 0 0,0 1 466,0-1 0,0 7-571,0-1 0,3 3 24,3-2 1,-4-5-1067,5 5 689,3-5 1,-8-1-1469,5-1 971,4-8 658,-1-3 0,1-8 0,-2 0 0</inkml:trace>
  <inkml:trace contextRef="#ctx0" brushRef="#br0">6789 3741 7901,'19'0'553,"0"0"0,1 0-202,-1 0 0,7 0-135,-1 0 1,-1 15-138,-11 4 0,4 4 101,-4-3 0,-5 1-99,-1 5 1,-5-5 148,-2 5 0,0 2-412,0-2 1,-2 8-654,-5-2 1,-3 4 482,-10 3 1,3-7-1022,4 0 1373,-4-8 0,6 12 0,-8-6 0</inkml:trace>
  <inkml:trace contextRef="#ctx0" brushRef="#br0">6461 5341 7872,'-2'-11'-247,"-5"5"0,5 6 169,-4 6 1,-3 9 225,3 17 1,-1 11 455,7 21 1,-6 7-266,-1 13 0,1 4-337,6 8 1,-2 9 109,-1-50 0,-1-1 0,2 49-33,-4-7 0,4-8 23,2-11 1,2-6-22,4 0 1,-4-18-137,5-1 0,1-12-395,-1-7 0,1-8-1261,-1-12 923,-5-4 788,7-18 0,-9-2 0,0-8 0</inkml:trace>
  <inkml:trace contextRef="#ctx0" brushRef="#br0">6056 6247 7887,'11'9'142,"6"4"15,-4 12 0,4 14 310,2 12 0,2 14-356,5 5 1,2 14 28,4 6 1,-2-2-18,-4 2 0,-3-15 67,10 2 1,-10-22-62,3-3 0,4-18-25,2-8 1,-2-13-208,2-7 1,-2-21-186,2-11 1,3-25 177,-10-13 0,10-20-526,-3-12 1,-4-3 262,-16 45 1,1-1 0,15-44 372,-2 3 0,2 2 0,-3 10 0,5 1 0</inkml:trace>
  <inkml:trace contextRef="#ctx0" brushRef="#br0">7406 4184 7176,'26'-6'236,"-1"-1"0,7-8 1,-4 2-558,2-4 0,-6 0-29,2 4 0,-5-2-122,-2 9 472,1-9 0,-1 13 0,0-7 0</inkml:trace>
  <inkml:trace contextRef="#ctx0" brushRef="#br0">7579 4319 7920,'-19'36'0,"0"-3"91,8-6 267,-6-7-68,15-10 1,0-10-209,8-12 0,16-8-230,-3-5 0,11 3 137,-4-4 0,8-1-159,-2 1 1,-2 0-502,2 7 0,-2 6 671,2 0 0,5 0 0,-7-6 0</inkml:trace>
  <inkml:trace contextRef="#ctx0" brushRef="#br0">7888 3567 7920,'0'-11'-363,"7"13"281,-1 18 0,11 16 563,2 16 1,1 5-155,5 8 0,-3 3-49,-3 9 1,-8 7-96,-5 0 1,3-1 16,-3-6 0,1 5-111,-7-5 0,2-4 5,4-16 0,-4-7-208,5-5 1,-3-13 44,3-6-367,-5-14 0,13-5 192,-9-14 1,7-12-250,-7-13 0,7-15 169,-6-11 1,6-8-53,-7-12 0,9 10 121,-2 4 1,2 6 195,-2 6 1,2 14 207,-9 12 1,9 13-134,-2 7 1,-2 6 369,2 6 1,-7 7-190,7 13 0,-2 4 99,1 8 1,3 1-94,-8-1 0,1-8-94,-1-4 0,-3 0-120,9-7 0,-7 5-520,7-11-107,-8-5 1,5-1 637,-3-14 0,-5-12 0,6-11 0</inkml:trace>
  <inkml:trace contextRef="#ctx0" brushRef="#br0">8409 3316 7920,'0'20'0,"0"-1"-467,0 0 0,-2 3 301,-5 3 1,-3 8 552,-10 11 1,7 4-218,1 3 0,-1 3-127,-7-9 0,3-3 207,4-9-195,5 3 0,8-15 57,0 5 1,8-13-86,5-7 1,7-3 127,5-3 1,-1 0-119,8 0 0,-6 0-6,6 0 1,-2-7-361,2 1 1,2-9 165,-8 2 1,6-4-157,-6-3 0,-7 1-76,-6 0 395,-9-9 0,5 7 0,-9-7 0</inkml:trace>
  <inkml:trace contextRef="#ctx0" brushRef="#br0">8467 3490 7920,'13'-11'0,"-1"5"0,3-3-479,11 3 0,-4-3 282,3 3 1,5-3 322,2-4 0,-2-4-504,3 4 0,-10-2 378,3 3 0,-5-6 0,-1 8 0,-1-10 0</inkml:trace>
  <inkml:trace contextRef="#ctx0" brushRef="#br0">8525 3181 7920,'10'9'0,"7"4"217,-4 13 1,2 4-87,-2 8 0,4 7-95,-4 0 1,2 9-133,-2-3 1,4-2 75,-4 3 0,-2-9-458,2 2 0,-1-13 231,8-7 0,-7-5-472,-1-7 719,-7-5 0,12-8 0,-6 0 0</inkml:trace>
  <inkml:trace contextRef="#ctx0" brushRef="#br0">8891 3162 7920,'36'-6'135,"-3"-1"1,1 1 101,-8 6 1,8 0-1,-2 0 1,-2 0 92,2 0 0,-8 0-98,1 0 1,-3 0 55,-3 0 1,-6 2-71,0 4 1,-9 5-206,3 8 0,-7 9 87,-7 4 1,-6 13-422,-12 7 1,-14 12 86,-12 7 0,-5 10-371,-2 3 0,-2-1-255,-4-6 0,-3-8 860,-3-5 0,-5-4 0,6-2 0</inkml:trace>
  <inkml:trace contextRef="#ctx0" brushRef="#br0">7637 5495 7929,'-12'0'0,"-1"0"0,0 9-211,-7 4 1,8 4 223,-1 2 0,0 2 406,-6 5 1,-1 4-269,1 9 0,-2 1-31,-5 5 1,11 5 203,-4 8 0,6-1-68,0 1 1,4-6 1,9-1 1,0-15-97,0 3 0,11-13-251,8-1 1,3-12-71,10-6 1,0-5-156,7-2 0,-1-11 115,1-8 0,6-9-66,0-11 0,0-1-982,-7-5 1247,-8 13 0,7-22 0,-7 13 0</inkml:trace>
  <inkml:trace contextRef="#ctx0" brushRef="#br0">7772 5206 8153,'0'26'441,"0"-1"1,-6 8-382,0-8 0,-7 12 43,6 1 1,-8 1 93,2 6 0,-2-7-248,3-6 0,-3 3 79,8-10 1,-1 1-106,1-7 110,5 1 0,-4-7-51,12-1 0,0-7-105,14 1 0,-5-4 52,10-2 0,5 0-90,3 0 1,3-2 106,3-4 0,-1-5-394,1-8 1,-1-3 167,1-3 0,-3 3-678,-4-4 958,-4 5 0,-8 2 0,-1-1 0</inkml:trace>
  <inkml:trace contextRef="#ctx0" brushRef="#br0">7927 5437 7991,'19'0'132,"7"-2"20,-1-4 0,3-5-58,-2-8 1,2-7-327,4 0 0,-2-6 91,-4 7 1,-5-3-36,5 2 1,-11 7-346,-2-1-279,-9 1 800,5 17 0,-9-7 0,0 9 0</inkml:trace>
  <inkml:trace contextRef="#ctx0" brushRef="#br0">8120 5264 7959,'-11'0'17,"2"8"0,18 3 392,4 8 0,-3 7-142,3 0 1,-6 8-18,6-2 0,-7-2-211,7 2 0,-7-8-147,7 2 1,-6-11-703,5-3 14,1-7 796,7 3 0,7-16 0,3-3 0</inkml:trace>
  <inkml:trace contextRef="#ctx0" brushRef="#br0">8390 5264 7940,'12'-9'304,"1"-4"1,-6-4-324,6-2 0,-7 0 82,7-1 0,-7 8-557,7-1-300,-9 0 794,5 2 0,-9-6 0,0 6 0</inkml:trace>
  <inkml:trace contextRef="#ctx0" brushRef="#br0">8467 5013 6774,'0'11'-156,"-9"15"1,-2-5-1</inkml:trace>
  <inkml:trace contextRef="#ctx0" brushRef="#br0">8409 5245 7940,'0'-11'195,"0"-6"1,2 12 25,4-7 0,-1 1-106,8-2 0,-7-4 79,7 4 1,0-11-489,6-1 1,-2-1-44,-4 7 0,4-3-244,-4-3 0,4 3 581,2-4 0,-8 5 0,-2 2 0</inkml:trace>
  <inkml:trace contextRef="#ctx0" brushRef="#br0">8525 4859 7399,'0'-19'513,"0"-1"1,6 7-182,0 1 1,3 7 180,-3-1-222,5 4 1,8 10-58,1 5 1,-3 13 21,-4 6 0,4 4-205,-4 3 1,2 2 96,-2 4 0,4-5-581,-4 5 1,-3 0 252,3-6 0,0-5-601,6-14 0,-6-8 385,0 1 0,-7-8 396,7 1 0,0-12 0,6-5 0</inkml:trace>
  <inkml:trace contextRef="#ctx0" brushRef="#br0">8872 4782 7940,'17'-2'-127,"-4"-5"206,4 5 0,-6-6 411,8 8 1,-6 0-112,0 0 1,-1 0-138,8 0 0,-1 8 6,0 5 1,1 4-3,-1 2 0,-2 1-283,-4-1 0,-2 0 126,-5 0 0,-4 7-557,5 0 0,-7 8 311,-7-2 1,-6 13-399,-12 7 0,-5 1 555,-9-1 0,0 3 0,1-5 0</inkml:trace>
  <inkml:trace contextRef="#ctx0" brushRef="#br0">9489 5206 7997,'19'-11'-80,"3"-4"-70,3 9 0,7-9 0,9 2-145,-2-4 0,4 6 47,-11 5 0,-4 4-205,-3 2 453,-3 0 0,-12 0 0,-1 2 0,-9 4 0,-2 5 0,-5 8 0,3 0 0,-9 1 0,0 5 0,-6 1 0,0 2 0,0-2 0,6-7 72,0 0 0,6 1 132,-5-8 207,7-3 1,5-3-140,13-12 0,6-13-60,7-13 0,4-13-137,9-7 1,-1 3-315,1-3 239,-1 1 0,1 2 0,0 2 0</inkml:trace>
  <inkml:trace contextRef="#ctx0" brushRef="#br0">10106 4261 7895,'11'24'440,"-5"8"1,3 11-71,-3 21 1,3 5-75,-3 8 1,-2 0 29,9 0 0,-6-2-73,6-4 0,-7 1-169,7-7 1,-9-1 20,3-6 0,1-5-23,-1-8-324,-1 0 1,-4-25 67,5-1-242,-5-8 0,6-22 194,-8-8 0,0-18-272,0-14 1,2-5 166,5-2 1,4 0-29,8 1 1,-4 9 163,4 10 0,-10 4 235,10 14 1,-4 5-100,4 15 0,-6 11 275,0 8 0,-9 11 66,3 15 1,-3 5-147,2 7 0,-3-1-230,3-4 0,3-1 136,-3-12 1,9-5-291,-2-15 1,4-8 243,2-5 0,1-21 0,-1-6 0</inkml:trace>
  <inkml:trace contextRef="#ctx0" brushRef="#br0">10627 3991 7895,'-20'-6'0,"1"-1"0,6 1 737,0 6-378,9 0 0,-11 2-23,9 5 0,-1 3-252,7 10 1,-6 1 82,-1 5 1,1 2-121,6 4 0,0 4 121,0-4 1,0 7-142,0 6 1,0-2 73,0 8 0,9-10-303,3-3 1,8-8 71,5-10 1,-1-3-209,8-4 1,-6-5-400,6-8 1,0-2 364,7-4 0,-9-5-456,-5-8 828,5-9 0,-8-11 0,6-10 0</inkml:trace>
  <inkml:trace contextRef="#ctx0" brushRef="#br0">10762 4068 7895,'10'0'296,"-1"0"172,-9 0 338,9 0-371,-7 0-28,6 0-337,-8 0 226,0 0-271,9 0 0,-5 0 89,9 0 1,0-6-188,6 0 1,0-9 26,1 2 1,-1 2-80,0-2 0,3 0-481,3-6 1,-1 0 287,8-1 0,-8 1-400,1 0 1,-3 0-43,-3-1 760,-8 1 0,6 0 0,-6-1 0</inkml:trace>
  <inkml:trace contextRef="#ctx0" brushRef="#br0">10897 3798 7895,'0'22'116,"0"4"0,0-3 189,0 9 1,0-6 35,0 6 0,6 0-83,1 7 0,-1-1-105,-6 1 0,6-3 63,1-4 0,6-4-315,-7-8 0,9-1 153,-2 0 0,-2-6-1434,2 0 958,-1-9 0,8 5-67,-1-9 1,-6-9-470,0-4 958,-9 5 0,5-18 0,-9 5 0</inkml:trace>
  <inkml:trace contextRef="#ctx0" brushRef="#br0">11109 4107 7895,'19'-6'0,"0"-1"0,1-8-82,-1 2 0,7-4-103,-1-2 0,10 0 68,-3-1 0,-2-1 150,2-5 1,-8 5-370,1-5 1,-5 11-122,-8 2 457,-3 9 0,0-13 0,1 6 0</inkml:trace>
  <inkml:trace contextRef="#ctx0" brushRef="#br0">11340 3798 7895,'9'-10'-10,"4"3"76,4 5 1,2 4 74,0 5 1,-6 6 87,0 12 1,-9 3-484,3 4 0,-5 5 173,-2-5 0,0 4-146,0 3 0,0-7 227,0 0 0,-9-8 0,-1 3 0</inkml:trace>
  <inkml:trace contextRef="#ctx0" brushRef="#br0">11668 3606 7895,'19'0'198,"7"0"167,0 0 1,2 2-194,-3 4 1,3-2 43,4 9 1,5 0 275,-5 6 1,-4 3-106,-2 4 1,-5-3-126,-2 9 1,-8 0-117,-5 7 1,-6 15-127,-6 3 1,-13 14-727,-13 0 1,-5 8 222,-1 11 1,-5 6-49,24-41 0,-1 0 260,-6-2 1,1-1 0,-7 44-1,-16 1 1</inkml:trace>
  <inkml:trace contextRef="#ctx0" brushRef="#br0">13250 5553 8294,'-24'0'-42,"5"0"0,6-2 5,0-5 1,2 3 695,5-9 1,4 7 291,-5-7-442,5 9 34,2-13-256,9 14 1,2-5 13,8 8 0,7 0-16,-1 0 0,10 8 34,-3 5 1,-2 11-49,2 2 0,0 8-250,7-2 1,-1-2 94,1 2 0,6-8-399,0 1 1,8-3 98,-1-3 1,-5-8-68,-2-5 0,-7 3-57,-5-3 0,-12 1-818,-8-7 260,-9 0 1,0 0 319,-16 0 0,-8 0 546,-12 0 0,-13 8 0,4 3 0</inkml:trace>
  <inkml:trace contextRef="#ctx0" brushRef="#br0">13886 5013 8195,'-11'-8'-603,"-6"-3"116,4-8 0,3 8 1,-3 4 400,-2 5 0,-2 2 355,-3 0 1,1 2-61,0 5 0,0 6 162,-1 12 1,1-1-158,0 8 1,2 0 16,4 7 0,-2 6-59,8 0 1,-1 0-53,1-7 0,5-1-37,-4-5 0,6 2-135,6-8 0,5-3 27,8-10 1,9 2-262,4-8 0,13-3-389,7-10 1,-3-7 334,2-13 0,-1 5-167,1-5 507,-4-4 0,0 0 0,3-9 0</inkml:trace>
  <inkml:trace contextRef="#ctx0" brushRef="#br0">14118 5245 8195,'0'-11'-876,"2"2"920,4 9 0,5-2-42,8-4 1,0 1-239,1-7 0,-1-1 133,0-7 0,1 1-131,-1 0 0,-2 6 234,-4 0 0,4-8 0,-6-9 0</inkml:trace>
  <inkml:trace contextRef="#ctx0" brushRef="#br0">14233 4994 6782,'11'0'807,"-2"0"1,-9 17-349,0 9 0,-7 8-196,1 5 0,-3 8 16,3 4 1,4-4-116,-5-2 1,5-4 81,2-2 0,4-10-736,9-3 0,9-13 331,16-7 1,18-12 158,8-7 0,18-30 0,5-8 0</inkml:trace>
  <inkml:trace contextRef="#ctx0" brushRef="#br0">4243 7173 8282,'-36'-7'0,"3"1"0,-1-1-663,8 7 0,-6 0 621,7 0 0,-1 0 913,7 0 0,6 0 781,0 0-1113,9 0 0,-3 0-214,14 0 0,8 0-70,17 0 0,2 0 243,17 0 1,7 0-117,7 0 0,10 0-182,2 0 1,4 0-178,16 0 0,-5 9-7,11 4 1,-13 4 36,-7 2 1,-12 1 66,-7-1 0,-12 2-98,-7 5 0,-5-3 47,-1 10 1,-9-10-169,-4 3 1,-7 2 34,-6-3 0,2 1-896,-9-7-399,1 1 375,-7-1 1,-9-8 983,-4-5 0,-13-21 0,-4-6 0</inkml:trace>
  <inkml:trace contextRef="#ctx0" brushRef="#br0">3761 6266 8441,'-19'-19'-408,"-1"0"1,1 0 591,0-1 1,-1 3-1,1 4 619,0 7 1,0 4-720,-1 2 1,1 15 48,0 4 1,-1 20-95,1-1 1,8 14 167,5-1 1,-3-2-5,3 3 0,0-7-72,6 6 1,2-10-7,4-3 0,5-8-185,8-10 1,7-3 35,0-4 1,8 2-272,-2-9 0,4-2 177,3-10 1,6-5-619,0-8 1,-6 0 299,-7-1 1,-7 1-171,8 0 1,-12 0 605,-2-1 0,9 1 0,-6 0 0</inkml:trace>
  <inkml:trace contextRef="#ctx0" brushRef="#br0">3934 6479 8382,'20'0'-62,"1"-9"79,5-4 1,-3-4-46,10-2 1,-1-1 79,6 1 1,-6 0-444,1 0 0,-10 1 133,3 6 1,-11-3-322,-2 8 201,-9 1 378,5 6 0,-9 0 0,0 0 0</inkml:trace>
  <inkml:trace contextRef="#ctx0" brushRef="#br0">4166 6305 8305,'-13'6'-357,"0"1"0,9 8 222,-3-2 1,5 4 773,2 2 0,0 3-251,0 3 1,0 5-192,0 9 0,0-1-258,0 1 0,0 6 73,0 0 0,2 0-24,5-7 1,-3 7 124,9 0 0,-7-6-656,7-7 0,0-4-2,6-2 0,1-9-761,-1-17 1306,0 0 0,1-17 0,-1-5 0</inkml:trace>
  <inkml:trace contextRef="#ctx0" brushRef="#br0">4359 6575 8444,'8'11'198,"5"-5"1,0-4-113,6-2 1,-4 0-486,11 0 1,2-8 215,-2-5 0,-1-2-801,-5 2 984,-10-4 0,7 6 0,-6-8 0</inkml:trace>
  <inkml:trace contextRef="#ctx0" brushRef="#br0">4532 6286 8300,'11'-9'-512,"6"7"-121,-4-4 0,4 3 810,2 3 1,1 0 7,-1 0 0,0 15 116,1 5 0,-3 14-116,-4 5 0,2 1-248,-9 12 0,0-3-16,-6 2 0,0 5-142,0-5 0,3-1 114,3 1 0,-4-8-122,5 2 1,1-19-396,-1-7 624,-1-13 0,-6 3 0,0-9 0</inkml:trace>
  <inkml:trace contextRef="#ctx0" brushRef="#br0">13294 5701 8368,'-14'-14'61,"0"-1"158,6 7 0,0 1 652,3 2-995,3 3 1,2-3 118,10 10 0,3 3 7,1 6 0,5 1 129,0-1 0,11 5 46,-2 0 0,10 1-67,0-1 1,3-3-2,2 3 0,3-3 44,-4-2 0,2-5 10,-10 1 0,-6-1-227,-4 6 1,-7-6 57,2 1 0,-8-3-448,-1 3 169,-7 3 1,2-7-32,-10 3 1,2 2-72,-7-6 1,-4 0 69,-5-5 1,-6 0 316,1 0 0,-3 0 0,-1 0 0</inkml:trace>
  <inkml:trace contextRef="#ctx0" brushRef="#br0">13180 5772 8013,'-8'-2'-857,"4"-2"949,2 2 0,5-4 377,7 6 0,1 0-98,12 0 1,1 1-28,5 4 1,5-2-132,4 7 1,3 1-214,2 8 1,4-2-192,1 7 1,-1-5-351,-4 4 1,-7 1 540,-3 4 0,-3 1 0,-1-1 0</inkml:trace>
  <inkml:trace contextRef="#ctx0" brushRef="#br0">4095 7350 8306,'2'-14'-144,"2"-1"97,4 8 0,8-5 323,3 8 1,5-1-89,9 5 0,0 2-175,10 2 1,-2 6 121,11 9 1,-5-3-355,6 3-716,-8-4 832,11-7-10,-12-1-311,-1-7 474,-9 0-201,1 0-8,-11-7 171,9 6 0,-17-10-174,3 6 1,-8-5-23,-2 6 225,-6-1 0,2 5-311,-10 0 1,-7 1 350,-7 4 0,-13 3 0,2 6 1</inkml:trace>
  <inkml:trace contextRef="#ctx0" brushRef="#br0">4237 7449 8306,'-22'-6'0,"2"3"0,5-7 320,8 1 0,7-5 35,9 0 1,10 6 132,5 3 0,15 3-240,9 2 1,10 0-18,4 0 1,2 2-516,3 3 0,-12-4 287,7 4 0,-7-2-571,2 2 1,1 3 567,4 6 0,9 0 0,8 0 0</inkml:trace>
  <inkml:trace contextRef="#ctx0" brushRef="#br2">13948 4791 7740,'-8'-6'-893,"-3"-2"793,6-6 1,-6 4 185,2 1 0,1-1 43,-2-4 0,3-5-14,-3 0 0,-3 0 723,4 5-459,-4 0 0,-1 4-17,0 1 0,0 4-149,-1-5 0,-4 7-22,1-2 0,-6 4 54,5 1 0,-6 0-216,1 0 0,-3 6 125,-1 4 1,-1 2-169,1 3 1,-1 0 43,1 4 0,4-1-78,0 5 1,6-4 97,-6 5 1,6 1 28,-1 8 1,4-1 92,0 6 1,1 0-79,0 5 0,0 4 125,0 0 1,1 2-54,3-1 1,-1-3 14,7 8 1,-1-6-79,5 5 1,0-4 12,0 4 0,0-5-55,0 5 1,6-6 64,4 1 1,7-4-108,2-5 0,6 1 85,-1-5 1,3-3 109,1-7 0,9 1-56,5-6 1,3 2 103,7-2 1,-2-5-210,2 0 0,4 0 12,-4-4 0,-3-4-60,-2-1 1,-1 1 125,1-1 0,4 0-209,6-5 0,0 0 27,0 0 0,-1-5-93,1 0 0,-6-4 52,-4 4 1,-7 0 41,-2 5 1,-7-5 12,2 1 0,-3-6 6,-1 5 0,1-7-88,3-2 0,-1-2 72,6-8 1,-7-1-112,2-8 1,-3-4 63,-1-5 0,-6-1 214,1 0 1,-6-4-14,0 0 0,-8 4 127,-5 5 1,-4 0-137,-1-5 1,0 1 14,0-1 1,-6 5-124,-4 0 0,-7 0 99,-2-4 0,-6-1-52,1 0 1,-4 6 37,-5-1 0,3 6 66,-4-1 1,0 4-92,0 6 1,1-3 146,5 8 1,-2-3-40,-3 2 0,1 2-14,-6-7 1,5 7 38,-5-2 0,2 1-54,-2-1 1,-3 4-60,3-4 0,-2 8 51,2 1 1,-1 2-128,6-1 0,-5 1 36,5 3 1,-1 3 9,6-2 1,-2 4-62,-3 4 1,-3 4-133,-7 7 0,-6 5-234,-3 4 1,1-2 179,-1 2 0,13-7-264,1 2 1,14-8-125,10-2-801,6-5 0,24 2 614,12-6 1,16-2 781,23-2 0,-1-4 0,11-6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30753 4009,'8'-36,"-1"7,-7 15,0 1,-7 12,6 26,-6-4,12 32,0-15,0-1,-5 1,0-1,0 6,0 0,0-1,0 7,0 3,-5 2,0-2,-4-3,4-6,0-7,5 12,0-10,-6-2,4-9,-4-19,6-2,-13-19,10-2,-9-20,12-2,6-18,5 5,3-7,2 11,-11 8,-1 5,-4-5,0 6,0-13,0 2,0 3,0-7,-6 3,-2-7,-6 9,6 7,-5 13,12 1,-12 13,12-4,7 42,-3-10,10 40,-13-12,0-7,-2 9,-3-2,4 2,-4-7,4 4,1 1,-2 4,-3-5,4 0,-4-4,3 0,2 12,0 4,0 4,0-6,0-20,0-3,0-12,0-6,0-4,-6-50,4 16,-10-44,10 18,-3-8,4 7,1 11,0-2,0-7,0-4,0-6,5 5,-1 0,6 6,-5-1,-1 7,-4 3,7 5,-6-9,6-2,-14 5,6 4,-6 7,1 17,4-2,-4 43,8-9,2 26,-2-2,3 1,-4 10,-1 4,0 4,0 11,0-3,0-2,0-7,0-2,0-10,0-4,-1-4,-4-2,3-4,-2 0,-4-6,0 3,-6-7,6-6,-5-8,12-52,-6-17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9583 11458,'-8'24,"2"1,6-23,0 11,0-5,0 6,0-6,0-34,0 12,0-25,0 24,0 1,0 0,0 0,0 0,0-7,0 5,0-11,0 12,0-6,0 7,0 0,0 6,0-5,-6 5,4-6,-4 0,6 0,0-1,0 7,0-4,0 4,0-6,0-1,0 1,0 0,0-7,0 6,0-12,6 11,-4-4,4 5,0-5,-4 4,4-5,-6 14,-6-6,4 5,-4-6,6 0,0-1,0 1,0 0,0 6,0-5,0 5,0-6,0 6,-6-4,4 4,-4 0,-1-5,6 5,-5-6,6 0,0-7,0 6,0-6,0 13,0-4,0 4,0-7,0 8,0-12,6 9,2-10,0 5,4 1,-10 0,11 6,-12 2,12 6,-5-7,0 6,-2-12,0 12,2-6,6 14,-6 1,5-1,-12 6,12-11,-5 4,0-6,4 0,-4 0,7 0,-8 0,6 0,-5 6,0-4,5 4,-6-6,1 0,5-6,-5 4,0-4,-2-7,-6 4,0-12,0 13,0-4,6 4,-4 0,4-5,-6 5,0 1,0-6,0 5,0-6,0 6,0-5,0 5,0-6,0 6,0-4,0 4,0-7,7 8,-6-6,6 5,-7 0,0-4,0 4,6-7,-5 7,6-4,-7 4,0 0,0-5,0 6,0-8,0 7,0-4,0 4,6-13,-4 6,4-6,-6 7,0 0,0-1,0 7,0-4,-6 4,4-6,-11 6,12-5,-5-1,6-2,0-11,0 12,0-6,0 7,0 6,0-5,0 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8986 10435,'-24'-8,"5"2,19 6,26 0,-20 0,26 6,-18 2,2 0,10 4,-3-10,5 4,0-6,14-6,2-2,13 0,-1-4,-5 10,-2-4,-13 6,-7 0,-9 6,-12-4,-1 4,-7-6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9597 9824,'0'-24,"0"5,7 19,-6 25,6-12,-7 26,0-10,0 1,0 11,0-11,0 11,0-11,0 5,6-7,-4-6,4-8,-6-7,0-33,0 8,0-24,0 14,0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9640 9838,'30'-8,"3"-5,-17 12,11-6,-11 7,11 7,-5-6,6 6,7-7,-5 0,11 0,-11 0,-2 0,-7 0,-13 6,4-5,-4 6,0-1,5-4,-12 10,6-4,-7 0,0 5,0-5,0 6,0-6,0 4,0-4,0 6,0-6,0 5,0 1,0 8,0 13,0-5,0 5,0-13,0-1,0-14,-7 0,-7-14,-8 6,-6-5,-1 6,1 6,-1-5,1 6,0-7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9669 10065,'-24'0,"-1"0,23 0,-11-6,37 4,-18-4,34 12,-12 2,9 6,-1-6,11-1,-9-7,11 0,-6-7,-13-1,3 1,-23 0,2 7,-12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9939 9838,'0'-24,"12"-1,4 23,6-4,5 12,-5 8,0 2,-1 11,-13-11,4 4,-10-5,11-7,-12-2,12 0,-12 2,6 6,-7 0,-7 7,-1-5,-6 11,0-12,0 6,0-7,-1 0,1-6,0-1,-7-14,-1-1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9754 10108,'0'0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57D2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8000"/>
    </inkml:brush>
    <inkml:brush xml:id="br4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19536 3696 8105,'-15'0'-101,"1"0"1,5 5-219,-1 0 1,2 1 969,-1-1-402,3-4 0,1 12-2,0-4 1,0 6-168,5 4 1,0-2 171,0 7 1,0 1-79,0 8 0,0-1 89,0 6 1,7-5-85,2 5 0,5-7-29,5 3 0,0-4 92,10-2 0,-2-7-40,10-7 1,0-6-39,1-8 0,3-4 137,-3-5 0,1-7-28,-1-12 1,-3-7-1114,-7-3 1,-1-5 502,-3-4 1,-8 1 231,-7-6 0,-6 8 276,2 1 0,-3 2-122,-2 8 0,-7 0-31,-2 4 0,-5 9-454,-5 6 0,-4 6 211,-5 8 0,-7 8-509,-3 6 1,8 2 28,2 7 705,9 1 0,-2 4 0,7 1 0</inkml:trace>
  <inkml:trace contextRef="#ctx0" brushRef="#br0">19607 4791 7956,'-15'0'-912,"1"6"847,0 4 0,5-2 123,-1 1 1,2 1 431,-1 4-259,-4 0 0,12 5-2,-4 0 0,2 6-104,-2-1 1,3 3 160,-2 1 1,2 5-86,2 1 1,5 5-100,-1-1 1,8-3 59,-3-2 0,8-8-126,2-1 0,8-13-33,2-2 0,1-5-123,8-4 1,-5-8 103,5-7 1,-7-7 84,2-11 1,-3-5-110,-1-9 1,-7-4 66,-3-6 1,-5 7 226,-4 2 0,-4 4-119,-6 2 0,0 8-157,0 1 0,-8 13-86,-6-4 1,-7 8-251,-7 7 0,-8 4 231,-7 10 0,-6 14 105,-8 9 1,3 8-142,7-2 0,0 5 0,10-3 0</inkml:trace>
  <inkml:trace contextRef="#ctx0" brushRef="#br0">19635 5871 7466,'-8'7'-288,"-3"-4"243,6 6 1,1-4 30,4 5 0,-5-1 427,0 5 1,0 2-86,5 3 0,7-2-113,2 7 0,4 1-53,1 9 0,5-3 27,0 7 1,6-5-255,-1 5 0,1-6 126,-1 1 1,3-9-124,-3-5 1,2-10 93,3-4 0,-2-4-118,-4-1 0,3-8 72,-7-6 1,-5-6 285,-5-9 0,-6-4-21,2 0 1,-3-2 10,-2 2 0,0 3-451,0-3 0,-7 3 129,-2 1 1,-5 2 189,-5 4 1,-3-2-4,-7 6 1,-5 6-1235,-4 8 0,-2 5 466,2 5 0,-6 11-324,6 12 965,-6 1 0,14 12 0,-5-5 0</inkml:trace>
  <inkml:trace contextRef="#ctx0" brushRef="#br0">19607 7094 7933,'-10'14'0,"1"0"0,1 2 106,-2 3 1,-1 3-48,7 7 1,-6 1 134,5 3 1,-4 3 25,4 7 0,0 4 44,5 1 1,2 4-32,3-5 0,3 1-175,6-6 1,6-10 44,4-4 1,3-4-82,1 0 1,2-10-148,4-9 1,-4-4 105,3-1 0,-3-8-22,-2-6 1,-1-8 54,-3-11 1,-4-5 97,-6-10 0,-1-2-83,-3-7 1,1 5 230,-7 0 1,1 6-140,-5-1 1,-8 4-57,-6 5 0,-3 3-428,-12 7 1,2 6 209,-11 3 0,-1 9-349,-8 6 1,1 5 211,-6 9 0,7 7-312,3 16 0,5 4 197,9 5 1,6 1 404,3-1 0,3 1 0,2 0 0</inkml:trace>
  <inkml:trace contextRef="#ctx0" brushRef="#br0">19564 8103 7860,'-20'-20'0,"-26"-26"0,-2-1 0</inkml:trace>
  <inkml:trace contextRef="#ctx0" brushRef="#br0">23019 4194 7946,'-10'0'-749,"1"0"1243,6 0-32,-3 0-246,-1 0 0,4 5-70,-6-1 1,5 3 46,0-3 1,-3 0-19,3 5 0,-1-4 6,5 4 0,-5 1-39,0 4 0,1 0 9,4 0 0,-5 7-50,0 3 0,-1 4 47,1 5 1,4 4 121,-4 5 0,3 6-110,2-1 1,2 5-6,3-5 0,2 6-84,8-6 0,4-1-139,0-8 1,6-8-46,-1-7 0,2-7-246,3-2 0,6-6 136,3-8 0,3-11 73,1-3 0,-1-10 84,-3 1 1,-1-6-48,-4-4 1,-8-2 254,3-3 0,-9-3 13,0 3 0,-4-3 38,-6-1 0,-3-1-145,-6 0 1,-1 5-12,-4 1 1,-4 3-237,-10-4 0,-10 7 73,-9-2 0,-4 4 128,-6 6 1,-1 4-42,-3 9 0,-2 4-437,7 6 0,0 1-25,4 4 0,5 9-164,0 10 0,8 1 665,2-1 0,-1 3 0,7-5 0</inkml:trace>
  <inkml:trace contextRef="#ctx0" brushRef="#br0">23047 5829 7917,'-14'0'0,"5"0"20,-1 0 0,1 1 163,-5 4 0,4 3 113,1 6 1,-1 2-1,-4 3 0,1 3 154,4 6-287,2 1 1,3 6 128,-1 3 1,0 4 65,5 6 1,8 1-234,6 3 0,2 3 120,8-3 1,0-3-406,4-2 0,2-9 180,3-4 1,0-12-176,10-8 1,-2-8-41,11-11 0,-4-9-166,4-9 0,-8-12 195,-1-8 0,-9-3 56,-10-11 1,-5-1 87,-10-8 1,-2 2 71,-7 8 1,-2-1 103,-3 0 1,-10 6-83,-14 4 0,-12 4-32,-11 5 1,0 4-162,-5 5 0,5 13-202,-5 7 0,5 9 25,5 9 0,2 14-179,-2 14 1,9 6-844,5 4 1320,15-2 0,-2 5 0,9-2 0,-2 4 0,2 3 0</inkml:trace>
  <inkml:trace contextRef="#ctx0" brushRef="#br0">23076 7151 7883,'-6'8'-256,"2"9"-146,-5-3 1,6 5 471,-2 0 1,3 5 550,2 9 1,0 3-95,0 7 0,0 0-170,0-1 0,2 6-16,3-1 0,4 1-89,10-6 0,-1-1-254,5-3 0,3-5-11,7-9 1,3-10-123,7-9 1,-1-7 138,1-7 0,-2-15-168,-3-18 0,-3-11-174,-7-13 0,-6-7 331,-12 31 0,-1-1 1,-1 1-1,-2 0 134,0 2 1,-2 0 0,1-39 0,-10 13 1,-6 6 263,-13 17 1,-9 13-172,-19 6 0,-7 15-226,-12 9 0,0 14-641,0 14 1,6 13 138,34-16 1,1 3 0,0 1 0,1 2 506,1-1 0,-1 1 0,1 0 0,0 0 0,-29 26 0,0 0 0</inkml:trace>
  <inkml:trace contextRef="#ctx0" brushRef="#br0">20275 3867 8159,'-10'-14'0,"1"-1"0,6 6 0,-2-1-47,4 7 1,8-3 468,8 6-191,5 0 0,10 2-1,3 2 1,2 4 79,3 6 0,3 5 26,-3 0 1,3 5-95,2-5 1,10 5-233,4-5 0,19 1 102,0-1 1,-31-11 0,0 0-257,-2 1 0,-1 1 0,0-2 0,0 0 195,-2-1 1,1 0 0,2 2 0,1 1-66,2-1 0,2 1 0,3 0 0,1-1 71,0-2 0,0 0 0,-5 0 0,-1 0-7,-3 0 1,0 0 0,-2 1 0,1-1 83,3 0 1,1 0-1,0 0 1,1 0-64,3 0 0,-1 0 0,-2 2 0,-2 1 72,-2 0 1,-1-1 0,-1 1 0,-1 1-4,36 8 0,-37-11 0,1 1-130,2 3 1,1 0 0,-3-1-1,-1 0 95,37 13 1,-7 2-150,-7-2 1,-7-2 133,-12 2 0,-5-5-128,0 5 1,-8-9-74,-2 0 1,-1-1 318,-8-5-1169,0-2 1069,-5-1-986,-6-6 1,-3 0 360,-10 0 517,-9-6 0,-15-2 0,-7-7 0</inkml:trace>
  <inkml:trace contextRef="#ctx0" brushRef="#br0">20346 4066 8129,'-14'-6'0,"4"4"286,1-3-76,6 4 0,-2 1-87,10 0 1,4 3 76,10 6 1,10 2-53,8 13 0,5 6 51,0 8 0,6 3-229,-1 2 1,15 6-203,-30-24 1,2 2 0,4 3-1,1 0 196,6 1 1,0-1 0,-1 3-1,-1-1-38,2-3 0,0-1 1,-3 2-1,-2-1 41,0-5 1,1-1 0,3 2 0,1-1 94,4 0 1,1-1-1,0-1 1,0 0-41,2 2 0,0 0 0,-5-2 0,-1 0 91,-3-1 1,-1 1 0,2 0 0,-1 0-58,0 2 1,0-1-1,2 0 1,1 0 177,4 3 0,0 0 0,-6-3 0,-1 0-50,-3 1 0,0-1 0,-2 0 0,-2 0 10,0 1 0,-1 0 0,4 0 1,0 1-112,1 0 0,0 2 0,-1 0 0,0 1-67,-1-2 1,0 0 0,-5 1-1,-2 1-496,26 29 1,-6-5 418,-8 1 1,-9-9-156,-5-2 1,-7-7-125,-8-11-898,0-4 512,0-12 1,-6-4 933,-3-14 1,-10-12-1,-3-14 1</inkml:trace>
  <inkml:trace contextRef="#ctx0" brushRef="#br0">20431 4194 8154,'-14'0'-151,"1"1"-117,4 4 216,3 3 0,6 8 108,0 3 1,6 5-10,3 9 1,10 5 169,5 9 0,8 10-133,1 9 0,-11-28 0,0 0-120,-1 2 0,1 1 0,4-1 0,2 0 123,-1 3 0,2-1 1,8 5-1,2 0-385,6 5 1,0 0 0,0 0 0,0-1 342,1-4 0,-2 0 1,-3-1-1,-1 0 2,-2-3 1,0-1-1,3 3 1,1 0 8,1 1 1,0-2-1,3 1 1,1-1 5,-2-3 1,0-2 0,-3 0 0,0-2-214,-4-4 0,0 0 0,-1 4 1,0 1 288,0-3 0,2 1 0,2 4 0,1 0 154,3 1 0,0-1 0,2 1 0,0 2-124,-4-1 1,-1 1 0,0 0-1,-2 1-307,-3 0 1,-3 2 0,0 3 0,-1 1 212,0 5 0,0-1 0,0 0 1,2 0 45,2 1 1,2-1 0,-2-3 0,1-1-182,1 0 1,-2-1 0,-2 0 0,-2 0 57,-6-3 0,-2-2 1,0-3-1,-2-1-394,15 26 1,-10-6 131,-9-17 0,-3-5-277,-2-14-267,-6-10 1,-8-13-44,-10-15 852,-8-10 0,2-18 0,-5-1 0</inkml:trace>
  <inkml:trace contextRef="#ctx0" brushRef="#br0">20147 5132 8070,'-22'-1'-657,"3"-4"1,3 2 633,2-7 0,4 7 397,1-2 1,4-1 143,-4 1-288,6-6 0,-2 5-142,10-4 29,2-2 0,16 9 190,5-7 1,10 2-98,14-1 1,8-4-81,16 4 0,-2-4-244,-34 6 1,1 0 0,3-2 0,2 0 107,5-2 1,2-1 0,6 0 0,2-2-276,7-4 1,2-2 0,0 2-1,0-1 296,1-3 1,0 1 0,5 0 0,0-1-296,0 1 0,0 0 0,-6 2 0,-1 0 347,-7-1 1,-1 2 0,2 2 0,0 0-71,-1-1 0,-1 1 0,-4 4 0,-3 0-95,-5 2 1,-3 1 0,30-2 50,-10 2 0,-12 6 409,-7-2 1,-4 3-630,-5 2 0,-8 5 692,-7 0 0,-4 4-601,5-4 1,-7 0 678,2-5 1,-3-2-854,-2-2 1,-1-4-425,-3-7 774,2 1 0,-17 0 0,4 0 0</inkml:trace>
  <inkml:trace contextRef="#ctx0" brushRef="#br0">20204 5161 8123,'-2'-8'-165,"-2"3"1,2 2-543,-3-2 678,4 3 0,2-4 258,4 6 0,3 6-82,6 4 0,7-2 142,2 1 1,10 1-75,5 4 0,5 5 159,4 0 0,4 6 163,6-1-698,6 3 0,-24-13 0,3 0 251,6 1 1,3-1 0,1-2 0,0-1 29,5 2 0,0-2 1,0-2-1,0-1-106,-3 2 1,1-1 0,6-2 0,1-3-240,2 2 1,0-2-1,-2-2 1,-1 1 303,-4 1 1,0 1-1,0-3 1,0 1-14,-3 1 0,1 1 0,0 0 1,0 0-65,0 1 1,-1 2-1,-4 1 1,-2 1-34,-4-1 0,-2 1 0,-3 2 1,-1 0 24,28 7 0,-1 4-102,-3-4 0,-5 5 127,-1-5 0,-2 5-208,-11-6 0,-5 1 31,-15-4 0,-2-3 91,-7-2 0,-6-2-491,-3-4 0,-7-2 364,-7 3 194,-7-4 0,-19-1 0,-1 0 0</inkml:trace>
  <inkml:trace contextRef="#ctx0" brushRef="#br0">20090 5161 8297,'0'-8'-721,"6"1"16,4 7 0,6 7 664,7 2 1,4 10 4,16 5 1,0 4-55,13 5 0,-2 4-329,8 5 1,-4 7 723,-1 3 0,-25-23 1,1-1-160,2 3 0,1 0 0,7 3 1,2 1-285,5 3 0,0 0 1,-2 0-1,0 0 197,-2-2 1,-2-1-1,-2-1 1,-2 0 36,1 2 1,-1-1 0,-1-1 0,1 0 106,5 4 0,0 0 1,-3-1-1,0-1-51,5 0 1,1-1 0,-6-3 0,-1 0-109,0-1 1,-1 0-1,-3 1 1,0-1 150,1 0 0,0 0 0,1 0 1,1-1-40,0-1 0,1-1 0,-1 1 1,0-1-90,3 0 1,-1 1 0,-6-1 0,-1 1-78,4 0 0,-2-1 0,-5-3 0,0 0-5,29 23 0,-7-4-110,-2-1 1,-3-6-284,-2 1 0,-1-4 273,-13 3 1,-7-3-266,-12 4 0,-6-8 55,-8-2 0,-3-6 244,-7-8 0,-7-6-576,-16-3 677,-4-10 0,-12-3 0,-1-6 0</inkml:trace>
  <inkml:trace contextRef="#ctx0" brushRef="#br0">19934 6156 8159,'0'9'-1213,"0"1"455,0-7 664,6 3 0,2-6 129,6 0 0,2-1 161,3-4 0,3-9-126,6-10 1,14-9 159,5-5 0,18-3-155,-30 19 0,1 1 0,4 0 0,0-1-171,1 1 0,-1 0 0,2-3 1,1 0 186,2 1 0,0-1 1,8-6-1,2 0-391,6-1 0,1 0 0,1-2 0,0-2 304,3 0 0,1-1 0,-1 0 0,1 0 52,1-2 0,1 0 0,-21 12 0,0 0 1,0-1-90,1-1 1,0-1 0,0 1 0,1-1-1,-1-1 1,0 0 46,-2-1 0,-2-1 1,1 0-1,21-9 1,0 0-2,-20 13 0,1-1 1,-1 1-1,19-10 0,-2 2 54,-7 2 1,-1 1-1,0 2 1,-1 1 64,-2 3 1,-2 2 0,-2 0 0,-3 2-183,-7 4 1,-2 0-1,29-9 113,-18 9 1,-9 9-181,-15 6 0,-5 4 101,-10 4 0,-2 4-92,-7 7 1,-2-1-136,-3 0 1,-3 0 471,-6 0 0,-2-6-615,-3-3 1,2 1 724,-7-1-339,1 6 0,-12-3 0,-1 6 0</inkml:trace>
  <inkml:trace contextRef="#ctx0" brushRef="#br0">20232 6056 8051,'-22'0'-464,"2"0"-528,5 0 779,8 0 173,0 0 0,9 0 161,3 0 0,10 0 128,14 0 1,6 5 19,7 0 0,7-1-101,3-4 1,8 0 102,2 0 0,7-1-380,3-4 1,-30 4 0,2-1 168,8-2 0,1-2 0,-2 1 0,0-1-274,6-3 0,0-1 0,0 2 0,1-1 333,6-2 0,0-2 1,1 2-1,0-1-57,6-3 1,0 1-1,-7 2 1,-2 1-63,-2-2 0,-1 2 0,0 2 0,0 0 60,6 0 1,-2 0-1,-7 0 1,-3 2 4,-2 0 1,-2 0 0,-7 0 0,0-1-233,33-6 0,-3 1 299,-6 4 0,-3-2-482,-6 6 1,-8 0 48,-6 5 1,-13 0-107,-11 0 0,-5 7 206,-5 2 0,-7 4 201,-16 1 0,3 7 0,-16 1 0</inkml:trace>
  <inkml:trace contextRef="#ctx0" brushRef="#br0">20232 6326 8247,'-14'0'-699,"0"0"696,0 0-259,6 0 0,3 0 140,10 0 0,6 7 364,12 2 1,8 8-81,11 2 0,9 7 98,6-3 1,1 4-316,8 2 0,4 1 243,-31-13 1,2-1 0,6-1-1,1 0-362,9 2 1,0-1-1,-3-1 1,-1 0 325,2-1 0,-1 1 1,2-1-1,-1 0-84,2 0 0,0 0 1,3 1-1,1 0 29,1 2 0,0 0 0,-3-2 0,-2 1 8,-6 3 0,-2 0 0,1-2 1,0-1-6,-1 3 0,1 0 0,0-2 0,0-1 14,0 3 0,-1 0 0,-5-2 1,-1-1-116,-2 3 0,-1 0 0,26 19 151,-9 5 1,-7 3-155,-7-4 1,-2 3-240,-3-12 1,-10-2-670,-9-7 0,-3-5 69,-2-10 492,-6 4 1,-24-22 350,-4 4 0,-8-1 0</inkml:trace>
  <inkml:trace contextRef="#ctx0" brushRef="#br0">19934 7776 8014,'0'-14'0,"0"0"-713,0 0 1,1-2 427,4-3 1,3 2 307,6-7 1,2 0 78,3-4 0,0-2 161,9-3 1,-1-5-48,11-10 1,8-2-155,11-7 0,-26 28 0,3-1-152,3 0 1,1-1-1,0-2 1,-1-2 166,3-4 1,0-3 0,2-2 0,0-2-463,4-7 1,3-3 0,5 0 0,4-1 408,-16 16 1,1 0 0,0-1 0,0 0 0,0-2 0,0 1-57,1-1 1,0 0 0,1-1-1,1 0 1,0 0 0,1-1-310,5-2 0,0-2 0,0 1 0,-2 3 0,0 0 0,-1-1 370,-1 1 0,-1 0 1,0 1-1,0 2 0,1 2 1,-1-1 16,0-1 1,-2-1-1,1 3 1,-4 4 0,0 2-1,-1 1-212,16-17 0,-1 2 0,-4 7 0,-3 1 273,-5 2 0,-2 2 1,-3 3-1,1 1-30,-2 2 0,0 1 0,-5 3 0,0 2-154,28-23 0,-10 10 584,-8 5 1,-7 10-1127,-8 4 2517,-5 3-2134,-9 8 689,-8 2 1,-17 6-616,-3 0 1,-5 1-84,0 4 1,-3 8 244,-7 5 0,-5 14 0,-3-2 0</inkml:trace>
  <inkml:trace contextRef="#ctx0" brushRef="#br0">19877 7677 8092,'-14'8'0,"-1"-2"-281,8-6 1,7-1-416,9-4 0,5-8 590,5-6 48,3-6 1,11-4 423,1-8 0,10-6-234,-1-4 1,-12 22-1,2 1-200,2-3 0,1 1 0,7-2 0,1 1 213,3 1 1,1 0-1,-1-3 1,-1-2 22,1 1 1,1-2 0,6-4 0,1-2-30,6 0 0,1 0 0,1 0 1,1-1-327,2-1 0,0-1 0,-2 4 0,-1-1 284,0-3 1,2 1-1,1 2 1,2 2-440,3-2 0,0 0 0,-3 1 0,-2 0 307,-4-1 0,0 0 0,1-1 1,0 0 23,1-1 0,0 0 0,-4 3 1,-2 1-199,-4 2 1,-3 2 0,-6 5 0,-2 0 209,-2 1 0,-1 0 0,-4 6 0,-1 1 152,26-15 0,-7 12-187,-16 8 0,-9 6 345,-11 8 0,-8 2-679,-5 2 1,-4 4 596,-1 7 1,-8 4-1332,-6 0 1102,-6 6 0,-15-3 0,-1 6 0</inkml:trace>
  <inkml:trace contextRef="#ctx0" brushRef="#br0">20218 7407 8276,'-20'0'849,"4"0"-517,2 0 1,9 0-47,10 0 0,6 1-359,12 4 0,9-3-453,15 2 0,5-4 767,10-4 1,4-6-426,10-9 0,-35 9 1,2-2 349,6-2 0,1 0 0,3-1 1,0 1-44,6 0 0,1 0 1,-2 2-1,-1 0 9,-2 0 0,-1 0 0,3 1 0,1-1-330,6-3 0,0 1 0,-3 3 1,-2 0 359,-1 1 1,-2 1-1,-3 1 1,0 0-44,-1 1 1,0 0-1,2 3 1,0 0-20,5 2 1,0 0 0,-3-2-1,-1 1-251,-7 1 1,-1 0 0,-1-1-1,1 1 149,-2 1 0,0 2 0,-2-1 0,-1 1-3,1 2 1,-1-1 0,0-1 0,-1 0 76,30 3 1,-5 0-266,-14 0 0,-4-2 77,-11 3 1,-8-4-144,-10-1 1,-5 2-300,-4 3 558,-4-4 0,0-1 0,2-8 0</inkml:trace>
  <inkml:trace contextRef="#ctx0" brushRef="#br0">17104 4066 7893,'2'20'513,"3"4"0,-4 3-357,4 1 0,-3 1-243,-2-1 0,1 1 123,4-1 0,-4-4-503,4 0 1,2-12 84,-3 2 0,3-9-74,-3 0 0,-2-5 456,3-5 0,3-9 0,-1-8 0</inkml:trace>
  <inkml:trace contextRef="#ctx0" brushRef="#br0">17204 4066 8069,'14'0'-38,"0"0"-9,1 0 0,0 6 216,4 4 0,-3-2-66,3 1 1,-2-1-286,2 1 0,-8 3 80,4-8 0,-6 7-218,1-1 0,-4-2 19,-6 1 1,0 2 37,0 8 1,-11-1 189,-3 5 0,-10-4-2,0 5 1,2-2 130,-2 2 0,2-2-108,-1-3 0,4-8 910,9 3-388,-2-9-229,10 7 1,-3-10-115,10 3 0,8-10-231,6-4 1,6-4-795,-1-1 898,2-1 0,3-5 0,-1-2 0</inkml:trace>
  <inkml:trace contextRef="#ctx0" brushRef="#br0">16920 3568 8329,'-8'-8'387,"3"2"-510,10 6 0,3 2 419,6 2 0,2 4-73,3 7 1,-2 3-397,7 1 1,4 0 69,5-4 1,7 4-399,-2 0 1,1-2 50,-1-8 1,-3 2 449,-7-6 0,1 6 0,-1-3 0</inkml:trace>
  <inkml:trace contextRef="#ctx0" brushRef="#br0">17232 3355 8146,'-15'6'0,"-4"4"0,0 9 167,-10 5 1,4 10-72,-8 9 1,3 11-452,1 7 1,6 7-53,-1-2 1,7 10-1,6-36 1,1-1 0</inkml:trace>
  <inkml:trace contextRef="#ctx0" brushRef="#br0">4394 4805 8290,'-22'0'273,"3"0"231,9 0 1,4 6-448,6 4 0,6 4 132,4 5 0,9 3-81,4 7 1,9-6 87,1 1 0,7 0-399,-3 4 0,3-6 154,-2-3 1,-3 2-420,-7-2 0,1 0-14,-1-5 1,-6 0-823,-3 0 1304,-3 1 0,-2-1 0,0 0 0</inkml:trace>
  <inkml:trace contextRef="#ctx0" brushRef="#br0">4635 4663 8200,'-6'-8'0,"5"2"0,-7 7 823,3 4 1,2 16-227,-7 12 0,-6 19-411,-7 10 0,5-20 0,-2 2-204,-1 5 1,-1 2-1,-4 5 1,0 2-626,-1 0 1,2 2 0,2 3 0,2 2 51,-1 1 0,1 1 287,4 0 0,1 2 1,-2 2-1,1 0 0,3-4 1,0 0-1</inkml:trace>
  <inkml:trace contextRef="#ctx0" brushRef="#br0">7564 4123 7020,'-8'8'190,"2"0"630,6-4-568,0 4 1,0 8 39,0 3 0,2-2-84,2 7 0,4 1 45,6 8 0,1 4-33,-1 5 0,-1 6-234,-4-1 1,2 5 73,-6-4 0,4-1-269,-4-4 0,0-7-23,-5-3 1,5-9-541,-1-5 336,1-3 1,-5-10 435,0-6 0,6-13 0,2-9 0</inkml:trace>
  <inkml:trace contextRef="#ctx0" brushRef="#br0">8076 4009 8222,'0'-8'-549,"0"2"0,0 7 649,0 4 1,0 3 16,0 6 1,11 12 211,3 2 0,4 15-157,-4-1 1,0 6-67,0-1 0,1 5-3,-1 10 1,-5-5 13,1-1 0,-2-2-90,1-11 0,-1-1 36,-3-13 0,-4 1-148,4-11 156,-3-6-131,-2-1 0,0-17-279,0 1 1,0-14 112,0-5 1,0-7-29,0-8 0,0-2 34,0-12 1,1 3-116,4 2 1,-3 1 135,2 13 1,3 11 310,-3 7 289,7 4 0,-3 11-251,7 10 1,-6 9 152,1 9 0,-1 1-78,5-1 1,-1-1-89,-4-3 0,4 1 85,-4-6 0,-1 0 50,2-5 1,-5-1 23,4-4 0,-4-3 243,4-6-539,-6 0 0,4-6 0,-7-2 0</inkml:trace>
  <inkml:trace contextRef="#ctx0" brushRef="#br0">8389 4094 8192,'14'0'-296,"0"0"0,-4 0 118,-1 0 0,-4 2 504,5 3 0,-7 3-127,1 6 0,-2 0-305,-2 0 1,0 5 14,0 0 0,-2 5 139,-2-5 1,1 1-153,-7-1 0,5-5 70,-4 1-349,6-1 47,-4-13 187,7 6 1,7-7 140,2 0 0,-1 0 142,2 0 1,-1 0 17,5 0 1,-4 5-110,-1-1 0,-1 12 90,2-2 0,-4 8-99,-6-3 0,0 11 127,0-1 1,0-2-99,0-4 0,0-1-362,0 2 227,0-3 1,1-9-804,4-2 875,-3-4 0,10-12 0,-4-2 0</inkml:trace>
  <inkml:trace contextRef="#ctx0" brushRef="#br0">8787 4322 8192,'-6'-14'-92,"-2"-1"199,-6 1 1,-1 6-30,1 4 0,0 2 101,0 2 1,-1 2-344,1 2 0,0 6 56,0 9 1,1 1 69,4 4 0,-2 3 24,6-4 1,0 3 114,5-3 0,5 3-244,0-7 1,6 0 4,-2-5 0,9-2-69,1-2 1,-1-5 105,-3-10 1,-1-5 46,0-8 1,0-6 6,1-9 0,-6 1-11,1-6 1,-7 5 55,1-5 0,3 6-49,-3-1 0,1-3 67,-5-2 0,0-3-40,0-2 1,0 1 13,0-1 1,0-4-15,0-1 0,0 2 255,0 9 1,0 2-29,0 6 1,-5 7 148,1 3 99,-1 3-297,-1 9 1,3 0-146,-7 7 1,5 8 116,-4 6 1,6 8 29,-2 12 1,2 8-46,-2 10 0,3 4-140,-2 1 1,4-1 10,4 1 0,0 0-79,5 0 1,2-6-560,8-4 1,-2-9 280,7-5 0,-6-11 375,1-8 0,3 1 0,0-7 0</inkml:trace>
  <inkml:trace contextRef="#ctx0" brushRef="#br0">9000 4308 8175,'-9'-13'-128,"-1"3"0,6 3 196,-6 2 1,5 3 129,-4-2-223,-1-4 1,1 8-84,-1 0 0,6 3 166,-6 11 1,7-1 62,-2 10 0,4 1 5,1 4 0,0 1-180,0-1 1,1-1 74,4-3 1,1-4-117,4-5 0,2-7 44,-2-4 0,-2-5-87,1-9 0,1-7 85,4-16 0,-4-1 47,-1-8 0,-1 2-147,1-7 1,-1 3 116,-3 1 1,-3-1-31,2-4 0,-2 3 32,-2-7 0,0-1 9,0-3 0,0 3 50,0 1 1,0 13 107,0 1 0,0 8 292,0 6 1,-2 10-177,-2 9 0,2 5-66,-3 5 1,-1 9-66,1 10 1,-1 12-20,1 12 1,4 1 60,-4 7 1,3 4-231,2-7 1,5 5-204,0-6 0,6-3-244,-2-2 1,4-7-91,1-2 1,-1-11 264,-4 1 0,4-10 139,-4-4 0,-1-2 203,2-7 0,-6 0 0,6-5 0,-5 0 0,4 0 0,-4 0 64,4 0 0,-4 0 186,5 0 1,-6-6 206,6-4 1,-5 2-80,4-1 1,-4-2-95,4-8 1,-1 1-312,2-5 0,2 1 133,-2-2 1,-4-3-185,-1 3 0,-4-1 113,-1 1 0,0-1-245,0 6 0,-1 0-4,-4 5 0,-3 6 136,-6 3 0,0 4 240,0 1 1,-1 3-121,1 6 1,5 2 131,-1 13 0,5 0-88,-4 4 1,6 5 151,-2 1 0,3-1-16,2-5 1,2 1-205,3-1 0,3-6-13,6-3 1,2-5-170,3-4 1,-4-4-231,4-6 1,2 5 189,-2 0 0,-5-1-85,-4-4 1,-1-4-213,5-1 93,-6-6 0,3 3 122,-6-6 1,0 4 285,-5 1 0,0-1 0,0-10 0,0-2 0</inkml:trace>
  <inkml:trace contextRef="#ctx0" brushRef="#br0">9341 4165 8156,'2'-19'-213,"3"1"1,-2-1 272,6 4 1,-5 1 185,0 0 118,4 0-178,0 6 0,6 1 52,1 7 1,-6 2-24,1 3 0,-6 4-123,6 10 0,-7 2 77,2 2 1,-4 3-264,-1-7 0,2 6 83,3-1 1,-4-4-126,4-1 1,-4-3-61,-1-2 0,0-4-184,0-1 281,0-6 0,0 2 62,0-10 0,0-3-111,0-6 1,0-2 52,0-3 1,0-3-137,0-6 1,5-1 95,0 1 0,4 0 94,-4-1 1,1 5 45,-1 1 1,2 5 282,2-1-75,4 10 1,-5 3-109,6 6 0,-5 6 383,1 3 0,-6 10-162,6 5 1,-5 8 14,4 1 0,-4 5-66,4-5 0,-1 2-1370,2-2 1095,2-3 0,3 11 0,7-5 0</inkml:trace>
  <inkml:trace contextRef="#ctx0" brushRef="#br0">17048 4919 8141,'-8'-14'0,"-3"-1"0,6 1 0,-6 0 91,9 0 87,-4 6 1,7 3-17,4 10 0,1 9 83,4 10 1,3 4-197,-4 5 0,-1 8 95,1 7 1,-4-5-282,5-6 0,-7-5-133,2 1 0,1-4-145,-1-6 1,1-4-623,-1-9 731,-4-4 1,7-8 70,-3-2 0,-4-10 235,4-10 0,-3-9 0,-2-4 0</inkml:trace>
  <inkml:trace contextRef="#ctx0" brushRef="#br0">17104 4947 8141,'7'-8'0,"1"2"-64,6 6 0,2 0 174,3 0 1,-2 0-196,7 0 0,-2 0 125,1 0 0,3 0-187,-7 0 1,0 0 19,-5 0 1,0 0 27,0 0 1,-4 0 87,-1 0 1,-6 6 9,2 4 0,-5 6 64,-5 7 0,-4 3-96,-10 12 0,-5 4 123,-9 6 1,-2-1-79,-3-4 0,5-7 221,10-3 1,7-11-168,6-8 1,9-1-139,1-8 0,8-4-105,11-10 0,14-2-41,9-13 218,4 1 0,-3-6 0,0 1 0</inkml:trace>
  <inkml:trace contextRef="#ctx0" brushRef="#br0">17716 4336 8208,'0'-14'-344,"1"0"-43,4-1 1,5 3 926,9 2-231,15-2 0,6 4-91,12-7 0,0 6-63,5 0 1,4-1-306,1-4 0,4 3 298,6-3 0,3 1-291,-28 1 0,1 0 0,-6 3 0,0-1 250,1-2 0,-1 1 1,29-7-186,0-1 0,-4-1-147,-1 1 0,-3-7 304,-6 3 1,-6-2-697,-4 1 1,-4-1 334,-5 6 1,-8 4-207,-7 6 488,-12 6 0,7-4 0,-9 7 0</inkml:trace>
  <inkml:trace contextRef="#ctx0" brushRef="#br0">17787 4407 8213,'-14'-6'-1000,"6"3"1220,3-7-101,3 7 0,9-3-74,2 6 1,12 0 32,7 0 1,2 0 127,8 0 1,5 6-119,4 3 1,2 4 231,-1 1 1,2-3-90,7 4 1,8-4-448,6 8 1,5-4 251,-36-7 1,0-1-1,1 0 1,-1 0-104,31 7 1,2-6-126,-12-3 0,5 1 303,-4-1 0,4 1-184,-4-1 0,4-4 57,-4 4 0,-11 1-165,-9-1 1,-9 1-215,1-1 1,-11-2-732,-4 7 1126,-9-1 0,-4-1 0,-6-1 0</inkml:trace>
  <inkml:trace contextRef="#ctx0" brushRef="#br0">17702 4450 8342,'0'9'-1052,"0"1"0,1-2 1305,4 1 1,3 8-58,6-2 1,7 7 153,2-3 0,6 11-100,4-2 1,8 10-50,6 0 1,5 3-143,-4 2 1,6-1 136,-2 1 0,5 6-361,-27-23 1,1 0 0,3 1 0,0 0 183,1-1 1,1 0 0,4 3 0,-1-1-88,-3-5 1,-1 1 0,0 4-1,-2-1 24,29 16 1,-10-2-4,-5-3 0,-2-6-60,-3 1 0,1 2 91,-1-2 1,1 0-42,0-5 0,-7 1 33,-3-1 0,-4 2-287,-6 3 0,-8-3 110,-11 4 0,-2 0-181,-2 0 0,-6-8-119,-4-7 501,-9-3 0,10-2 0,-4 1 0</inkml:trace>
  <inkml:trace contextRef="#ctx0" brushRef="#br0">17744 4620 6183,'21'29'0,"-4"1"-8,7 3 1,6 8 192,8 6 1,3 13-466,1 2 1,-19-28 0,-1 2 307,2 1 1,-1 1 0,-1 1-1,0 1 8,2 3 0,0 0 0,-2-4 0,0 1-23,-1-2 1,1-1 0,2 2-1,1 0 27,0-1 0,2 0 0,0 2 0,1 0-800,1-1 1,-1-2 784,-3-2 0,0 0 0,0-1 1,-1 1 33,19 31 0,-22-31 1,1 0 9,-1 0 1,0 1-1,-2 2 1,-1 0 4,-1-1 0,-1 2 0,0 2 1,-1 0-45,2-1 1,0 0-1,-2 1 1,1 0-10,3 0 0,0-1 0,0 3 0,0-1 23,2 1 1,1 0 0,-1 0 0,0 0-63,1 5 0,-1-1 0,0-5 0,1-2 14,-1 1 0,0-1 0,-2-3 1,0-1-15,19 30 0,-5-9-79,5-10 1,-8-4-80,-1-5 1,-7-5 267,-8-9 1,-6-9-161,-3-5 1,-4-8 380,-1-2 0,-6-15-313,-4-13 0,-2-1 0,-2-5 0</inkml:trace>
  <inkml:trace contextRef="#ctx0" brushRef="#br0">17716 5274 8113,'-7'-8'-1134,"4"-3"889,-6 7 203,6-1 1,-5 5-77,3 0 250,3 0-168,-4-6 0,1 2 86,1-5 1,-1-1 119,5-4 1,0 3-12,0-3 1,1 3-33,4-8 1,3-3 146,6-2 0,2-3-95,3-1 1,10-2 80,8-3 0,11 1-56,4-6 0,6-1-451,-24 16 0,-1-2 0,28-25 289,-26 21 0,1 1 0,5-1 0,1-1-457,4 0 0,2-1 0,1-1 0,0 1 350,4-3 0,-1 1 0,-5 4 0,-1 1-6,-3 4 1,-1 1 0,1 1 0,-1 1-134,-1 2 1,-1 0 0,-1 2 0,-1 0 136,1 2 0,-2 1 0,23-8-100,-8 3 0,-12 10 30,-7 4 79,-9 3 1,-10 6-169,-9 5 1,-16 1 225,-8 8 0,-13 5 0,-4-1 0</inkml:trace>
  <inkml:trace contextRef="#ctx0" brushRef="#br0">17702 5232 8136,'-23'1'0,"4"4"0,4-2-614,0 7 253,8-7 179,-6 3 215,11-6 1,-2 0 166,8 0 1,4-6-90,6-4 0,2-1 102,3 2 1,10-7-133,9 6 0,14-10 98,5 6 1,4-4-210,1 4 0,-2-2 145,6-3 1,4 2-326,-31 5 1,2 0-1,4 1 1,2 0 270,5 0 0,0-2 0,-2 0 0,0 0-42,-3 1 1,0 0 0,-4 1 0,0 0 31,2-1 1,0 0 0,-3 3-1,-1-1-76,5-2 1,-1 0 0,-5 4 0,0-1 109,36-10 1,-11 3-212,-8 2 1,-13 6-133,-11 4 0,-9-3-622,-5 2 215,-4 1 1,-8 10 664,-7 4 0,-13 2 0,-9 2 0</inkml:trace>
  <inkml:trace contextRef="#ctx0" brushRef="#br0">17730 5374 8083,'-22'0'-971,"1"0"1135,13 0-3,2 0 0,9 0-74,7 0 1,7 5 16,16-1 0,12 7 63,11-1 0,8 4 202,7 5 0,-2-3-1452,-2 3 1132,-27-8 0,2 0 0,-2 0 0,2 0-90,9 3 0,2 0 0,-3-2 0,0 0-33,0 0 0,-1 0 0,-5-3 0,-1-1 92,33 11 1,-3-3 57,-2-2 0,-2-6-153,-3-3 1,-4 1 5,-10-1 0,-9 6-223,-10-2 0,-9-1-140,-5 2 1,-10-1-574,-4 5 1391,-4 7 0,-19 1 1,-6 7-1</inkml:trace>
  <inkml:trace contextRef="#ctx0" brushRef="#br0">17801 5644 8226,'-20'0'-330,"5"1"-42,1 4 1,6 3 302,8 6 0,2 2 146,3 3 1,4 8 54,10 6 0,9 8 169,10 2 0,8-1-162,1 6 1,7 2-305,-2 3 1,4 3 224,-28-25 1,0 0-209,1 1 0,-1 1 1,1 2-1,1 1 193,0 0 1,1-1 0,1-2 0,0-1-9,0-1 0,2-1 0,0 0 0,0-1 90,-3-1 1,0 1-1,24 29-269,-8 4 1,-3-2 472,-1 6 1,1-4-209,-20-29 1,0 0 0,22 27 32,-20-29 0,0 0 1,19 25-47,3-3 0,1 2-104,-2-3 0,-1 2-29,-8-2 1,-3-3 103,-7-7 0,-1-7-480,-3-6 1,-5-2 479,-10-9-820,4-5 1,-13-7 794,0-6-56,-7-6 0,-7-2 0,0-6 0</inkml:trace>
  <inkml:trace contextRef="#ctx0" brushRef="#br0">17204 7108 7845,'-8'7'-352,"3"2"1,-1 5 351,1 5 0,0 5 188,5 9 1,2-1 321,3 6 1,1-5-538,4 5-30,2-7 1,-4 4-323,6-7 0,1-5 209,-1-5 1,-5-6-208,1-3 0,-6-6-85,6 2 462,-7-4 0,3-7 0,-6-3 0,-6-4 0,-2-1 0</inkml:trace>
  <inkml:trace contextRef="#ctx0" brushRef="#br0">17261 7393 8079,'0'-23'0,"6"3"-328,4 6 0,2-1 279,2 1 0,5-5 177,0 0 0,7 5-34,-3 5 0,-2 1-180,-2-2 1,1 4 144,-1 6 1,-4 0-136,-6 0 1,-4 2 4,4 2 1,-6 4 88,2 6 0,-5 5-67,-5 0 0,-3 7 65,-6-3 0,5 6-144,-1 4 1,2-8 118,-1 4 1,-2-10-198,6-1 93,0-8 0,7-5-172,3-10 1,3-9 284,6-10 0,0-9 0,0-3 0</inkml:trace>
  <inkml:trace contextRef="#ctx0" brushRef="#br0">17375 5701 8102,'-23'0'-46,"4"0"-47,10 0-268,-4 0 361,12 0-862,-6 0 422,14 6 440,-6 2 0,12 13 0,-5 1 0</inkml:trace>
  <inkml:trace contextRef="#ctx0" brushRef="#br0">17375 6056 8102,'-10'19'-174,"1"0"1,4 6 219,-5-1 1,6 3-353,-6 1 1,5 7 79,-4 3 0,6-3-119,-2-2 0,-1 0 228,1-4 0,0 1 117,5-11 0,0-1 0,0-3 0,0-1 0,0 0 0,0 0 0,0 1 0</inkml:trace>
  <inkml:trace contextRef="#ctx0" brushRef="#br0">17289 6568 8102,'0'22'-507,"-5"3"-63,1-6 0,-6 7 710,6-3 0,-6 4 4,5 2 0,1-3-20,4-2 1,0 1-17,0-6 1,0-4-375,0-6 105,6-6 0,2 4 161,6-7 0,7-7 0,1-1 0</inkml:trace>
  <inkml:trace contextRef="#ctx0" brushRef="#br0">17716 7236 8246,'0'-14'-1374,"4"4"952,1 1 0,2 0 558,-3-6-20,4-5 0,6 2-90,1-5 0,4-3-41,0-7 0,4 2 30,-4-7-23,6-6 0,-4-2 68,3-6 0,3 4 146,-4-4 1,-1 6-20,2-1 1,-2-2-88,2 2 1,1-2 9,-6 1 1,5 1-235,-5-10 0,6 2 232,-1-12 1,4-4-62,-12 34 0,1-2 0,4-5 0,1-2-344,3-1 0,2 0 0,3-6 1,0 0 309,1-6 1,0-1-1,0 1 1,-1 0-74,-1 0 0,-1-1 0,0 1 0,1 1 154,0 6 1,-1 0-1,-3 3 1,-1 0-45,-3 4 1,1 0 0,-1 5 0,0 1-75,17-32 0,8 6 143,1 9 1,2 0 24,-1 4 1,-4-3-113,3 3 0,-4-4 3,-5 0 0,-3 5-40,-7 4 0,-1-1-179,-3 6 1,-4-9-13,-6 8 1,-1-1 301,-3 6 1,1 3-159,-7 7 1,1 6 1212,-5 3-1024,0 9 17,0 4 1,-5 12-402,1 4 0,-7 4 93,1 5 0,-1-1-208,2 5 0,2-4-146,7 5 0,-5-5 508,1 5 0,-1-1 0,5 6 0</inkml:trace>
  <inkml:trace contextRef="#ctx0" brushRef="#br0">17588 7520 8130,'0'-20'0,"0"-4"0,0-3-300,0-1 1,6-5-375,4 0 0,4-7 674,5 2 0,-3-3 0,10-1 60,-2-1 0,9-1 134,5-4 1,14-7-387,-23 25 0,-1-2 1,2-4-1,0 0 232,-1 0 0,-1 1 1,1-3-1,-1 0 28,0 0 1,1 0 0,2-1-1,1-1-14,1-2 1,0-1 0,5-2 0,0 0-65,2 0 0,1 0 0,-2-1 0,-1 2-14,0 1 1,0 0-1,-2 0 1,-1-1-256,-1 0 1,-2-2-1,1 2 1,-2 0 260,-3-4 1,1 1 0,-1 5-1,0 0-47,1-1 0,-1 1 0,0 7 0,1 1-52,0-1 0,-1 3 0,21-15 79,-6 9 1,-12 10 76,-7 9-90,-7 0 695,4 17-763,-13-4 518,-2 6 1,-8 4-585,-2 1 245,2 0 0,-6 1-60,4 4 0,-4 4 0,-7 5 0,-5 3 0,-2 13 0,-7 1 0</inkml:trace>
  <inkml:trace contextRef="#ctx0" brushRef="#br0">17673 7321 8092,'-14'0'-1501,"0"7"901,-1-6 628,8-1 1,7-8 160,9-6 1,12-8 91,7-6-221,13-1 0,14-17-139,7 4 1,-26 14-1,1-1 168,-2 1 1,1-1 0,1-4 0,0-2 67,-2 0 1,1-1 0,5-2 0,0 0-54,1-2 0,2 0 0,7-2 0,3 2-423,1 1 0,-1 2 0,0-3 0,0 1 391,-4 3 1,-1 1 0,3-5 0,1 1-114,-4 3 1,1 1-1,5-2 1,1 3 4,-4 2 1,0 2 0,-4 2 0,-3 1-49,-8 4 1,-3 3 0,25-12 35,-12 4 0,-4 9-170,-5 0 0,-5 10-301,-9 4 0,-9 3 213,-5 2 1,-7 2 378,2 3 0,-10 7-73,-5 7 353,-8 0 1,-5 2 0,-5 1-1</inkml:trace>
  <inkml:trace contextRef="#ctx0" brushRef="#br0">17702 7336 8280,'0'-15'-1087,"14"6"1060,9-1 0,15 7 890,10-1 0,12 2-501,1 2 0,4 0-391,-3 0 1,6 5 237,-7-1 0,14 1-266,5-5 0,-36 2 0,1 1 226,0-1 0,0 1-67,-3-1 0,-1 0 1,38-2 46,-3 0 0,0-1-66,-34-1 1,1-1 0,-2 2 0,-1-1-165,3-3 1,-1 0 0,32 2-116,-7-1 1,-14 2-784,0 2 1,-14 3 115,-6 7 863,-9 5 0,-3 8 0,-7-3 0</inkml:trace>
  <inkml:trace contextRef="#ctx0" brushRef="#br0">20488 2431 8128,'3'-13'163,"7"4"1,1 3-94,13 6 0,-2-2-273,1-3 1,4 4 113,-3-4 1,3-3-200,1-1 1,-1 1-44,-3-2-417,3 7 357,-12-3 391,-7 6 0,-9 12 0,-20 4 0,-1 13 0</inkml:trace>
  <inkml:trace contextRef="#ctx0" brushRef="#br0">20488 2786 8128,'-6'8'-241,"11"-1"-48,-1-7 0,12-13 292,3-6 0,6-1 78,-1-4 0,8 0-278,1-4 1,0-1 64,-5 1 1,1 6-168,-1 3 236,-6 3 63,-7 8 0,-15 2 0,-8 6 0</inkml:trace>
  <inkml:trace contextRef="#ctx0" brushRef="#br0">20588 2502 8128,'-14'-8'-196,"-1"2"0,6 14 469,-1 6 1,6 13-202,-6 11 0,1 9-46,-6 5 0,6 4-79,-1 0 1,7-7 117,-1-6 1,2-3-385,2-12 1,2 2 125,2-11 0,9-5-181,6-4 1,5-7 37,-5 2 1,1-15 335,-1-4 0,-3-10 0,4 2 0</inkml:trace>
  <inkml:trace contextRef="#ctx0" brushRef="#br0">20716 2858 8128,'-2'14'-30,"-3"0"0,4 0 455,-4 0 1,3 1-532,2-1 130,0 0 1,2-1-6,3-4 67,3-3 0,6-6-238,0 0 0,0-1 100,1-4 1,0-3-149,4-6 0,-3 0-41,3 0 0,-8-2 122,-1-3 0,-7 3 91,2-3 0,-4 3-13,-1 2 0,-6 6 87,-4 3 1,-4-1-90,-5 1 1,3 1 26,-3 4 1,-1 1-8,1 4 0,5-2-24,4 7 0,5-7-132,-4 1-87,6-2 1,3 3 151,9 0 0,9-2-20,1-8 0,6 2 23,-1-7 0,2 7 111,3-2 0,-1 4 43,1 1 1,-6 0-44,1 0 0,-6 6 243,0 4 1,-6 2 17,-3 3 0,-6-1 133,2 0 0,-4 5-181,-1 0 1,0 0 244,0-5-142,0-6 42,-6 5 1,3-12-225,-6 4 0,5-5 14,0-5 0,4-3-148,4-6 0,4-7-297,6-2 0,2 1-178,3-2 317,-3 7 1,5-9-35,-7 7-666,0 7 325,-6-1 215,5 12 1,-7-7-341,3 3 658,4 3 0,-5-4 0,6 6 0</inkml:trace>
  <inkml:trace contextRef="#ctx0" brushRef="#br0">21213 2715 8128,'8'-8'-420,"-1"2"584,-7 12 1,-2 9 246,-3 8 0,4 6-216,-4 4 1,-1-1 1,1 5 1,-5-5-35,6 1 39,-1-3-51,5-1 0,0-7 50,0-3 1,1-10-307,4-4 1,-2-3-497,7-2 0,-1-7 366,6-2 0,-6-12-65,0-7 0,1-1 72,4-4 0,-1-2 69,-4 2 1,2 2 231,-6 7-231,6-3 18,-9 11 522,4-4-111,-6 12 420,0 2-476,0 25 0,0-7 57,0 17 1,0-9 227,0 4-450,0 0 0,5-2 40,0-3 1,6-4-234,-2 0 104,-3-8 1,7 0 18,-3-7 1,2 0-302,2 0 320,1 0 0,-1 0 11,0 0 0,-5-5 60,1 0 85,-7 1 1,5 4-104,-3 0 49,-4 0-443,6 0 222,-7 0 1,6 0 77,3 0-1096,-2 0 544,5-7 154,3-1 0,2-6-563,7 0 1003,-7-7 0,10 6 0,-5-6 0</inkml:trace>
  <inkml:trace contextRef="#ctx0" brushRef="#br0">21810 2843 8056,'0'-14'-1300,"0"0"1455,0 0 101,0-1-199,0 1 1,0 0-56,0 0 85,0 0-57,0 6 1,0-5 57,0 4-21,0 2-40,-6 1 1,-2 7-3,-6 4 0,-2 9-4,-3 10 0,3 3 267,-2 1-253,-5 7 1,9-5 33,0 3 150,0-3 16,12-8-211,-4 5 1,6-11 23,0 3 0,6-5-7,4-4 1,4-4-122,5-6 1,-2 0 52,7 0 0,-7-8-167,2-6 0,2 0-204,-2-5 231,0-3-68,-5 0 74,0-1 109,-6-3 1,3 8-9,-6-5 1,0 10-48,-5-1 88,0 3 150,0 3 0,-2 3-63,-3 10 0,2 4 169,-6 10 0,4 2 67,-5 2-189,7-2 1,-3-2-102,6 0 1,0-5-51,0-4 1,6-7 149,4 1-53,-4-2 0,7-2-358,-4 0 0,2-6-1231,-1-4 1528,2-2 0,-4-3 0,6 1 0</inkml:trace>
  <inkml:trace contextRef="#ctx0" brushRef="#br0">21938 2658 8056,'8'7'117,"-3"2"1,-3 10 106,-2 5 8,6 3-58,-4 1 1,4 1 37,-6-1-173,0-6 16,0 5 0,0-10-223,0 7 290,0-7-198,6 4 0,-4-12 227,2 1-110,-2-7 1,3-3-124,0-9 105,6-4-60,-10-1 0,10 0-117,-6-1 0,6 1-40,-1 0 0,-3 0-232,3 0 1,-1 6 37,6 3 1,-1-1-69,0 1 1,0 0 455,0 5 0,1-6 0,-1-2 0</inkml:trace>
  <inkml:trace contextRef="#ctx0" brushRef="#br0">22322 2772 8056,'0'-14'0,"0"0"-27,0 0 1,0 4 124,0 1 307,0 5-173,-6-2-157,4 6 0,-10 8-76,2 6 1,-1 0 72,2 5 0,-2 2-102,6-2 0,0 5 73,5-5 1,0 0-247,0-5 214,0 0 1,2-1-134,3-4 1,2-3-24,8-6-56,-1-6 208,0-2 1,5-12-181,0-4-31,0-3 152,-5-1 0,0-7-22,1-3 1,-1 2 68,0-2 0,0 1 2,0-1 0,-4-3-13,-1 4 1,1 0 2,4-1 0,0 0 58,1-4-64,-1 5 49,-6-4 1,3 11 99,-7-3 0,1 3-21,-5 2 0,-1 6 176,-4 3 1,2 8-127,-7 1 0,1 8 95,-5 2 1,-5 15-110,0 13 0,-5 7 31,5 8 1,-5 4 49,5 0-1123,0 13 1086,5-8 1,2 12 372,2-7-409,4-1-175,6-5 0,6-4-185,4-9 0,10-5 55,9-9 1,8-5 151,16-9 0,-3-4 0,16-6 0,9 0 0,5 0 0</inkml:trace>
  <inkml:trace contextRef="#ctx0" brushRef="#br0">23602 4592 8090,'-22'-8'-648,"1"-5"295,7 12 449,6-6 0,3 7 450,10 0 0,3 0 96,6 0-348,7 7-108,7-6 1,10 6-98,10-7 0,12-7-68,15-2 0,3-8-163,-35 7 0,-1 1 1,32-10 78,-7 4 0,-7 1-206,1 0 1,-4 1-74,-5 4 0,-4-2 342,-10 6 0,3-6 0,-5 3 0</inkml:trace>
  <inkml:trace contextRef="#ctx0" brushRef="#br0">24611 4208 8132,'5'10'-675,"0"-1"0,11-1 647,-2 1 0,3 4 450,-3-3 0,5 2-178,0 2 1,2-4 96,-2-1 1,-3 1 206,3 4-282,-10-6-118,-3 5 0,-1-6-40,0 8 0,0 0-129,-5 4 1,-8 4-191,-6 5 0,-9 5 42,-10 0 0,-9 7-291,-11-2 0,-3-2-99,-6 2 1,5-2 186,0 2 1,7-3 371,7-7 0,7 7 0,1 1 0</inkml:trace>
  <inkml:trace contextRef="#ctx0" brushRef="#br0">23389 6056 8013,'-15'0'0,"6"0"356,-1 0 469,7-6-533,10 4 0,8-4-59,14 6-170,6 0-15,1 0 0,8-5-133,4 1 1,-3-8 279,8 3 0,2-4 33,11-1 0,0-2-625,10-3 0,-9 2-296,-6-7 1,-9 7-874,-4-2 1566,-10 3 0,-4 2 0,-5 0 0</inkml:trace>
  <inkml:trace contextRef="#ctx0" brushRef="#br0">24128 5815 8013,'14'0'59,"0"0"1,2 0-116,3 0 1,-1 0 53,5 0 1,1 0 24,4 0 0,1 0 42,-1 0 0,1 1 12,-1 4 1,1 3 173,-1 6 1,-6 2-71,-3 3 0,-9 4-395,-6 11 0,-5-3-170,-9 7 1,-1 2-656,-13 7 1039,1-3 0,-12 11 0,-1-4 0</inkml:trace>
  <inkml:trace contextRef="#ctx0" brushRef="#br0">23630 7222 8021,'-14'-2'1172,"0"-2"-704,6 2-262,2-4 0,7 6 70,4 0 1,4 0-447,10 0-40,4 0 246,11 0 1,11-2-68,11-3 60,8-2-333,7-8 0,5 1 314,-1 0 0,-2 1-297,-11 4 1,-2-2-425,-13 6 0,-1 0 286,-8 5 425,-3 0 0,-7-6 0,0-2 0</inkml:trace>
  <inkml:trace contextRef="#ctx0" brushRef="#br0">24384 7023 8016,'6'-8'-161,"4"3"1,2-1-77,3 1 197,5 0 100,2-1 0,7 5 190,-1-4 0,5 3-125,0 2 0,2-4 155,-2-1 1,-4 0-47,-1 5 0,-1 0 133,-8 0 0,0 5-223,-5 0-156,-6 12 126,-2-8 0,-9 13 72,-6-3 1,-10 8-491,-19 6 1,-8 7-727,-16-2 1,-5 1 731,-5-1 0,32-17 0,0-1 0,4-1 0,-1-1 0</inkml:trace>
  <inkml:trace contextRef="#ctx0" brushRef="#br0">25521 4464 8033,'0'-14'-797,"0"0"688,0 6 0,0 3 33,0 10 0,0 4 199,0 10 1,-6 8-125,-4 6 1,3 5 154,-3-5 0,2 5-19,-1-5 1,1 5 94,3-5 1,4-6-111,-4-8-61,3 3 1,7-6 38,0 3-26,6-10 0,-3-2 63,6-7 0,0-7-46,0-2 1,1-4-160,-1-1 0,5-5-57,0 0 1,7-8-158,3-1 0,-1 0 55,6-6 1,0-2-99,-1-2 0,1 3 170,-6 2 0,-6 8-19,-3 1 290,-3 13 0,-8 0-111,-3 16 0,-4 11 342,-1 12 1,-1 13-54,-4 11 1,-3 4 61,-6 0 0,4 12-480,1 3 0,4 4 227,-4-4 1,5-2-34,0-2 1,2-9-26,2-6 0,0-11-73,0 2 0,-6-12 57,-4-2 0,-2-2-22,-3-8 58,1 0-84,-6-5 0,-2-5 306,-7 1 1,1-7-277,-1 2 1,2-7 23,4-7 0,-3-2 14,7-13 1,2-6-14,8-8 1,2-3 87,7-2-79,0 1-29,0-1 0,13 0 182,6 1 1,8 1-114,6 3 0,10 3-46,9 7 0,1 5-158,0 4 0,2-1 5,-3 1 1,-3 2 83,-2 7 1,-6-3-170,2 4 1,-10 3-283,5 1 0,-3 3 33,-7 2 450,-2 0 0,-9-4 0,-3-1 0,-3 0 0</inkml:trace>
  <inkml:trace contextRef="#ctx0" brushRef="#br0">26971 2644 8252,'-9'0'0,"0"0"0,5 2-968,0 3 676,2-4 1,0 5 277,-2-6 131,2 0 251,-4 0-237,6 0 0,-2 0 362,-2 0-185,2 0-137,-4 0 1,4 0 25,-3 0-61,4 0 0,-12 8-88,4 7 0,-9 5 84,-1 9 0,-6 1-155,1 3 1,-3 3 91,-1 7 1,1-1-117,3 1 1,1 0 114,9-1 1,2-4-13,12 0 1,4-6-89,5 1 0,7-8 84,12-1 1,9-7-393,5 2 1,7-9 160,8-6 0,5-2-470,-1-2 377,1-6 0,-5-9 0,0-7 0</inkml:trace>
  <inkml:trace contextRef="#ctx0" brushRef="#br0">27227 2772 8103,'0'-8'190,"0"4"158,0 8 1,0 11-118,0 8 1,5 4 135,0 2 1,6 4-348,-2 0 1,4 0-86,1-5 0,5-1-201,0-3 1,8 1-6,1-6 0,1-5-268,4-4 0,-3-2 196,-1 1 343,-7-2 0,5-7 0,-5 0 0</inkml:trace>
  <inkml:trace contextRef="#ctx0" brushRef="#br0">27526 2673 8220,'-16'6'4,"-3"3"0,2 10 172,-7 5 0,-4 5 50,-5 4 0,-7 5-247,2 9 0,2-3-63,-2 4 1,2-6-64,-2-4 1,8-3 168,6-7 1,13 1-465,1-1 0,9-7 74,6-7 368,9-6 0,8-8 0,6 0 0</inkml:trace>
  <inkml:trace contextRef="#ctx0" brushRef="#br0">27810 3014 8132,'0'9'432,"0"1"0,-6 1-469,-3 8 0,-4 3-183,-1 6 1,-5 1-289,0-1 0,0-1 262,5-3 0,1 1 246,3-6 0,-2 0 0,4-5 0</inkml:trace>
  <inkml:trace contextRef="#ctx0" brushRef="#br0">27896 2815 8132,'12'-22'-548,"-2"3"0,2 1 87,-2-1 0,4 4 753,5-4 0,-3 3-154,3 2 1,1 1-33,-1 4 1,0-2-113,-5 6 1,-1 2 14,-3 7 1,-4 1 95,-6 9 1,0-1-130,0 11 1,-6-1 217,-4 6 1,2 1-27,-1 3 0,-1-3 25,-4 3 0,1-8-80,4-1 1,3-7 38,6 2-19,0-3-177,0-8 1,6-2-44,3-6 1,9-6 140,1-3 0,6-6-297,-1-4 1,3 4-7,1-4 1,0 3 5,1 2 1,-7 1 155,-3 4 1,-3 2-15,-2 7 1,-6 3 29,-3 7 0,-5 7 115,-5 16 1,-3-1 282,-6 6 1,4 0-170,1 5 1,4 1 59,-4 3 0,5-4-66,0-1 1,1-5-31,-2-9 1,3-6 256,-3-3 220,4-3-178,1-8-121,0-2 1,-6-7-561,-4-4 1,-3 2 191,-1-7 0,0 1-427,0-5 1,0-1 254,-1 1 1,1-6-163,0-4 0,6-3 402,3-1 0,-3-13 0,0-4 0</inkml:trace>
  <inkml:trace contextRef="#ctx0" brushRef="#br0">28535 2516 8132,'21'7'-204,"-5"1"-51,3 6 0,-3 0 827,-2 0 1,5 8-81,0 7 0,1 1-165,-1 8 1,-3 0-104,3 4 1,-10 7 29,-4 3 1,-5-1-15,-5 1 0,-6 6-298,-12 9 0,-6 2-244,-9 2 1,16-36 0,-2 0-253,-18 31 0,16-34 1,0-2 553,-26 22 0,19-24 0,-2-1 0,-2-2 0,1 1 0</inkml:trace>
  <inkml:trace contextRef="#ctx0" brushRef="#br0">26204 2957 8322,'-14'0'-428,"-5"6"503,0 4 0,-7 4-144,3 5 0,-11 9-14,-3 10 0,-11 10 139,-4 4 1,22-22 0,-2 0-301,-1 1 0,0-1 0,1 1 1,1 0 323,0-2 0,0-1 0,-21 27 204,5-3 0,10-4-122,9-10 1,3-4-245,10-5 0,0-5 46,10-1-332,-6-5-615,9 2 983,-4-12 0,6-2 0,0-6 0</inkml:trace>
  <inkml:trace contextRef="#ctx0" brushRef="#br0">25479 3284 8284,'0'28'-49,"-4"2"58,-5 4 1,0 8 108,-10 10 1,-4 8 36,0 2 1,-4 1-403,-2-1 0,3 3 383,2 6 1,0-13 128,10-6 1,3-12-60,11-7 0,8-11-259,6-8 1,14-7-41,15-12 0,1-16-278,9-12 1,11-13 251,-27 20 1,2 0 118,8-1 0,1-1 0,-1-2 0,1 0 0,8-3 0,1-1 0,3-2 0,0 0 0</inkml:trace>
  <inkml:trace contextRef="#ctx0" brushRef="#br0">27270 4677 8102,'-6'-8'-481,"-4"4"417,-2 2 1,-7 5-28,0 7 0,-7 5 380,3 14 1,-9 7-69,-1 7 0,-5 1-86,5 8 1,0 2-247,4 7 1,12-8 184,3-1 1,9-6-103,0-4 1,15-5-284,4-4 1,14-10 72,1-4 1,7-9-596,-3-5 833,0-10 0,2-9 0,2-8 0</inkml:trace>
  <inkml:trace contextRef="#ctx0" brushRef="#br0">27256 4876 8102,'6'-6'-640,"4"6"1,-2 6 1108,1 8 1,2 7-153,8 3 1,-2 3-138,7 1 0,-3 0-129,7 1 0,-3-2-201,9-4 1,-4 3 10,-2-7 1,-1 0-262,-3-5 1,-4 0 82,-6 0 1,-1-4-17,-4-1 333,-2-6 0,-14 4 0,0-7 0</inkml:trace>
  <inkml:trace contextRef="#ctx0" brushRef="#br0">27512 4777 7341,'0'14'-47,"-8"8"272,-6 6 0,-2 7-220,-8 8 0,0 7-48,-4 7 1,6-6-288,3 1 0,0-8 89,5-6 1,-2-3-178,11-7 418,1-6 0,-3-1 0,-1-7 0</inkml:trace>
  <inkml:trace contextRef="#ctx0" brushRef="#br0">27853 5033 8102,'8'3'-242,"-3"6"1,-7 7 94,-7 12 0,-1 6 105,-9-1 1,-1 5-213,1-5 0,0 0 11,4-4 243,8-1 0,-6-6 0,5-1 0</inkml:trace>
  <inkml:trace contextRef="#ctx0" brushRef="#br0">28137 4706 8190,'15'0'-1609,"-8"0"1739,0 6 1,-7 3-36,0 10 0,-2-3-75,-3 3 0,-2 3 148,-8 2 1,1 4 174,0 6 0,0 0-115,-1 4 0,8 2 21,2-7 0,3-5-57,2-4 1,8-11-319,6 1 1,8-9 26,12-1 1,-3-15-44,7-8 1,-1-6 0,0-3 1,0-7-210,-4-3 0,-3 2 137,3-2 1,-9 6 43,-5-1 0,-5 5 281,-5 4 0,-2 8-169,-7 7 313,0 5 1,-7 6 8,-2 12 0,-4 7-26,-1 7 1,2 7-79,2 3 0,-3 8 7,4 1 1,3 7-43,1-2 0,3 2 4,2-2 0,0-3-274,0-7 1,2-10 61,3-4 0,-4-4 5,4 0 0,-4-4 19,-1-6 1,0-4-18,0-1 0,-1-5 19,-4 0 0,2-2 28,-6-2 0,4 0-204,-5 0 0,6-2 79,-6-2 0,7-11-409,-2-8 1,4-6 561,1-4 0,0-10 0,0-7 0</inkml:trace>
  <inkml:trace contextRef="#ctx0" brushRef="#br0">28464 4563 8112,'13'2'-588,"-4"3"1,9 1 453,-4 4 1,5 2 135,0-2 1,8 4 57,6 5 0,10-2 130,-5 7 1,6-5 87,-6 5 1,-2-1-66,2 6 1,-8-1 57,-2 1 0,-1 7-107,-8 7 0,-1 7 28,-9 12 1,-3-4-114,-6 4 0,-7 1-432,-8-1 0,-18 5 314,11-33 0,-3-1 0,-4-1 0,-2-1-160,-2 0 0,-1 0 0,0 0 0,0 1-369,1-1 0,0-1 568,-2 1 0,1 0 0,3-2 0,0-1 0,-3-1 0,0 0 0,0-3 0,0-1 0,-32 18 0</inkml:trace>
  <inkml:trace contextRef="#ctx0" brushRef="#br0">27668 2388 8200,'0'-14'-506,"0"5"530,0-1-79,0 7 103,-6-10 36,4 12 1,-10-6-159,2 7 1,-2 7-70,-3 2 1,-5 6 159,-4 3 0,-8 6-53,-1 9 0,-5-3 56,5 4 1,2-4-160,7-2 1,5-6 73,9-3 20,-2-3 1,10-7-1,-2 1 0,4-7 2,4 2 1,4-8-9,6-2 0,5-6 32,0 1 1,7-2-180,-3-3 1,-2 7 52,-2 4 1,-3-3 144,-2 3 0,0-1 0,0 5 0</inkml:trace>
  <inkml:trace contextRef="#ctx0" brushRef="#br0">27569 2502 8200,'0'-8'0,"0"-4"0,1 12 0,4 0 0,-3 7 0,2 12 0,-2 4 0,-2 5 0,-2 2 0,-2 3 0,2-4-248,-3-1 1,5-1-299,5-8 1,1-5 545,4-4 0,2-7 0,-4 3 0</inkml:trace>
  <inkml:trace contextRef="#ctx0" brushRef="#br0">27725 2431 8200,'0'14'-398,"6"-1"437,4-4 1,2 2-265,3-6 0,-1 0 71,0-5 1,2 0-90,3 0 219,-3 0-39,4 0 86,-6 0-16,-6 0 1,-8 0-62,-9 0 1,-5 6 34,-5 4 0,-3 4-67,-7 5 1,-4 1 19,0 4 1,0 1-301,4-6 366,7 0 0,2 2 0,5 1 0</inkml:trace>
  <inkml:trace contextRef="#ctx0" brushRef="#br0">28422 2374 7887,'0'-8'-629,"0"2"499,0 6 179,-7 0 0,4 2 10,-6 2 0,4-2 14,-4 3 0,4 1-7,-5-1 0,1 4-26,-5-4 0,-2 4-112,-3-4 0,1 6 93,-5-1 0,4 2-2,-5 2 0,7-1-4,-2-3 0,3 2 16,2-2 0,4 2-52,1 3 1,6-6 27,-2 0 1,5 1-1,5 4 1,1-4-35,3-1 0,4-4-16,-3 4 0,4-5-4,5 0 1,-3-2-109,3-2 1,-4 0-188,0 0 0,-1 0 342,0 0 0,0-6 0,0-2 0</inkml:trace>
  <inkml:trace contextRef="#ctx0" brushRef="#br0">28379 2445 8122,'0'10'-1068,"0"-1"747,0 1 518,0 4-177,0 0-42,0 0-89,0 1-112,0-1 1,0-5-84,0 1 306,-6-7 0,4 3 0,-4-6 0</inkml:trace>
  <inkml:trace contextRef="#ctx0" brushRef="#br0">28464 2317 8122,'0'14'0,"2"1"0,3-1 0,-4 0-140,4 0 0,-2-4-69,2-1 0,-2 1 122,7 4 0,-6-5 198,6 1-239,-1-7 200,5 10-39,1-12 0,-6 10 30,1-6 1,-7 1-17,2-1 1,-10-2-6,-5 7 0,-4 1 9,-5 8 0,-5-2-203,-9 7 201,-3 0-15,-7 4 1,-4 5-323,-1 0 1,0 1 34,0-6 0,4 7 0,-5 1 0</inkml:trace>
  <inkml:trace contextRef="#ctx0" brushRef="#br0">27753 4393 8189,'0'-10'-673,"0"1"252,0 6 420,0-4 715,-6 7-498,-2 0-321,-6 0 0,0 2 29,0 3 0,-1 1 133,1 4 0,-5 1 12,0-7 0,-4 7 13,4-1 1,-5 1 9,5-2 0,0 6-26,5-1 0,0 0 12,-1 5 1,3 2-44,2-2 1,4-1-7,6-3 1,0-1-212,0 0 0,6-4 146,4-1 0,4-6-238,5 2 0,1-3-11,4-2 0,1 0 127,-6 0 0,0-2-19,-4-3 0,-1 2-125,0-6 1,-6 4 301,-3-5 0,-4 7 0,5-3 0,2 6 0</inkml:trace>
  <inkml:trace contextRef="#ctx0" brushRef="#br0">27654 4436 8189,'6'-8'-858,"2"1"605,6 7 1,-4 2 324,-1 3 1,-5 3-15,0 6 1,3 0 23,-3 0 0,1 0-103,-5 1 0,0-1-6,0 0 0,-5-4 152,1-1-59,-7-6 1,3 8 130,-7-6-131,7 0-66,2 1 1,6-3-2,0 7 2,0-7 0,6 8-52,4-6 1,7-1-136,2-4 0,2 0 5,-2 0 0,-3-1-417,3-4 598,3-3 0,-7-6 0,6 0 0</inkml:trace>
  <inkml:trace contextRef="#ctx0" brushRef="#br0">27768 4450 8189,'0'14'-988,"6"-1"940,3-4 0,4-3 80,1-6 0,2 0-57,3 0 1,-3 0-10,3 0 0,-3-1 28,-2-4 3,0 3 41,0-4 0,-6 12 7,-3 4 1,-10 4 5,-4 5 1,-10 5-95,-5 9 0,-4-1-107,-6 6 1,3-7 77,-7 2 1,6-3-165,-1-1 0,11-7 236,8-3 0,0-3 0,6-2 0</inkml:trace>
  <inkml:trace contextRef="#ctx0" brushRef="#br0">28521 4507 8033,'-14'8'0,"5"3"0,-1-7 0,-1 7-123,-8-1 1,3 2-120,-3 3 0,-1-6 213,1 1 0,0-6 115,5 6 0,4-7 144,1 2-161,6 3 0,-9-5 46,8 6-49,-1-6 0,7 10-116,2-3 1,4-3 86,6 3 0,2-5-160,3 4 1,-3-6 97,3 2 0,1-3-259,-1-2 1,5 0 12,-5 0 1,-5 0-24,-4 0 1,-2-2 293,1-3 0,4-3 0,-5-6 0</inkml:trace>
  <inkml:trace contextRef="#ctx0" brushRef="#br0">28507 4578 6793,'14'0'458,"-4"0"-370,-1 0 1,-6 1 36,2 4-3,-3-3-113,-2 10 1,0-4-1,0 6 41,0 1 1,0-1 11,0 0 0,0 0-28,0 0 0,0-4 7,0-1-33,0-5 0,1 2-65,4-6 0,3 0-46,6 0 1,0-6-382,1-4 1,-1-3 483,0-1 0,0 0 0,0 0 0</inkml:trace>
  <inkml:trace contextRef="#ctx0" brushRef="#br0">28635 4478 6944,'14'0'-614,"0"0"799,1 0 0,-1 2 124,0 2 1,0-2-172,0 3 0,5-2 52,0 2 1,0-2-108,-4 6 0,-1 1 14,0 4 0,-4 0-23,-1 0 0,-6 1 22,2-1 1,-4 5-84,-1 0 1,-1 5-10,-4-6 1,-4 6-140,-10-5 0,-3 2 52,-7-2 0,-4-5-191,0 0 1,0 0-262,4-4 1,1 1 534,-1-2 0,1 4 0,-1-5 0</inkml:trace>
  <inkml:trace contextRef="#ctx0" brushRef="#br0">26758 5345 7629,'-8'7'-946,"2"-4"710,6 6 0,-2 2 473,-2 8 0,2 3-169,-3 7 0,-1 1-35,1 3 1,-4 3-229,4 7 156,-6 6 0,3-3-5,-6 6 0,4-5-2,1 5 0,-1-4 79,-4 4 0,-6 0-58,-4 5 0,-4 8-219,-6 6 0,15-35 1,-3 0 225,-1 5 0,-1-1 0,-3-2 1,-1 0 52,0 2 1,-1 0-1,-2-2 1,0 0-70,-2 2 0,0 1 0,0 2 1,1 2-264,1 5 0,0 0 0,-2-4 0,-3-1 260,-6 6 1,-1-2 0,-1-5-1,-2-1-7,-9 4 1,1 1 0,7-6 0,2-1 36,0 0 1,0-1-1,0-1 1,0 1-299,-2 0 1,-1 0-1,-3-1 1,-2-2 371,-2-3 0,1-1 1,3-4-1,1 0-56,0-3 0,0 0 1,-4 1-1,-1 0 86,-4 3 0,0 1 0,-3-1 1,-1 0-22,-1 3 1,0 1-1,2-2 1,-1 1 42,-1-1 1,0 2 0,-3 2 0,-2 1-418,-4-4 1,-1 0 0,3 1-1,0 0 336,3-3 1,-1-1 0,20-7 0,-1 0 0,0 1-90,-2 1 1,0 0 0,0 1 0,1-1 0,1 1 0,-1 0 28,1 0 0,-1-1 0,1 0 0,-1-2 0,1-1 1,-1-1-40,-2 2 1,-1-1-1,0 0 1,2-3 0,0-2-1,1 0-3,-20 8 0,0-2 0,-5-3 0,0-2 52,0-1 1,1-1 0,5-4-1,2 0-63,4-3 0,0 0 1,1 0-1,-2-2 76,-6 1 0,0-1 1,4-1-1,1 0 13,5-1 1,-1 0-1,-4 1 1,-1 0 97,4-1 0,-2 0 0,-3-1 0,-1 0-32,3 1 0,-1-1 1,-6-2-1,1 1-46,8 2 1,0-1-1,-8-1 1,-1-1-10,1 3 1,1 0 0,5-4-1,1 1 10,1 0 1,0 0 0,-1 2-1,-2-1 19,-7-1 0,1 1 0,4-1 0,0-1-8,3-3 1,0-1 0,2 1-1,0-1-1,-5-4 0,0 0 1,5 2-1,0-1 10,2-3 0,1-1 1,0-1-1,0-2 13,4-1 0,1 0 1,-3 0-1,1-1-73,-2-1 0,1-1 43,3-1 0,0 0-2,3 0 0,0 0 1,2-3-1,0-1-107,-4 1 1,1-1 116,-1 1 1,1 0-21,3-1 0,0 1 0,0 0 0,0-1 62,5 1 1,2 0-56,-1 0 1,0-1-25,-1-3 0,0 1 0,-2 2 0,-2 1 5,-2 0 0,0 0 0,2-1 0,2 1 12,3 2 1,0 0-37,-2-1 1,1-1 27,2 0 0,1-1 0,-7 1 0,-1 0-4,3 0 1,1-1 0,-3-2-1,2-2 23,5-2 0,1-1 1,0 0-1,1-1-79,5-2 1,1-2 65,0 1 0,-1 0-14,1 0 1,-1 1 0,1-3 0,-1 0 0,1 2 0,-1 0 0,2 1 0,0-1 10,3 0 0,1 0 1,1 0-1,4-2 105,5-2 0,2-2 0,0-1 0,1 0-125,2-5 1,2 0-1,2 1 1,1 1 1,2-2 0,2 0 1,1 1-1,2 1 71,2 0 0,2 0-59,2-5 0,0-1-3,1 4 0,0 1 1,5-7-1,3-1-57,-1 7 0,1 0 361,4 0 1,2 0-316,-1 9 0,2 0 0,2-4 0,2 1 2,1 5 1,0 1 0,18-31 334,1 11 0,-2 11-629,-8 9 1,0 3 10,-4 1 0,-2 7 141,-4 3 1,-2 3-921,-7 2 1059,0 0 0,7 0 0,1-1 0</inkml:trace>
  <inkml:trace contextRef="#ctx0" brushRef="#br0">16422 5516 8081,'0'8'-116,"0"5"1,0-6-324,0 8 0,2-6 355,2 1 0,-1-1 314,7 5 0,1-6-174,8-3 1,-2 1-7,7-1 0,-3 0 107,7-5 1,-3-5-132,8 0 0,-3-1 203,-1 1-257,-1 4 66,1-6 0,-2 9 30,-4 3 0,1 7-87,-10 7 1,2 13-96,-11 1 0,-12 16-2,-16 13 1,2-24 0,-4 1-157,-11 7 0,-4 3 0,-5 8 0,-2 3 0,12-19 0,-1 0 1,0 0-1</inkml:trace>
  <inkml:trace contextRef="#ctx0" brushRef="#br0">29900 5274 8053,'-8'0'435,"2"0"0,12 5-459,4 0 0,9 4-93,5-4 112,9 6 1,3-9-38,7 2 1,1-8-288,3-6 0,-2-2-190,2-3 1,-9 1 270,-5 0 1,-4-5 247,-6 0 0,-2-6 0,-7 3 0</inkml:trace>
  <inkml:trace contextRef="#ctx0" brushRef="#br0">30313 5047 6830,'0'14'190,"6"-4"-93,3-1 1,4 0 16,1 6 0,7-3-89,3-2 1,2 1 0,3-6 1,-1 1 38,1-1 1,-1-4 0,1 4 0,-3-2 274,-2 2 1,-3-4 139,-7 4-235,0 3 0,-12 5-128,-7 6 0,-25 12-43,-13 2 0,-15 10-134,25-17 0,-1 0 0,-2 1 0,0 2-277,-4 5 0,-1 3 0,-10 8 0,-4 3 0,14-12 0,0 0 0,0 1 0</inkml:trace>
  <inkml:trace contextRef="#ctx0" brushRef="#br0">31265 4876 8157,'7'-22'0,"-4"-3"-589,6 6 277,1 0 0,9 5 297,0 0 0,1-1-76,-1 1 0,-3 5 219,3-1 1,-3 7 9,-2-2 0,-1 5-1,-4 5 0,-3 3-69,-6 6 0,0 7 103,0 2 1,-6 6-90,-3 4 0,-6-2 50,-4 7 0,-1 0-82,-4 5 0,-1-2-46,6-3 1,5-8-42,4-6 32,7-7-2,-3 4 1,7-15-32,4-6 1,8-6-109,6-9 1,6 0-2,-1-4 1,1 1 80,-1-5 1,2-1-79,-2-5 0,1 6 96,-1-1 0,1 7 37,-6-2 1,5 4 33,-5 6 0,0 3-1,-5 6 0,-4 1 37,-1 4 0,-6 11 177,2 12 0,-3 13-88,-2 11 0,-8 5 138,-7 5 0,1 1-306,-5 3 1,5-2 149,5-8 1,-4 3-8,3 3 0,-2-1-10,-2 1 1,-1-2-3,1-13 0,-2-6-83,-3-8 0,2-3-147,-7-1 0,5-7 202,-4-3 1,-6-10-13,-4-4 1,-6 1-39,1-1 0,-2-2 33,2-7 1,2-4 40,3-7 0,3-10-270,-3-3 0,9-12-172,5-2 0,5-14-104,4-10 1,4-5-2412,6-5 2850,0 3 0,-2-6 0,4 4 0,1 35 0,0-1 0,1-1 0,0 0 0</inkml:trace>
  <inkml:trace contextRef="#ctx0" brushRef="#br0">31464 4293 7466,'-14'0'-378,"6"7"0,-4-6 0,4 6 1</inkml:trace>
  <inkml:trace contextRef="#ctx0" brushRef="#br0">29317 2772 8220,'-14'0'-255,"0"0"376,6 0-186,2 7 0,7-6 79,4 4 0,9-4 25,10-1 1,9 0 52,5 0 1,9 0-202,6 0 0,2 0 149,2 0 0,0-6-148,0-3 1,1 1 61,4-2 1,1 6-375,3-6 1,-9 7 349,-10-2 0,-9 4-136,-5 1 1,-10 1 205,-9 4 0,0-4 0,-6 6 0</inkml:trace>
  <inkml:trace contextRef="#ctx0" brushRef="#br0">30142 2531 8220,'19'0'-573,"0"0"0,6 6 416,-1 3 0,-2 6 122,2 3 0,-5 6 174,4 9 0,0-3-74,0 4 0,2-4 38,-6-2 0,2 0-68,-2 1 1,-8-2 114,3-4 0,-4-2-46,-1-7-49,-3 0 1,-17 1-114,-3-1 0,-11 0-178,-3 0 1,-3 0-265,-6 1 0,5-3 500,-1-2 0,3 2 0,1-4 0</inkml:trace>
  <inkml:trace contextRef="#ctx0" brushRef="#br0">31152 2673 8212,'0'-8'-2175,"0"1"2051,6 7 1,-3 2 123,6 3 0,-4-4 0,5 4 26,-7 3 0,3 0-20,-6 6 1,0 2 52,0 3 1,-6-3 73,-4 3 1,-7 3 25,-2 1 0,0 0 5,5 0 1,1-5 233,4 1-268,-4-4-41,12 0-79,-6-8 0,14 0-18,2-7 1,10-2 3,5-3 0,3-4-131,1-10 0,5 2 40,0-7 1,5 2 81,-5-2 1,1 4-35,-6 5 0,-4 8 13,-1 2 0,-5 11 243,1 8 0,-10 10-38,-4 14 0,-5 6 100,-5 13 1,-3 6-161,-6 4 0,-6 2-351,-4 2 1,-3 0 278,-1 0 0,-2-4 79,-4-1 1,1-11-361,-9 2 1,4-11 247,-5-3 0,0-2-6,5-8 0,4-6 71,0-8 1,4-10-3,2-4 1,6-5 24,3-5 0,5-11 17,4-12 0,-1-7 259,6-8 1,9-1-253,10-3 0,8 1-171,11-6 1,5 0-130,9-5 1,12 2 19,-25 28 0,3 2 0,4-3 0,2 2-32,4 2 1,0 0 0,0-2 0,0 0-1288,0 2 1,0 1 1480,1 2 0,-1 1 0,2 0 0,0 0 0,-1 3 0,-1 1 0,-1 0 0,0-1 0</inkml:trace>
  <inkml:trace contextRef="#ctx0" brushRef="#br0">2247 3654 8435,'-8'-2'53,"3"-3"136,4 4-704,1-6 369,0 7 1,6 0 75,3 0 1,4 0 91,1 0 1,-4 2-205,-1 3 1,1-2 101,4 6 0,-1-4 61,-4 5 0,4-6 97,-4 6 1,-1-5 46,2 4 23,-1 0 0,5 4-64,0-3 0,2-3 29,3-2 0,-1-3-26,5 3 1,3 1-28,7-1 1,-2-1-38,7-4 1,-5 0 1,5 0 0,-6 2-19,1 3 0,2-2-13,-2 6 0,0-6 37,-4 2 1,-3 3-16,-2 2 0,3-3-20,-3 3 0,3-5 25,1 4 1,0-6-2,1 2 0,6 1-21,3-1 1,3 0-3,1-5 0,6 0 20,-1 0 1,0-5-3,-4 0 0,-5-1 37,0 1 1,0 2-38,5-6 1,-1 6 118,1-2 0,1 3-106,3 2 1,2 0 4,4 0 0,0 0 19,-5 0 1,-3 0 3,-7 0 1,3 0-59,-3 0 1,0 2-6,5 3 1,-4-4-5,9 4 0,7-4 30,2-1 0,3-1-63,-3-4 0,-2 2 39,-3-7 0,-3 7-6,-6-1 0,0-3 21,-1 3 1,-1-3-3,-3 2 1,8 4 73,-3-4 0,7 4 12,-2 1 1,4 0 0,-5 0 1,5 0-61,-4 0 1,-1 0 18,-4 0 0,6 0 3,3 0 0,8 0-137,1 0 0,7-2 15,-1-3 0,-9 4 21,-1-4 0,-5 3 43,0 2 1,-3 0-16,-6 0 1,1 0 186,4 0 0,-3 2-106,8 3 1,-1-2 0,5 6 1,-5-1-32,0 2 0,-5 1-127,5-7 1,-4 1 68,4-5 1,0 0-133,5 0 1,11 0-129,3 0 1,-2-6 226,-2-4 0,-9 3 43,-1-3 1,-2 5-79,-7-4 0,1 6 230,-2-2 1,-1-1-17,6 1 1,-5 0-33,6 5 1,-8 0-84,3 0 1,-6 0 5,-4 0 1,2-5-36,-7 1 1,7-3 4,-3 3 1,5 0-182,0-5 1,7-1 122,3-4 1,4 0-97,0 0 1,-5 0 109,-4-1 0,-2-4 39,-3 0 1,-4-1 227,0 1 0,-5 2-231,5-7 1,-5 5 89,5-5 0,-6 7-20,1-2 0,-8-2-18,-1 2 1,-7-1-27,2 1 0,-4 3-3,-6-3 0,2-3 9,-6-2 0,0 2-3,-5-1 0,1 0 5,4 0 0,-4-4 2,4 3 1,3-3-1,2-1 1,-3 0 4,3-1 1,-5 1-4,4-1 1,-6 1-5,2-1 0,-3 3 11,-2 2 1,0-3-21,0 3 0,-7-3-2,-2-1 1,-5 0-3,-5-1 1,-3 1-4,-7-1 0,1 1 14,-1-1 1,1 6-1,-1-1 1,1 5 59,0-5 1,1 2-60,3-1 0,-1-4 71,6 3 1,-5-1-13,5 1 1,-6-4 8,1-1 0,-4 5-21,-6-4 1,-2 3 1,-6-4 0,-9 1-54,-6-1 0,0 1-132,-4 0 1,2 1 33,2 3 1,-1-1 116,-4 6 1,-4-2-302,-10 2 1,2 4 279,33 5 0,1 1 1,-31-12 35,5 2 0,1-6-44,8 1 1,3 2 8,-7-2 0,4 1 0,-9-6 1,1 1-1,-2-1 1,0 2-11,5 4 0,-1-2 14,1 6 1,-4 0 29,-10 4 1,34 11 0,-1 0-33,-5 2 1,1 0-1,3 1 1,1 0-1,0 1 1,1 0 0,1 0 0,0 0-1,-2 0 0,0 0 0,-2 1 0,-1 0 0,-2 1 1,1 0 0,-1 1-1,1 1-11,2 0 1,0 1 0,0 1 0,2-1-6,-33 0 0,33 0 0,-1 0 4,1-3 0,1 0 0,-3 3 0,-1 0 10,1-3 0,0 1 0,-34 1 30,4-4 0,-3 0 4,7 0 0,-5 0 58,0 0 0,36 0 0,-2 0-80,0 0 0,-1 0 0,1 0 0,2 0 22,-31 0 0,-7 2-44,38 0 1,0 1-1,-5 0 1,-2 1-265,-2 3 0,-1 1 1,1-1-1,1 0 202,1 0 1,-1 0 0,3 2 0,0 1 59,-30 9 0,-1 0-131,5-5 1,1 0 145,4 1 0,4-1 212,10 0 0,3 0-207,6 0 1,7 1 241,3-1 0,5 0-246,4 0 0,-3 1 434,3-1 0,-3 0-473,-1 0 0,3 2 328,-4 3 1,4 2-324,-8 2 0,1 6 64,-1-1 1,3 0 106,-3 6 0,8-4-103,1-2 0,7 1 3,-2-1 0,7 0-90,3 1 0,6-2-3,-2-4 0,2 4-44,-2-3 1,4-2 105,-4 2 0,2-2-142,-2 2 0,3 1 124,-2-6 1,-3 4-14,3-4 0,-6 5 35,5-5 0,-4 6 125,4-1 0,-1 1-117,1-1 0,2 3 20,-7-3 1,6 2-27,-6 3 0,2-1 19,-1 1 1,-4 1-66,4 3 1,-2-3 23,1 3 0,-2 2-9,2-2 0,-1 6 5,2-1 0,-4 2-6,3-2 0,4 1 11,1-6 0,-1 5 1,1-4 1,1-1 1,4-5 0,0 1 0,0-1 0,1-4 61,4-1 1,3-4 4,6 5 0,0-5 12,0 5 1,1-5-48,-1 4 0,2-4 7,3 5 0,-2-5-17,7 5 0,-1-1-1,6 6 0,6-6-24,3 1 0,4-6 38,6 1 0,-3 1-111,8-1 0,-8-2 8,3-7 1,1 1-171,-2-6 0,4-1 4,1-4 0,3 0-622,16 0 0,7-4 608,-36 1 0,1 1 249,2-1 0,-2 1 0,32 2 0,5 0 0,-39 0 0,0 0 0,1 0 0,0 0 0</inkml:trace>
  <inkml:trace contextRef="#ctx0" brushRef="#br1">16152 9866 8101,'0'-8'-752,"1"2"928,4 6 1,5 6 414,9 4 0,1 9-12,4 4-413,3-2-21,-5 6 1,1-5-177,1 6 186,0-6-150,4 12 0,-1-12-127,-3 6 1,3 1-33,-4-6 1,3-2-253,-3-2 1,3 1 152,-7-1 1,-2 0-249,-8-5 501,-2 1 0,-1-1 0,2 0 0</inkml:trace>
  <inkml:trace contextRef="#ctx0" brushRef="#br1">16436 9923 7844,'-6'14'144,"3"0"93,-7 1 0,1 7-86,-6 6 0,-5 7 113,-4 8 0,-4 1-403,-5 3-1386,-4-2 1604,1 3 1,-5-3-208,3 2 56,3-3 1,0-1-693,7-10 670,6-3 0,3-8-208,9-3 302,4-9 0,6 2 0,0-4 0</inkml:trace>
  <inkml:trace contextRef="#ctx0" brushRef="#br1">16735 9553 8282,'-2'-7'957,"-3"2"-673,4-3 28,-12 6-123,12-4 0,-18 6-121,0 0-126,-7 6 95,-2 2 0,-2 11-205,-3 0 1,3 6 208,-3-1 1,9-2-97,5 2 0,3-7 137,2 2 1,6 2-222,3-2 0,8 0-88,2-5 153,13 0 0,-6-1 66,17-4-157,-4-2 204,16-7-145,-5 0 1,2 0-214,0 0 1,-6-5 40,1 0 1,-5-1-227,-4 1 0,-3 2 11,-7-7 493,-6 7 0,-2-9 0,-6 4 0</inkml:trace>
  <inkml:trace contextRef="#ctx0" brushRef="#br1">16792 9582 8252,'7'0'-1205,"6"0"1221,-11 6 1,4 2 366,-6 6 1,0 1-405,0-1 1,-2 0-338,-2 0 1,2 0-92,-3 1 449,-3-8 0,1 6 0,-8-5 0</inkml:trace>
  <inkml:trace contextRef="#ctx0" brushRef="#br1">16905 9553 8248,'15'0'-2,"-1"0"0,0 0 2,0 0-394,7 0 200,-5 0 169,4 0 0,-6 0 257,1 0 0,-1 0-71,0 0 0,-1 2 170,-4 3 0,2-2-208,-6 6 1,0-4-39,-5 5 0,-8 4-219,-7 5 89,1 6 0,-13-1-88,4 9-1,-4 2-684,-2 3 468,1 9 0,1-14-712,3 10 1062,4-10 0,6 8 0,-1-5 0</inkml:trace>
  <inkml:trace contextRef="#ctx0" brushRef="#br1">17119 10136 7719,'0'15'494,"-7"-1"0,4-5-924,-6 1 1,5-1 162,0 5 1,1-4 266,-2-1 0,3 1 0,-4 4 0</inkml:trace>
  <inkml:trace contextRef="#ctx0" brushRef="#br1">17616 9568 7522,'-6'14'663,"3"2"-556,-7 3 1,2 3-48,-1 6 0,-4 5 102,4 1 0,1-3 185,-2-7 0,7 1-374,-2-6 132,4 0-134,1-11 0,1-2-259,4-6 182,3 0 126,6 0 0,1-11-116,-1-3 0,2-8-3,3 3 0,-2-5-144,7 5 1,-5-4 60,4 4 1,-1 1 61,2 9 1,-3-2 184,-7 6-28,0 0 0,0 5-135,0 0 578,-6 13-259,5-4-22,-11 31 0,4-2-9,-6 19 0,-6-1 64,-4 1 0,4 0 158,1 0 0,-1 0-201,1 0 0,-4-7-179,4-2 0,0-12-37,5-8-73,0-5 324,-6-9 8,4-6-136,-4-2-161,0-12 1,-1-9-136,-2-8 0,-4-4 143,4-2 1,-4-1 116,-1-3 1,1-3-1288,4-7-560,-4-6 1582,5-1 1,-6-20 0,0-2 0</inkml:trace>
  <inkml:trace contextRef="#ctx0" brushRef="#br1">17929 9340 7554,'-16'5'818,"-3"0"1,2 7-952,-7 3 0,0-1 43,-4 5 0,6 1-169,3-1 0,3 2-34,2-2 296,6-4-6,-5 6 0,12-7-55,-4 0 44,10 1-41,-4-1 0,14 0 149,-1 0 0,5-1-87,5-4 1,2-2 16,-2-7 0,3 0-100,1 0 0,1 0 9,-1 0 1,-4-7-585,0-2 422,-7 3 1,4-7 228,-7 4 0,0-10 0,0-4 0</inkml:trace>
  <inkml:trace contextRef="#ctx0" brushRef="#br1">18114 9326 8101,'0'14'3,"0"0"1,0 1 176,0-1 1,0 5-38,0 0 1,0 4-173,0-4 0,-5 2-320,0-2 236,-6-10-400,10 10-280,-6-11 793,1 6 0,5-6 0,-6-1 0</inkml:trace>
  <inkml:trace contextRef="#ctx0" brushRef="#br1">18199 9354 8101,'14'15'-362,"2"-3"-155,3-2 1,-3 1 553,3-6 1,3 4 512,2-4 0,-2-1 45,2-4-307,-1 0-43,-1 7 0,-1-6 76,-7 4 1,-1 3-308,-4 1 1,-6 6-222,-12 4 0,-9 4-85,-15 11 0,-8 3 292,-6 11 0,-7 2 0,4 7 0</inkml:trace>
  <inkml:trace contextRef="#ctx0" brushRef="#br1">15796 9710 8376,'-8'0'-1601,"1"0"1940,2 0-183,3 0 0,-4-7 132,6 6 138,0-12 60,0 5 319,0-6-247,0 6-24,0 2-656,0 6 127,-6 0 1,-2 11-106,-7 3 0,-3 11 173,-1 4 0,-8 3-13,-2 10 1,1 2 103,-5 9-281,9 2 0,-1-6 109,6 3 0,6 2 450,8-7-359,4 0-22,7 2 1,11-9-360,17 2 164,8-8-221,15 0 0,5-11-114,9-5 0,-30-12 0,2-2 8,10-1 0,3-1 0,-5-1 0,0-1 461,4 0 0,-1 0 0,1 0 0,-1 0 0,1 0 0,-1 0 0,2 0 0,0 0 0</inkml:trace>
  <inkml:trace contextRef="#ctx0" brushRef="#br1">18711 9397 7991,'14'14'-498,"0"0"1,2 2 902,3 3-274,3 3 0,5 7 26,-3-1 1,3 5 97,-4 1 0,9 5-115,1-1 1,0 3 121,-4 2 0,-2-5-125,-4 0 0,-2-2 158,-7 2 1,-6 4-117,-3 1-49,-16 0-350,-5 12 0,-30-3 173,21-21 1,-2 0 0,-5-1-1,-1 0-261,0 3 0,0 0 0,-5 2 1,0 1 307,-2 2 0,-1 0 0,-1 1 0,-2-1 0,-3 0 0,-1 0 0,-3 2 0,1-1 0</inkml:trace>
  <inkml:trace contextRef="#ctx0" brushRef="#br1">13138 5843 8097,'-2'-10'-172,"-3"1"1,4 0-184,-4-6 1,-1 0 385,1-4 1,0 3 347,5-3 1,-5 3-46,1 2-221,-1 0 0,3 6 12,-2 3 0,0 3 6,-5 2 1,4 2-200,-4 3 1,-1 9 120,-4 10 1,-2 9-64,-3 5 1,4 1 113,-4-1 1,4 2-114,6-7 0,1 5 4,3-5 1,4-2-4,-4-7 0,8 1 19,2-6 1,6-1 0,-2-9 0,6-3-78,4-6 0,-2-1 92,7-4 1,-5-6-154,4-13 1,1 1 72,4-10 1,1-4-173,-1-1 0,-6-1 123,-3 1 0,0-2 67,-4 7 0,2 0 3,-8 5 1,-2 6-9,-3 3 1,-2 3 350,-2 2-248,0 6 120,0 1 0,-6 20-87,-4 6 0,-2 8 224,-3 6 0,1-1 3,0 5 1,6-3 183,3 4-443,4-1 0,1 0 66,0-4 1,6-9-261,4-5 0,4-4-405,5 0 0,-2-7 28,7-4 0,-1-10 508,6-8 0,6-13 0,1-9 0</inkml:trace>
  <inkml:trace contextRef="#ctx0" brushRef="#br1">13422 5445 8282,'0'-8'-1183,"0"2"428,0 6 292,0 0 463,6-7 0,-3 6 0,7-4 0,-5-1 0,4 1 0,-6 0 0,10-1 0,-5-2 0</inkml:trace>
  <inkml:trace contextRef="#ctx0" brushRef="#br1">13522 5345 8189,'-8'0'-387,"-5"0"-49,3 0 0,3 0 652,-3 0-33,1 7 1,-1-4 11,1 6-31,-1 1-71,-4 10 0,0-4 67,0 3 1,4 2-17,1-2 1,5 0-115,0-5 1,2 0 92,2 0 0,2-1-216,2-4 1,4-2 18,7-7 1,0 0-112,4 0 0,-3 0-29,3 0 1,2-2 134,-2-3 1,4 4-311,-4-4 0,0 3-24,-5 2 413,-6 0 0,5 0 0,-5 0 0</inkml:trace>
  <inkml:trace contextRef="#ctx0" brushRef="#br1">13593 5459 8189,'7'0'-1032,"0"2"1215,-7 2-205,6 4 0,-4 7 55,2-1 0,-2 0-315,-2 0 0,0-4-111,0-1 16,0-6 377,0 4 0,0-7 0,6-7 0,2-1 0</inkml:trace>
  <inkml:trace contextRef="#ctx0" brushRef="#br1">13607 5416 8189,'14'0'-444,"0"0"0,5 2 313,0 3 0,6-4 215,-1 4 0,1-2-151,-1 2 1,6-3 91,-6 2 1,6-2 157,-6-2 0,-4 0-142,-1 0 0,-3 5 174,-2-1 1,-4 3-96,-1-3 0,-6 4-46,2 7 0,-8 0-49,-2 4 1,-12 3-2,-2 7 1,-8 4-274,-6 0 0,-4 10 99,-5-5 0,-3 0-84,-2-10 0,4-1 34,1-3 0,12-10-397,11-9 597,3-4 0,2-1 0,0 0 0</inkml:trace>
  <inkml:trace contextRef="#ctx0" brushRef="#br1">19877 10108 8063,'-29'0'0,"3"0"0,2 0 0,-1-5 0,6 0 0,0-4 0,4 4 0,8-6 0,2 2 0,3-4 0,5-1 0,7 0 0,7-1 0,16 1 0,-1 0 209,6 0 0,-2 4 345,2 1 0,2 6-533,-7-2 1,5 3-481,-5 2 1,0 0 305,-4 0 0,-3 0 103,-2 0 0,1 0-43,-6 0 0,0-1 93,-4-4 0,-1-9 0,0-8 0</inkml:trace>
  <inkml:trace contextRef="#ctx0" brushRef="#br1">20232 9752 7575,'15'0'158,"3"7"-35,1 2 1,7 4 488,-3 1-239,-2 0-238,6 1 1,-7-6-263,4 1 129,-3-1 0,-7-1-93,0-3 122,0 3 10,-6-7-116,-2 12 0,-7-7 82,-4 4 1,-9 4-163,-10 0 0,-4 3-387,-5 12 250,3-4 70,-12 10 1,12-7-280,-3 1 368,10-1-32,2-6 0,13-1 165,3-7 0,10 0 0,3 0 0</inkml:trace>
  <inkml:trace contextRef="#ctx0" brushRef="#br1">21128 9909 8047,'0'-8'-887,"-6"2"0,3 6 1271,-7 0-235,1 0 38,-6 0 1,1 0 123,0 0 0,0 4-116,-1 1 0,1 0 111,0-5 1,0 0-116,0 0 0,-1 0 168,1 0 0,0 0-276,0 0 71,0 6-48,-1 2 1,1 13-124,0 2 1,-5 9 92,0 1 0,-5 7-80,5-3 1,0 3 82,5-2 0,6 1-60,3-5 1,4-3-36,1-7 0,6-4-44,4-5 0,4-3-25,5-2 0,3-6 8,6-8 0,1-9-28,-1-6 1,2-11-668,3 2 335,-2-4 231,3 4 1,-10-1 99,0 1 1,-2-1 67,1 1 1,-2 1 28,-7 3 1,-1-1 47,-4 6 107,4 0-190,-11 5 151,4 6 230,-6-5-221,0 12 1,-2-4-22,-2 10 1,0 3 33,-5 6 1,1 8 136,-1 6 1,-3 1-57,8 4 0,-1 2 81,5-2 1,0 2-727,0-2 239,0-3 135,6 5 1,2-13-1246,6-3 619,1-3 277,5-2 410,2-6 0,7-8 0,-1-8 0</inkml:trace>
  <inkml:trace contextRef="#ctx0" brushRef="#br1">21697 9610 8001,'-19'0'-422,"0"0"-1,-6 0 390,9 7 0,-11-4 428,3 6-217,-3 1-53,-1 4 0,-1 2 279,1 3 1,0-4-150,-1 4 0,9-3 61,5-2 1,3 1-238,7-1 0,0 0-91,5 0 1,7 1-72,2-1 43,4 0 0,7-1 241,4-4-355,3 4-53,1-12 108,1 6 1,1-7-208,3 0 0,-8 0-4,4 0 1,-6-5-609,1 0 432,-4-6 486,-5 10 0,-7-12 0,-2 5 0</inkml:trace>
  <inkml:trace contextRef="#ctx0" brushRef="#br1">21682 9653 8001,'15'0'-1211,"-1"0"1253,0 0 1,-4 2 469,-1 2 1,-6 6-396,2 9 0,-3-2-306,-2 7 0,-5-5 174,0 4 0,-1-4 41,1 5 1,3-11-712,-2 1 303,2-3 175,2-3 207,0-2 0,0 1 0,0 0 0</inkml:trace>
  <inkml:trace contextRef="#ctx0" brushRef="#br1">21839 9610 8001,'14'0'-236,"0"0"0,5 2 506,0 3 1,2 3 420,-2 6 0,-2 0-315,7 0 1,-5-4-136,4-1 0,-5 1 113,1 4-127,-3 0-57,-2-6 0,-2 5-85,-2-4 198,-4 10-316,-6-3 1,-16 12-220,-12 1 1,-8 5-145,-16 9 0,1 0-789,-1-1 0,-10 3 1185,1 2 0,24-22 0,-1 1 0,-1 2 0,-1 0 0</inkml:trace>
  <inkml:trace contextRef="#ctx0" brushRef="#br1">14218 5914 8118,'0'-14'0,"3"-7"115,7-2 1,2-12 578,17-8-573,-4-6 1,21-14-464,-3-3 0,-20 31 1,1 0 359,0 0 0,-1-1 1,2 0-1,1 1-100,2-1 0,1 1 0,-2-1 0,0 1 31,1-1 1,0 1 0,-1 2 0,0 3-158,4 1 1,0 1 0,15-21-385,-9 11 441,-5 9 0,-11 9 151,-7 6 0,-2 6 0,-7 3 0</inkml:trace>
  <inkml:trace contextRef="#ctx0" brushRef="#br1">14716 4791 8180,'14'-14'2,"0"0"1,0-1 15,1 1 0,5 5 172,4-1 0,9 7-87,5-2-27,-3-3 0,4 7 78,-6-4 1,5 2-158,-4-2 0,-3 4 268,-7-4-140,3 3 0,-12 2 180,4 0-146,-3 0 1,-3 8-281,-4 6 1,-10 15-5,-13 13 28,-7 20 0,1-22 1,-3 2-497,-2 9 0,-2 2 0,-5 8 0,-2 2 593,6-15 0,-1 1 0,1 1 0,0-1 0,1 1 0,-1 1 0,-4 3 0,-1 0 0</inkml:trace>
  <inkml:trace contextRef="#ctx0" brushRef="#br1">24370 9397 8030,'0'-14'-49,"0"0"1,-2 4 28,-3 1 0,2 6 165,-6-2 0,-1 3-59,-4 2 1,-2 7-4,-3 2 0,3 5-289,-3 5 0,-1 3 336,1 7 1,-2-1-10,3 1 1,2 5 124,-3 4 0,5-1-74,4 0 0,-1-3-44,6 4 1,1-7-41,4 2 1,1-4-9,4-6 1,3-4 22,6-9 0,2 1-174,3-6 0,1-2-198,4-8 183,3-3 31,-11-12 1,10-4-466,-2-9 248,9 3 94,-3-11 0,7 6-97,-4-3 1,-3-3 56,3 3 1,-5 3-70,-4 2 1,-3 8 151,-7 1 0,-6 12 141,-3-3 342,-10 11-192,-9-3 123,-2 14 1,-9 7 178,6 9 1,0 6-234,4 4 1,1 2 86,0 3 0,6 1-146,3-6 0,7 1-238,7-6 0,7-1-67,13-3 1,1-10-1123,3-9 1261,-3-4 0,11-1 0,-5 0 0</inkml:trace>
  <inkml:trace contextRef="#ctx0" brushRef="#br1">24242 9497 8078,'-29'0'0,"1"0"-218,6 0 0,-4 0-247,7 0 0,-4 0 405,4 0 0,5 0 521,4 0-412,7 0 0,-2-5-14,10 0 0,8-1 191,6 1-112,12 3-46,-7-10 1,15 9-72,-5-7 92,5 7-71,-9-10 0,11 12-89,-3-4 0,2 3 67,-3 2 0,-2 0-18,-6 0 0,-7 2 17,-3 3 1,-10-2-16,-4 6 0,-5 1 15,-5 4-4,-9 0 0,-14 1 1,-9 5-2,-5 4 1,-1 4 71,0 5 1,1-3 110,-1 4 0,3-1-85,7-5 1,8-3 376,15-10-459,4-1 0,16-6 11,9-3 0,9-10-744,15-5 727,6 4 0,14-13 0,10 3 0</inkml:trace>
  <inkml:trace contextRef="#ctx0" brushRef="#br1">25621 9255 8031,'-7'-8'-239,"6"2"0,-4 6 123,10 0 0,3 1 240,6 4 0,5 1-124,0 4 0,5-2 6,-5-4 1,0-2-38,-5 3 1,0-4-41,0-1 182,-6 0-114,-2 0 0,-18 8 146,-7 6 1,-6 9-32,-4 10 1,-1-2-40,-3 7 0,8 0 46,-4 5 0,12-7 122,3-3 1,1-4-276,8-6 1,2-4 125,8-9 1,3 1-249,6-6 1,6-7 69,4-7 1,9-10-146,5-5 1,3-8-16,2-1 0,0-5 115,-1 5 0,-7 1-14,-7 9 1,-1 4-119,-8 9 186,0 4 0,-11 14 93,-3 6 1,-5 13 226,-5 11 0,-4 6-89,-10 8 0,-2 0 8,-3 10 1,-1 1-205,6-1 1,-4-1 245,4-4 1,-7-6-35,3-4 0,1-10-5,-2-9 0,6-6-37,-1-8 1,-1-1 2,1-4 1,0-2-256,5-7 0,0-2 66,-1-3 0,-2-4-138,3-10 1,-4 0 5,9-9 0,3-4-881,1-11 1071,3-6 0,2-14 0,0-9 0</inkml:trace>
  <inkml:trace contextRef="#ctx0" brushRef="#br1">25706 8971 8031,'19'-19'276,"0"0"1,0 0-491,-5 4 0,0-3-486,1-1 1,4 4 709,0 6 0,0 6 83,-5-2 1,0 3 41,0 2 0,0 7-88,1 2 1,-3 4 108,-2 1 1,1 5-152,-6 0 1,-1 0 93,-4-5 0,0 0-282,0 1 0,0-1 136,0 0 1,-6 5-194,-4 0 0,-2 0-89,-2-5 329,-1 0 0,-5 7 0,-2 1 0</inkml:trace>
  <inkml:trace contextRef="#ctx0" brushRef="#br1">26332 9255 8096,'9'8'-12,"1"-3"0,-1-4 0,5-1 0,1 0-229,-1 0 0,-2 2-31,-2 2-165,3-2 0,-12 6 437,4-3 0,-4-4 0,-1 6 0</inkml:trace>
  <inkml:trace contextRef="#ctx0" brushRef="#br1">26090 9525 8091,'0'9'241,"0"1"102,0-7 0,3 3-40,7-6 0,2 0 178,17 0 0,-1-6-528,15-3 0,-2 1 62,11-2 1,0 1-799,5-5 0,-6 6 783,-4 3 0,-3-3 0,-1 0 0</inkml:trace>
  <inkml:trace contextRef="#ctx0" brushRef="#br1">28180 9155 7922,'-9'-23'-879,"-1"-1"0,1 7 676,-6-2 0,3 3 203,2 2 0,-2 4 78,2 1 0,-3 6 168,-1-2 0,-3 5-243,3 5 0,-8 2 45,7 8 1,-2 5 195,3 4 0,0 9-91,-1 5 0,6 6-53,-1-1 0,7 3-69,-2-8 1,4-5 0,1-5 0,1-1-60,4-8 0,3-6-197,6-9 1,2-2 83,3-2 1,-2-6 131,7-4 1,0-9-38,4-5 1,1 2-41,-1-1 0,1-1-84,-1-4 1,-4-2 63,-1-4 1,-4 4-3,5-3 0,-8 9 83,-2 6 1,-1 2 24,-9 2 134,1 6 1,-5 3-141,0 10 1,-6 9 337,-4 10 0,2 7-136,-1 2 0,6 5-96,-2-5 1,5 1-198,5-6 1,3-7-338,6-7 1,7-2 433,2-7 0,4-6 0,1-7 0</inkml:trace>
  <inkml:trace contextRef="#ctx0" brushRef="#br1">27469 8786 7989,'-14'-22'-528,"0"-4"-56,-1 7 0,-3-1 471,-1 1 1,-2 3 357,2-3 0,-3 3-216,-6 2 0,-3 6-94,-2 4 0,2 2 57,-7 2 0,5 8 52,-5 6 0,6 8 71,-1 11 0,9 1-35,5 8 1,3-1-2,2 11 0,6 2-62,4 8 0,2 2-183,2 8 0,0-1 153,0 0 1,0-2-114,0-2 0,0-4-52,0-6 0,0-12 49,0-2 0,-2-5-35,-2 0 1,-3-5 80,-2-9 0,-4-4 83,4-6 0,-4-6 0,-7 5 0,-2-5 0</inkml:trace>
  <inkml:trace contextRef="#ctx0" brushRef="#br1">26673 9425 7989,'20'-22'-542,"3"2"-139,5 6 1,13-5 674,6 0 1,14 0 50,5 5 0,2-1-1921,-2 1 1876,-3 6 0,-6-4 0,0 4 0</inkml:trace>
  <inkml:trace contextRef="#ctx0" brushRef="#br1">27611 8899 8039,'-6'-7'0,"-2"-4"-308,-6 6 0,0 2-309,-1 7 0,1 9 590,0 6 1,-5 13 57,0 1 0,-5 8 262,5 6 0,0 4-22,5 6 1,5-1-160,-1 1 0,9 0-207,1 0 1,8-8-267,11-6 0,9-4 147,10-10 0,9-1-60,5-14 1,4-3 273,1-11 0,-2-6 0,-3-3 0,2-12 0,-7-7 0,-3-6 0,-4-7 0,-1-1 0,-1-4 0</inkml:trace>
  <inkml:trace contextRef="#ctx0" brushRef="#br1">28564 8942 8039,'22'0'-1099,"0"2"824,-3 2 1,-2 4 909,7 7 0,-5 5-148,5 4 0,-5 4-236,4 5 0,-5-1-30,1 6 1,-3-5 28,-2 5 0,-2-5 73,-2 5 0,-4 0-116,-6 5 1,-1-1-158,-4 1 1,-11 6-175,-12 3 1,6-19-1,-2 2-465,-4 2 1,-1 2-1,-7 4 1,-1 2 500,0 2 0,-1 1 88,-6 4 0,-1 0 0,-2 2 0,-1 0 0,-3 2 0,-2 1 0</inkml:trace>
  <inkml:trace contextRef="#ctx0" brushRef="#br1">29673 8615 8055,'-8'6'-530,"2"4"362,6 9 0,-5 3 321,0 6 1,-4 1-133,4-1 0,0-1-256,5-3 0,0 1 105,0-6 1,0-5-458,0-4 442,0-7-59,0 3 266,0-18 1,0 1-122,0-13 1,7 0 145,2-4 0,4 1-25,1 3 0,5-1 117,0 6 0,0 2-97,-5 7 1,0 4 70,0 6 1,-4 0 38,-1 0 0,-1 6-84,2 4 1,-4 2 28,-6 2 0,0 1-121,0-1 1,-2 0-5,-2 0 1,-4 1-25,-6-1 1,1 0-349,3 0 190,-2-6-265,4-2-117,0-6 315,-5 0 0,12 2 232,-4 3-2,4-4 1,1 12 74,0-4 1,0 4-109,0 1 0,-7 0 138,-2 1 0,-4 5-128,-1 4 1,-7-2 47,-2 2 0,1-5 14,-2 4 1,6-10-27,-1 1-32,4-3 120,0-3 0,9-1 173,6-7 1,11-7-164,8-2 1,6-6-54,-1-3 0,8 2-7,1-3 1,0 3 0,-4 2 1,-6 0-20,1-1 1,-7 7 78,2 4-55,-3 2-56,-8 2 0,-8 11 1,-10 3 0,-8 15 18,-6-1 1,-5 10-3,-4 0 0,2 8-20,-7 1 0,6-1-7,-1-8 0,3 1-15,1-5 1,9-3 29,6-7 1,1-8-53,8-7 1,2-6 51,8 2 1,8-10-22,6-4 1,6-5 16,-2-5 0,9 3-1,1-3 1,5-2 35,-5 2 1,5 1 6,-5 3 0,2 6 74,-2-1 0,-1 6-99,6-6 1,-11 7 88,1-2 1,-9 5-47,0 5 0,-5 0 7,-4 9 0,-4-1 40,-6 10 0,-1-1 103,-4 2 0,-3 3-139,-6-3 0,-5 2 3,0 3 0,-5-1-200,5 1 0,-5-6 127,5 1 1,0-6-236,5 1 1,5-5 3,-1-5 0,6-1 26,-6-3 0,7-5-47,-2 0 1,-1-8-132,1-11 1,0 0 386,5-9 0,0-4 0,-6-11 0,-2 1 0</inkml:trace>
  <inkml:trace contextRef="#ctx0" brushRef="#br1">29730 9084 8055,'0'-22'-97,"-2"16"13,-3 15 0,2 13 222,-6 16 1,4 7 58,-4 11 1,4 1-321,-5 0 0,7 0 78,-2 0 0,4-7-228,1-2 1,0-9 29,0-1 1,1-8 29,4-1 1,-2-7 1,7-8-19,-7-6 1,3-3 229,-6-10 0,0-8 0,0-6 0,-6-6 0,-3 1 0,-4-1 0,-1 1 0,-1-1 0,1 6 0,0 0 9,0 5 0,4 1 114,1 4 0,-1 3 77,-4 6 0,5 0 144,-1 0 0,5 6-98,-4 3 1,4 4 38,-4 1 1,6 0-285,-2 1 1,-1-1 121,1 0 1,-5 0-201,6 1 1,-7-1-127,1 0 0,-3-5-186,-1 1 0,0-2-221,0 1 12,6-2 598,-5-7 0,18-7 0,-3-1 0</inkml:trace>
  <inkml:trace contextRef="#ctx0" brushRef="#br1">30114 8971 8055,'26'-8'0,"-2"3"0,-3 7 0,-7 7 0,-1 7 140,-4 12 0,-3 7 249,-6 3 1,0 3-300,0 2 0,0-1-163,0 1 0,0-2 83,0-3 1,0 1-20,0-5 1,0-3-168,0-7 0,0-4 80,0-5 0,2-3-441,3-2 0,-2-4 537,6-6 0,1-13 0,4-2 0</inkml:trace>
  <inkml:trace contextRef="#ctx0" brushRef="#br1">30640 8828 8121,'9'0'0,"1"0"0,-7 2-224,2 3 0,-4 3 80,-1 6 1,-3 2 287,-7 3 1,-7 4-265,-16 10 1,-3-3-226,-7 4 0,0 2 162,1 2 0,-1 1-109,0-1 0,7 0 292,3-9 0,9-4 0,5-11 0,3-6 0,2-8 0,0-8 0</inkml:trace>
  <inkml:trace contextRef="#ctx0" brushRef="#br1">30341 9084 8121,'30'-23'-106,"3"-1"0,0 11-34,10-1 1,-2 3 133,11-3 1,-1 1-75,1 4 0,-5 2-249,-9 7 331,-3 0-236,-13 0 1,-11 7-55,-15 2 288,-11 10 0,-13-3 0,-1 4 0</inkml:trace>
  <inkml:trace contextRef="#ctx0" brushRef="#br1">30526 9141 7413,'9'0'519,"1"0"0,-2 6-218,1 4 1,2 4 68,-6 5 1,0 0-93,-5 10 0,0-4-13,0 8 0,-7-1-330,-2 1 0,3-5 115,1 1 0,-1-3-677,1-7 1,2 0 198,7-4 1,1-3-430,9-2 857,-3-4 0,16-6 0,-5 0 0</inkml:trace>
  <inkml:trace contextRef="#ctx0" brushRef="#br1">30938 8999 8069,'5'-14'0,"0"0"0,6 4 122,-2 1 0,4 4-56,1-5 1,2 7 63,3-2 1,-2-1-274,7 1 0,0-6-221,4 2 0,1-4 104,-1-1 0,-4 0-110,-1 0 1,-5-1 96,1 1 1,-10 0 272,-4 0 0,-4 0 0,-1-1 0,0 1 0</inkml:trace>
  <inkml:trace contextRef="#ctx0" brushRef="#br1">31251 8686 7015,'8'7'-526,"3"0"1079,-6 8 0,4 0-71,-4 4 0,0 0-106,-5 10 0,0 2-143,0 12 0,0 0 29,0-1 1,-8 9-223,-6 6 0,-2 1-113,-8 9 0,5-3-119,-5 3 1,5-6 164,-4-9 1,5-7-112,-1-7 1,4-13-59,0-2 1,1-7-129,0-6 0,0-4 25,0-6 1,-1-8-128,1-6 1,5-2 90,-1-8 0,2-6 335,-1-7 0,-4-5 0,5 0 0</inkml:trace>
  <inkml:trace contextRef="#ctx0" brushRef="#br1">31038 9056 8069,'0'20'70,"0"3"154,0 5 1,0 2-146,0 3 1,-2-1 97,-3 6 1,-2-7-117,-8 2 0,1-3-245,0-1-477,0-7 392,-1-2 0,3-13-184,2-7 1,4-8 57,6-11 1,0-3 394,0-7 0,13-12 0,2-3 0</inkml:trace>
  <inkml:trace contextRef="#ctx0" brushRef="#br1">31009 9127 8069,'22'-14'-153,"5"6"50,-3 3 0,8 4 226,1 1 0,0 0-52,-5 0 1,2 4-105,4 1 0,-4 4 74,3-4 0,-5 5-50,-4-6 84,3 1 1,-11-5-846,3 0 770,-10 0 0,-3-12 0,-6-4 0</inkml:trace>
  <inkml:trace contextRef="#ctx0" brushRef="#br1">31436 8672 8069,'6'14'-78,"4"0"1,-2 2 14,1 3 0,-4-3-148,4 3 1,-4-3 356,4-2 0,1 0-98,4 0 0,-4-1-64,-1-3 16,1-4 0,4-6 0,0 0 0</inkml:trace>
  <inkml:trace contextRef="#ctx0" brushRef="#br1">31649 8757 8069,'8'-6'-274,"-2"4"130,-18 9 1,1 7-4,-13 10 0,0 2 2,-4-2 0,-1 3 170,1 1 1,0-4-22,-1 0 1,2-7 71,4 2 1,2-5-24,7-4 0,6-2-179,3-3 130,4-4 0,7 5 143,3-6 0,6-1-27,4-4 1,1 4-23,4-4 1,1-2-62,-6 3 1,5-3-7,-5 3 0,4 1-158,-4-7 0,0 7 105,-5-2-220,1-3 198,-7 7 0,-4-6 138,-8 7 1,-6 7-65,-9 2 1,-3 5 10,-6 5 0,-7 3-13,-3 7 0,-3 1 24,-2 3 0,1-1-52,-1 6 0,11-13-7,4-1 0,14-7-353,-1-3 243,11 0 1,5-7-14,14-7 1,0-2 89,9-7 1,0-1-5,4-4 0,1 0 54,-1-1 0,-1 6 161,-3 0 1,1 5-79,-6 0 0,0 2 65,-5 2-285,0 0 1,-6 6 114,-3 4 1,-10 2-59,-4 3 1,-4-1 79,-1 0 0,-7 2-12,-2 3 1,-1-3 23,-5 3 0,4-4 25,-8 0 1,9-1 165,5 0 0,5-4-114,5-1 1,2-4 75,7 4 0,2-6-53,3 2 1,9-3-118,9-2 0,4-2 31,2-3 1,1-3-5,3-6 1,-3-5-7,3 0 1,-3-4-117,-1 4 1,-1-2-191,0 2 1,-5 5-130,-4 0-723,-10 0 1132,-3 6 0,-18 0 0,-4 1 0</inkml:trace>
  <inkml:trace contextRef="#ctx0" brushRef="#br1">31507 9170 8069,'14'0'-397,"0"0"1,1 1 437,-1 4 0,-5 4 199,1 10 0,-7 10 331,2 9 0,-4 3-235,-1 1 0,-1 6-100,-4-1 1,-5 7 33,-8-2 1,2 5-383,-3 4 1,-3 0 109,-2 5 0,-3-8-224,-1-1 1,1-6-508,3-9 0,4-10 733,5-4 0,1-9 0,0 2 0</inkml:trace>
  <inkml:trace contextRef="#ctx0" brushRef="#br1">31948 9113 8211,'-21'0'-4,"5"0"3,-3 0 0,4 0 1,0 0 0,8-2 97,2-3 60,3 4 0,4-5 135,3 6 1,4-2-70,10-3 0,9 2-180,10-6 1,3-1 131,2-4 0,6-7-412,3-2 1,3-6-329,2-4 1,6 1 59,4-5 0,-6 5 147,-4-1 0,-12 7-57,-12 3 1,-11 5 414,-8-1 0,-12 4 0,-10 0 0</inkml:trace>
  <inkml:trace contextRef="#ctx0" brushRef="#br1">32360 8700 8162,'-22'0'-536,"1"0"-35,7 0 1,5 0 144,-1 0 403,7 7 1,-3-4-14,6 6 1,6-4 50,4 5 0,7-1 186,2 5 0,5 2-100,-5 3 0,1 0 160,-1 9 1,-5-1-25,0 11 0,-1 0-105,-8 5 0,-2 1-7,-8 3 0,-3 6 24,-6 8 0,1-4-163,4 0 0,-4 0 82,4-5 1,1-8-192,-1-1 1,4-10-15,-5 0-188,7-9 0,-5-10 125,3-9 0,4-5 12,-4-5 1,4-9 37,1-10 1,-7-3-116,-2-1 1,-4-2 264,-1-3 0,0-4 0,-1-5 0,1-1 0,0 0 0,1 2 0,4 3 0,1 10 36,3 9 0,4 3 141,-4 2 0,2 6 194,-2 3 0,4 7-92,-4 7 1,-3 7 2,-2 13 1,-2-1-295,-2 0 1,-2 7 107,-3 3 0,-2-3-365,-2-2 1,-4-3 10,3-2 1,2-1-133,-2-3 0,7-3 0,-2-7 390,3-6 0,2 4 0,0-4 0</inkml:trace>
  <inkml:trace contextRef="#ctx0" brushRef="#br1">32289 9099 8097,'57'-23'0,"0"3"-16,0 6 1,-5 1 45,0 4 0,-11 2 333,2 7 1,-12 0-68,-2 0 1,-3 0-1261,-7 0 0,-1 7 964,-9 2 0,-2 4 0,-7 1 0</inkml:trace>
  <inkml:trace contextRef="#ctx0" brushRef="#br1">32161 9440 8168,'-6'-8'-654,"2"-3"570,-5 6 1,6-1 697,-2 1-104,-3 3-77,7-4 1,1 4-421,9-2 1,10 2 24,5-3 1,4-1-133,5 1 1,7-6 93,12 2 0,6-10 0,14-3 0</inkml:trace>
  <inkml:trace contextRef="#ctx0" brushRef="#br1">29758 7705 8210,'0'-14'-445,"0"6"445,0 2 0,8 6-41,6 0 0,7 0-14,7 0 1,4-5-101,6 0 0,-5 1 71,10 4 1,-10-5 34,0 0 0,-5 0 29,-4 5 0,-5 2-5,-9 3 1,-6 3 24,-8 6 1,-11 2 89,-8 3 0,-11 1-78,-3 4 0,-5 3 119,0-4 1,1 4-94,3 2 0,5-2-4,9-4 1,10-7-290,9-6 246,3-7 0,10 3-11,7-6 1,0-6-22,9-4 0,4 2-16,6-1 1,4 6 84,-5-2 0,-5 3 22,-4 2 1,-12 0-20,3 0 1,-11 7-37,1 2 0,-11 5-52,-8 5 0,-12 3 36,-7 7 1,-6-1-10,1 1 0,1-1 13,0 1 1,5-7-15,-1-3 0,7-10 16,3-4 1,10-4 9,-1-1 0,8-1 33,-4-4 0,9-4-45,1-10 0,1 1 67,9-5 1,4 5-22,5-1 1,0 5 3,-5 5 1,0 2 43,0 7 1,1 7 9,-1 2 0,0 10-11,0 5 1,-1-1 6,-4 6 0,2-4 85,-6 8 0,5-3-100,-6-1 0,6-2 39,-5-4 1,4 3 23,-4-7 12,6-1-78,-3-3-189,6-7 99,-6-2 1,-2-12-160,-6-4 0,-8 2-147,-6-1 0,0 1 95,-5-2 1,-2-2 43,2 2 1,0-9-32,5-4 1,6-6 222,4-4 0,-4-10 0,0-7 0</inkml:trace>
  <inkml:trace contextRef="#ctx0" brushRef="#br1">30199 7648 8210,'35'-7'0,"-10"0"-166,3 7 1,-9 0-272,0 0 1,-4 2 428,-6 3 0,-3 2 330,-6 8 1,0 4-319,0 0 1,-12 6-67,-7-1 1,-7 2-126,-2 3 0,-7-1 117,-3 1 1,-6-7-181,1-3 0,4-5 38,11-5 1,5-2 95,4-7 1,5-2 115,5-3 0,2-4 0,7-10 0,7 3 0,2-3 0,4 3 0,1 2 0,0 5 26,1-1 1,-1 7-53,0-2 1,0 10 22,0 5 0,1 9 263,-1 4 0,-6 4 377,-4 2 1,-2 5-319,-2 4 0,0-1-164,0 0 1,-2-5-71,-2 1 0,1-3-177,-7-1 1,7-7 53,-2-3 92,4-10-279,1-2 0,0-11-16,0-5 1,6-2-8,3-13 0,4 0 107,1-4 0,0-2 17,1-3 0,4 3 55,0-3 1,1 3 0,-1 1 0,-2 2 88,7 4 1,-2 2-91,2 7 1,-3 1 214,-7 4 1,0-2 231,0 6-112,0 0 0,-6 12-112,-3 2 0,-3 5-21,-2 5 1,0-1-92,0 5 1,-7 3 13,-2 7 0,-9-3-426,-1 3 1,-1-3 171,1-2 1,3-1 198,-3-3 0,-3 3 0,0-5 0</inkml:trace>
  <inkml:trace contextRef="#ctx0" brushRef="#br1">30256 8018 8203,'0'21'-48,"0"-4"80,0 7 1,0-1 109,0 6 1,-7 4-58,-2 0 1,-5 2-122,-5-2 0,1-5-392,-5 1 0,5-2-122,-1-8 1,4 0 125,0-5 424,1-6 0,0 4 0,0-4 0</inkml:trace>
  <inkml:trace contextRef="#ctx0" brushRef="#br1">30256 8274 8203,'28'0'-1086,"-4"0"814,0 0 1,-1 0 275,6 0 0,-6 5-59,1-1 1,-2 6-357,2-5 411,3-1 0,-11-4 0,4 0 0</inkml:trace>
  <inkml:trace contextRef="#ctx0" brushRef="#br1">30554 7677 8203,'18'1'-235,"-4"4"0,3 3 138,-7 6 0,-4 1 155,-1-1 0,-4 6-137,-1 4 1,-3-2-14,-6 2 1,-2-2 4,-13 2 1,2 1-146,-2-6 1,-1 0 187,6-5 1,2-5-82,7 1 189,-2-7 0,10 2-137,-3-10 0,10 4 2,4-4 1,4-2 66,1 3 0,7-1 125,3 5 0,-2 0-55,1 0 1,-4 2 133,5 2 1,-8 1 72,-2 9 1,-1-1-67,-9 11 1,1-1-3,-5 6 1,-1 1 10,-4 3 1,-3-3-41,-6 3 1,-1-3-78,1-1 0,0-6-170,0 1 0,4-8-7,1-2-473,6 0 78,-4-12 0,7 1 192,0-13 1,7-5-83,2-14 0,4-1-106,1-3 469,0-3 0,0-13 0,1-2 0</inkml:trace>
  <inkml:trace contextRef="#ctx0" brushRef="#br1">30839 7592 8203,'17'7'-303,"-3"8"1,4 0 320,-9 9 0,2 0 68,-1 4 1,-2 5-53,-4 1 1,-2 5 6,3-1 0,-10-2-262,-5 2 1,-2-6 138,-2 1 1,1-9 46,3-5 0,-2-10 1,2-4 13,4-4 1,-5-12-57,6-3 1,2-14-18,8-1 1,3-4 40,6 0 0,0 1 5,0-5 0,1 5 35,-1-1 1,0 4 5,0 6 0,5-3-48,0 7 1,2 7-36,-2 7 0,-4 5 286,4 5 1,-3 4 504,-2 10 1,1-1-277,-1 5 0,-6 1-368,-3 4 0,-4 1 84,-1-1 1,0 1-190,0-1 0,-6 1 106,-4-1 0,-4 0-452,-5 1 0,-1-2-17,-4-4 0,-1-2-173,6-7 1,-5-1 583,5-4 0,-6-9 0,3-8 0</inkml:trace>
  <inkml:trace contextRef="#ctx0" brushRef="#br1">30924 7862 8203,'13'6'-45,"-4"3"1,-1 9-59,-3 1 0,-4 6 292,4-1 0,-3 3 168,-2 1 0,0 0-358,0 1 1,-7 1 98,-2 3 0,-8-3-244,-2 3 0,-5-7-92,5-3 0,-5-1-85,5 2 0,0-5-240,5-9 108,0 2 1,6-12 454,3 0 0,4-6 0,1-8 0</inkml:trace>
  <inkml:trace contextRef="#ctx0" brushRef="#br1">31066 8046 8174,'29'2'-483,"-1"3"0,-1 3 559,-3 6 0,-4 0 366,-6 0 1,-4 1 32,-1-1 0,-5 5-175,0 0 1,-2 0-663,-2-5 1,-6 0-322,-4 0 193,-3-6 0,-1-1 214,0-7 1,6-4-206,3-5 481,4-7 0,-6-12 0,0-1 0</inkml:trace>
  <inkml:trace contextRef="#ctx0" brushRef="#br1">31365 7762 8174,'6'14'0,"4"1"0,-3 0-242,3 4 0,-2-3 160,1 3 1,2-3-207,-6-2 1,5-4-95,-6-1 382,7-6 0,-9 4 0,4-7 0</inkml:trace>
  <inkml:trace contextRef="#ctx0" brushRef="#br1">31493 7563 8174,'9'8'0,"1"6"0,-1 2 0,5 8 0,-4-1 0,-1 6 0,-5 6 405,0 3 1,3 3-130,-3 1 1,1 2-284,-5 4 1,0 2 108,0 7 0,0 0 10,0 0 0,-5-6 290,1-4 1,-7-4-139,1-5 0,2-5 63,-1-10 0,1-2-99,-2-7 0,-2-1-394,2-4 1,-4-1-54,-5-3 1,-6-2-57,-13 7 1,-2-6 158,-12 6 116,-6-1 0,-13 5 0,-8 1 0</inkml:trace>
  <inkml:trace contextRef="#ctx0" brushRef="#br1">16393 11970 8166,'-14'0'-589,"0"0"0,0-1 492,0-4 118,-1 3 0,6-4 123,-1 6 1,1 0 200,-5 0 1,0 0-127,-1 0 0,-4 5-15,0-1 1,0 9-64,5 1 1,-2 7 10,-3 7 1,4 12-178,-4 2 161,3 11-53,8-3 0,-3 5 43,6-2 1,0-1-78,5-10 0,5 3-158,0-12 0,11-2 70,-2-7 1,5-5-93,0-10 0,-2-4 40,7-10 1,-2-9-103,2-9 0,1-9-201,-6-1 372,0-13-34,2 8 1,-6-16-51,4 7 0,-3 1 43,-2 8 1,-1 5 44,-4 9-5,4 4 0,-11 15 17,2 10 0,-2 11 250,-2 17 24,0 3-277,0 0 1,0 6-4,0-5 11,6-2-174,2 0 0,2-15-282,-1-5 1,1-3 106,4-7 350,0 0 0,7-18 0,1-3 0</inkml:trace>
  <inkml:trace contextRef="#ctx0" brushRef="#br1">16593 11515 8166,'0'-8'-1121,"-7"15"2152,-1 2-505,-12 18-381,4-5 1,-11 11-120,3 1 0,2 3-19,-1-3 1,5-1-6,-1-5 0,3-4 63,2 0-33,6-7 1,4 2-36,8-10 1,6 2 16,9-6 1,1 0-388,4-5 175,3 0-65,-5 0 0,11 0-129,0 0 0,1-5 150,-6 0 0,4-4 242,-4 4 0,4-6 0,-10 3 0</inkml:trace>
  <inkml:trace contextRef="#ctx0" brushRef="#br1">16763 11544 8166,'8'8'-345,"-2"4"1,-6-4 441,0 6-82,0 1-5,0-1 1,0 6 14,0 4 0,0-2-170,0 2 0,-1-7-287,-4 2 1,2-5 431,-7-4 0,7 3 0,-3-6 0</inkml:trace>
  <inkml:trace contextRef="#ctx0" brushRef="#br1">16863 11487 8166,'19'0'-571,"0"0"345,0 6 1,0-3 45,-1 7 501,1-7-1,-4 10-210,-1-5 1,0 1 183,0 0 0,1-1-65,-1 2 1,-6 2 208,-4-2 1,-2 3-238,-2 1 1,-6 2-155,-4 3 1,-14 3-523,-4 6 258,-4 7 201,-9 1 1,2 4-483,-13 2-960,6-2 1376,-3 9 82,6-13 0,1 5 0,-1-4 0</inkml:trace>
  <inkml:trace contextRef="#ctx0" brushRef="#br1">17147 12326 8079,'-8'6'706,"2"-4"-128,6 10-256,0-4-147,0 6 1,0 1-524,0-1 179,0 0-232,0 6 1,-13 3 400,-6 5 0,-12 7 0,-6 1 0</inkml:trace>
  <inkml:trace contextRef="#ctx0" brushRef="#br1">17289 11800 7994,'7'-8'-875,"7"3"540,9 10 1,4 4 136,2 10 83,5 10 0,-3 2 956,2 7 0,-8 0-372,-1 5 1,-7 4-379,2 0-1195,-3 1 1168,-2 1 1,0-11-612,0 0 284,1-7 125,-1-9 1,-5-3-312,1-9 201,-7-4 1,3-19-404,-6-6 651,0-12 0,-6-12 0,-2-7 0</inkml:trace>
  <inkml:trace contextRef="#ctx0" brushRef="#br1">17559 11686 7623,'0'14'1050,"0"0"-801,0 7 0,-1-4-35,-4 7 17,-3 0-192,-6 4 1,-7 7-124,-2 3 1,-9 3 135,-1 1 1,-7 1-52,3 0 0,2 4 22,2 1 1,4-3-132,5-7 1,9-9-904,5-10 499,7-4 334,-3-7 1,14-3 177,6-10 0,13-22 0,9-10 0</inkml:trace>
  <inkml:trace contextRef="#ctx0" brushRef="#br1">17844 11416 8004,'8'-8'-539,"-15"14"1,-9 5 630,-12 13 1,0 1 508,-1 8 1,-4 4-249,0 5-329,0 1-6,11 0 0,1-7 171,7-3-163,6-3 1,2-8-244,6-3 236,0-3 0,6-8-87,3-3 1,10-4-143,5-1 1,3 0 58,1 0 1,5 0-177,1 0 0,2-4-163,-8-1 358,4-6 46,-10 9 86,0-10 0,5 10 0,-5-4 0</inkml:trace>
  <inkml:trace contextRef="#ctx0" brushRef="#br1">17886 11515 8005,'8'0'-433,"5"7"1,-7 5 664,4 7 0,-4 6 187,-6-1-94,0 3-248,0 1 1,0 1-534,0-1 216,0-6-49,0-1 1,0-7-107,0 0 1,0-4 394,0-1 0,0-5 0,0 2 0</inkml:trace>
  <inkml:trace contextRef="#ctx0" brushRef="#br1">18128 11387 8005,'14'2'-252,"0"3"126,1 3 0,-1 6 484,0 0 0,0 0-180,-6 7 0,3-5 498,-6 3-315,6 3-209,-9 0 0,4 3 57,-6 3 0,-8-1-86,-6 11 0,-3-5-187,-12 5 0,-3-5-221,-10 5 0,-7-1 82,-3 1 1,-10-10-1,-3-7 1</inkml:trace>
  <inkml:trace contextRef="#ctx0" brushRef="#br1">15896 11601 8400,'16'-10'-155,"3"1"0,3 1 155,6-2-58,1-2 1,5 5-24,4-2 0,-3 3-178,-2 6 0,-4 0-327,-6 0 0,-2 0 586,-7 0 0,-6 0 0,5 0 0,-5 0 0</inkml:trace>
  <inkml:trace contextRef="#ctx0" brushRef="#br1">15896 11771 8360,'-8'14'-730,"2"1"626,6-1 429,0 6-270,0 2 182,0 7 1,0 6 398,0 3 0,0 11-494,0 7 1,0 8-343,0 7 0,-7-5 44,-2 0 1,-2-6-44,1 2 0,4-5 8,6-5 71,0-3 56,0-13 0,6-3-203,4-9 0,15-5-9,8-9 0,21-18-601,12-16 877,4-9 0,-28 9 0,0-1 0,-3 0 0,1-1 0</inkml:trace>
  <inkml:trace contextRef="#ctx0" brushRef="#br1">18484 11373 8127,'14'-8'-1000,"0"3"413,0-2 566,0 5 0,1-4 424,-1 6 1,0 0-299,0 0 0,-1 6-128,-4 3 0,-2 10 58,-7 5 1,0 11-5,0 8 0,-2 6 181,-3 7-1284,-3 8 1101,1-6 0,-6 16-82,3-3 107,-2 4 65,-2-4 1,-1-5 151,1 0 1,2-7-233,2-2 1,2-13-32,3-11 1,4-5 26,-4-4 0,2-5-99,-2-9 0,-9-2-673,-10-4 336,-9-2 401,-3 10 0,-7-4 0,0 7 0</inkml:trace>
  <inkml:trace contextRef="#ctx0" brushRef="#br1">15412 11586 8399,'-36'29'-329,"1"12"-216,7 6 0,1 9 48,3 5-1927,-2 10 2585,17-29 0,2 2-123,-4 2 0,1 1 0,3 4 0,2 2-66,-1-1 0,2 0 0,0 1 1,2-1 1,1-2 1,2-1-1,2-4 1,2-2-30,0 1 1,4-2 0,5-4 0,5-2-60,3 1 0,3-3-52,10 0 1,3-3-305,1-4 1,3-4 469,6 0 0,3-3 0,-1-2 0,1-1 0,1-3 0,1 0 0,0 0 0,1 1 0</inkml:trace>
  <inkml:trace contextRef="#ctx0" brushRef="#br1">18967 12311 8026,'0'-9'340,"0"-1"-111,0 7-22,0-3-221,0 6 0,6 6 93,4 4 0,-4 2-102,-1 3 1,-4 0 95,-1 4 1,0 4-81,0 5 1,-6 5-184,-3 0 0,-10 5-45,-5-5 0,-3 5 235,-1-5 0,-1 7 0,1-4 0</inkml:trace>
  <inkml:trace contextRef="#ctx0" brushRef="#br1">19649 11487 7481,'-8'6'0,"-4"-4"0,4 4 0</inkml:trace>
  <inkml:trace contextRef="#ctx0" brushRef="#br1">19735 11302 8030,'-8'0'-651,"1"0"434,7 0 764,0 0-247,7 0 1,2 6-91,10 4 1,-1 2-115,5 3 0,1-1-123,4 0 0,1 0 99,-1 1 1,-4-6-98,0 1 1,-5-6 130,4 6 1,-5-2-7,1 1 1,1 4-1,-1-4 1,0 4-137,-5 1 0,-1 0-26,-4 1 0,3 5 144,-8 4 0,1 3-139,-5 1 0,-8 7 80,-6 3 1,-8 8 222,-11 1 1,-5 11-3487,-10-1 2898,18-18 0,-3 1-986,-8 0 1,-3 1 1327,-9 11 0,-2 2 0,15-19 0,-1 1 0,-1 0 0,-2 2 0,0 0 0,-1 0 0</inkml:trace>
  <inkml:trace contextRef="#ctx0" brushRef="#br1">20303 11871 7957,'-14'-8'0,"0"1"0,0 7 359,6 0-137,2 0-11,6 0 1,1 0 55,4 0 0,9 0-2,10 0 0,4 5-28,5 0 0,4 0-62,5-5 0,4 0 0,-3 0 1,7-5 46,-7 0 0,3-6-600,-4 2 0,6-2-848,-1 1 0,1-1 653,-6 6 505,-5 1 0,-3-3 0,-5-1 1</inkml:trace>
  <inkml:trace contextRef="#ctx0" brushRef="#br1">20716 11672 7957,'14'0'0,"0"0"0,7 0 871,2 0-893,4 0 76,8 0 0,1 1-124,7 4 114,0-3 38,-7 10 1,3-10-42,-5 3 0,-1-4 131,-5-1 0,-1 5 205,-3 0 0,1-1-232,-6-4 0,-6 8-9,-9 6 1,-2 4-272,-2 10 1,-19 5-82,-9 15 0,-20 2-390,18-22 0,-1 1-745,-1 3 0,-1-1 1189,-15 5 0,-1-1 162,12-1 0,-1-1 0,-12 4 0,-1 0 0,8-6 0,0 0 0,-1-1 0,0 1 0</inkml:trace>
  <inkml:trace contextRef="#ctx0" brushRef="#br1">21924 11501 8015,'-5'-14'0,"1"0"0,-7 6-154,1 3 1,-2 5-292,-3 5 1,0 4 594,-4 10 0,1 5 27,-5 9 1,-1 3-60,-5 7 1,3 0 57,2-1 0,-1 3 246,6 2 1,1-3-120,9 4 0,-2-3 50,6 3 0,0-4-210,5 3-298,0-9 327,0-3 0,2-13-108,3-3-85,2-3 57,14-8 0,-5-3-160,3-10 1,3-9 24,2-10 1,1-5-91,-2-4 1,4 2 133,-3-7 0,-2 5-314,2-5 1,-7 6-64,2-1 0,-3 5 123,-2 4 0,-4 0 165,-1 10 15,-6-3 142,4 15 1,-7-3 104,0 10 0,0 9 76,0 10 0,0 4 340,0 5 0,0-1-239,0 6 1,0-2 29,0 2 1,1 2-735,4-7 217,-3 0 174,10-5 1,-4-7-311,6-7 0,2-1-66,3-8 1,-2-9-291,7-10 1,0-11 683,4-8 0,7-13 0,1 2 0</inkml:trace>
  <inkml:trace contextRef="#ctx0" brushRef="#br1">22493 11103 8015,'8'-14'672,"-2"6"0,-7 2-458,-4 6 1,-3 7-180,-6 8 0,-7 2 11,-3 12 1,-2-4 139,-3 8 1,-4-3-1,0-2 1,-7 2 0,2 4 1,8-9 6,2 3 0,15-7-72,4 3 1,6-6-197,3 6 1,6-6 43,3 1 1,9-8 50,1-2 0,11-1-246,-2 1 0,-1-2-114,-3-7 1,-2 0-150,2 0 0,1 0 8,-6 0 1,0 0-213,-5 0 1,-4-2 133,-1-3 558,-6 4 0,3-12 0,-6 5 0</inkml:trace>
  <inkml:trace contextRef="#ctx0" brushRef="#br1">22450 11316 8015,'8'-8'0,"5"2"-90,-4 6 157,4 0 0,1 0 468,0 0 0,1 5-19,-1 0-254,0 6-94,0-4 1,-6 8 10,-3-1 0,-4 0-81,-1 0-105,0 1 122,-6-1 1,3-5-421,-7 1 186,7-1-44,-3 5 1,6 1-165,0-1 118,0-6 225,6 4 0,2-8-39,6 5 0,7-6-132,3 2 0,3-3-198,1-2 0,0-5 30,1 0 1,-2-11-110,-4 2 1,3-3 431,-7 2 0,6-5 0,-3-2 0</inkml:trace>
  <inkml:trace contextRef="#ctx0" brushRef="#br1">22791 11146 8015,'8'14'0,"5"-5"-156,-4 1 1,4-5-349,1 4 0,1-1 551,-1 1 1,2 2 546,3-6 1,-4 0-81,4-5 1,2 0-208,-2 0 1,1 5 283,-1-1-447,-3 1 0,5 2-47,-7 2 1,-6 5 110,-4 5 0,-5 3-203,-9 7 1,-7 7-28,-16 7 0,-10 7-87,18-19 1,-2 0 0,-4 1 0,-1 1-1409,-3 2 0,-1 1 1517,1-4 0,-1 0 0,-6 3 0,0 0 0,2-3 0,1 1 0</inkml:trace>
  <inkml:trace contextRef="#ctx0" brushRef="#br1">16607 9084 8489,'-59'-6'-228,"4"-2"70,12-6 1,5-5 216,1 0 1,5 2 161,-1 7 0,-8 4 65,-2 6 0,-11 0-147,-3 0 1,-4 6-1909,-6 4 1734,-2 15 0,9 0-78,-6 13 0,32-14 1,1 3-81,-2 3 1,-1 1 0,-2 3 0,-1 0 127,-1 2 1,-1-1-1,0 1 1,0-1 44,0 1 1,1-1 0,6-2-1,2-1-22,2-1 1,3 0 0,-14 33-189,3 3 0,8 2 189,7 2 1,4-1 14,9-4 0,-1-3 9,6-6 0,1-1 87,4-4 1,1 8-2,4-3 0,4 3 123,10-3 0,-1-5-145,5 0 0,9-6 15,11 1 1,14 2 64,-23-25 0,3-1 0,2-1 0,2-3-129,6-1 0,1-2 1,0-1-1,0 0-88,6-1 1,1 0-1,6 0 1,2-1 93,5-1 1,1 0 0,-4 1 0,0 0-13,0 0 1,2-2 0,4 0 0,0 0 8,3 1 0,-1 0 0,1-1 0,-1 0 62,-6 1 0,-1 0 0,1 1 0,0 1-62,-3-2 1,0-1 0,-1 0 0,1-1 8,0 0 1,0-1 0,-6-1 0,-1 0-16,-5-1 1,0 0-1,2-2 1,0-1-188,0 1 1,1 0 0,0-4 0,0-1 157,0 1 0,-1-2 0,-3-4 1,-1-4-76,-2-4 0,-1-2 0,-2-3 1,0-2 27,3-5 0,-1-2 1,-3 1-1,0-1 59,2-3 0,-2-1 0,-1-1 0,-2-1 48,-2 0 0,-2 0 0,-2 1 1,-2 1-130,-6 0 0,-2 0 0,0-2 1,-1 0 232,-2-3 0,-1 1 1,-1-1-1,1 0 64,-2-2 0,0 1 1,20-31 68,-6 1 1,-1 4-89,-8 2 1,-5-1 410,-10 10 1,-3 3-661,-6 2 1,-9-2 133,-10 1 1,-6-1 340,-18 2 1,2 6-474,-11-7 1,0 7 154,-5-6 0,-6 3-207,-4 1 1,29 19 0,-1 1 20,-3-1 1,-2 0 0,1 0-1,0 1 133,-5 1 0,1 1 1,5 0-1,0 1 91,0 1 0,-1 0 0,-2-1 1,0 1 6,-4 1 1,-2 3 0,-3-2 0,-1 2-37,-1 2 0,-2 2 0,2 0 0,0 2 44,4 1 1,0 2-1,-5 1 1,-1 2-108,-6 0 1,0 1 0,-2 1 0,-1 2-446,-1 0 1,-1 3 0,-9 2-1,-1 2 299,2 2 0,-2 4 1,19-1-1,-1 3 1,0 0-448,0 2 0,0 1 1,-2 1-1,-7 5 0,-1 1 1,-1 2 563,0 1 0,-1 2 0,0-1 0,17-7 0,-1 0 0,0 0 0,1 1 0</inkml:trace>
  <inkml:trace contextRef="#ctx0" brushRef="#br0">23900 11672 8031,'7'-8'0,"1"1"-599,6 7 1,5-4 169,0-1 1,6-11 810,-1 2-321,3-10 1,6 1 208,0-11 1,11-7-134,-1-6 1,-2-5 40,-3 4 1,-2 3-102,2 7 0,-5 3-191,-9 7 1,-5 5-260,-10 4-318,-2 10 691,-14 3 0,-7 6 0,-8 0 0</inkml:trace>
  <inkml:trace contextRef="#ctx0" brushRef="#br0">24284 11188 8031,'0'8'31,"5"10"156,0-4 0,6 11 90,-2 4 1,-1 7 28,2 11 0,-7 5-265,2 10 0,-5 7-189,-5 7 0,3-6 105,-2-9 48,2-8-205,2 2 1,0-17-981,0 0 671,0-13 62,0-11 0,0-15 149,0-14 0,0-5 298,0-9 0,0-5 0,0-4 0,0-3 238,0-2 1,-2 0-239,-2 1 0,2 5-55,-11 3 0,10 13 72,-6 7 1,4 1 237,-4 8 0,-1 15 352,-4 14 0,-7 9-307,-2 9 0,-6 7 70,-4 4 0,1-3-661,-5 2 0,-1-1 298,-5 1 1,5-3-77,0-6 1,11-1-212,-1 1 1,6-7-271,3-3 1,1-9 232,14-5 317,-1-10 0,5-16 0</inkml:trace>
  <inkml:trace contextRef="#ctx0" brushRef="#br0">24270 11785 8031,'21'-7'-169,"-1"0"-115,4 7 1,1 0 167,-6 0 1,5 0-15,-5 0 0,0 5 14,-5 0 0,-1 6 139,-4-2 0,-4 4-23,-10 1 0,-9 7 0,-8 1 0</inkml:trace>
  <inkml:trace contextRef="#ctx0" brushRef="#br0">24142 12141 8031,'-27'27'-132,"4"-4"1,4-2 131,9-7 647,4 0-246,6 1-224,0-8 1,8-2-211,6-10 0,7-4-23,7-10 0,0-2-274,1-2 0,-2-2 130,-4 6 0,-2 6-56,-7 8 0,-4 4-62,-1 1 1,-6 12 63,2 7 0,-10 11 267,-4 3 56,-4 1 23,-1 0 1,0-4 215,-1 3 0,6-9-106,0-5 0,5-3 130,0-2 1,2-4 127,2-1-247,0-6 0,6 4 14,4-7 1,4 1 5,5 4 0,-3-2-285,3 7 31,-3-1-55,-2 5 0,-2 2-57,-2 3 1,-4-3 108,-6 3 1,0-3 31,0-2 1,-6-5 78,-4 1 0,-2-6-3,-2 6 0,-7-7-97,-3 2 0,-3-4 43,-1-1 0,4 0 0,1 0 1,4 0-46,-5 0 0,11-6-140,-1-3 1,9-4 99,1-1 1,10-5-156,8 0 1,7-6-62,7 1 1,1-8-197,-1-1 0,5-2-472,0 2 463,7-3 183,-4-13 0,7-2 0,0-6 0</inkml:trace>
  <inkml:trace contextRef="#ctx0" brushRef="#br0">24654 11458 7634,'14'15'-362,"-1"-6"278,-4 1 1,4-1 39,-4 5 1,4 2 340,1 3 1,-6 3 66,-3 7-230,-3-1-92,-2 0 0,-7 1-69,-2-1 0,-5 6-37,-5-1 1,-4 6-7,-5-1 1,0-3 89,-1-2 0,2-5-234,4-4 1,4-3-163,9-7 141,-2-6 0,12-2 173,0-6-32,6-6-8,14-2 1,2-6 217,7-1 50,-1 8-178,1-6 0,-2 11 87,-4-2 0,3 2-5,-7 2 0,0 2 164,-5 2 0,-2 4-12,-2 6 0,-4 2 134,-6 3 1,0 3 137,0 7-157,0-1-206,0 1 0,-5 4-192,1 0 1,-6 5 38,5-5 1,-1 0-97,1-4 0,4-3-322,-4-2-112,4-3 1,7-15 172,3-6 1,4-19 378,1-14 0,7-19 0,1-7 0</inkml:trace>
  <inkml:trace contextRef="#ctx0" brushRef="#br0">25393 11146 8009,'18'-8'-68,"-4"3"-143,-9 3 1,-1 10 185,-8 7 0,-11 7-6,-8 11 1,-10 8 144,-5 6 1,-5 7-499,-4-2 0,-2-1 321,-3 1 1,4-2-31,10 2 0,10-9 110,9-10 1,5-4-383,4-6 1,4-2 109,6-7 0,6-6 255,4-3 0,2 3 0,9-7 0,-1 6 280,4-7 1,3 0-281,-3 0 0,7 0 0,2 0 0,-4 0 70,-6 0 0,1-7 111,5-2 1,-6-4 201,1-1 1,-5-7-132,5-2 0,-7-3 743,2 3-400,-3-4-284,-2 5 1,-1-5-12,-4 3 1,2-1-309,-6 6 0,0 0-682,-5 5-55,0 0-799,0-1 1131,0 1 413,-7 6 0,-1 2 0,-6 6 0</inkml:trace>
  <inkml:trace contextRef="#ctx0" brushRef="#br0">25422 11444 7935,'0'21'-73,"-7"1"241,-2 6 0,-4 9-110,-1 5 0,-2 3 269,-3 7 0,-1-2-280,-4 2 1,-1-3-452,6-6 0,2-5 36,7 0 1,-1-7-642,6 3 1009,0-11 0,-1-2 0,-2-7 0</inkml:trace>
  <inkml:trace contextRef="#ctx0" brushRef="#br0">25208 11800 8009,'-7'30'-554,"-8"3"106,1-3 195,-6 11 1,1-6 609,0 3 0,0 1-119,5-6 0,4 0 376,1-4-424,5-7 0,0-3 163,8-10 0,11-4-247,8-10 1,9-9-50,1-10 1,5-2-320,-5-3 0,7 1 155,-2-1 0,-5-2-585,-5 2 1,-6-2 691,-7 7 0,-1-3 0,0-1 0</inkml:trace>
  <inkml:trace contextRef="#ctx0" brushRef="#br0">24924 11501 7982,'0'8'-79,"0"5"39,0-4 0,2 4-242,2 1 0,-2 5 180,3 0 1,1 6 201,-1-1 0,0 3-124,-5 1 0,0-4 10,0 0 0,-5-7-9,0 2 0,0-3-167,5-2-6,0 0 161,0-6 0,0 5-9,0-4 0,5 4 377,0 1-168,0 0-37,1 7 1,-5-2 12,4 9 1,2-3-54,-3 9 1,3-4 160,-3-2 1,-2 0-192,3 1 1,1-7-8,-1-3 0,-1-3-73,-4-2-62,0-6 138,0 4 1,-6-5-307,-3 2 128,-10 4-33,3-12 1,-11 12-41,3-3 1,-7-3 35,-2 3 0,-2-2-102,2 1 1,3 2 358,-4-6-173,4 0-96,8-5-84,2 0 124,6 6 0,14-4 48,9 2 0,12-2 78,12-2 0,5 0 102,9 0 0,-1 2 338,6 2 0,0 3 302,5 2 0,6 4-749,4-4 0,0 4 2,0 1 0,-6-4-318,-8-1 0,0 1 330,-5 4 0,2-3 0,-4 0 0,0 0 0,1-2 0</inkml:trace>
  <inkml:trace contextRef="#ctx0" brushRef="#br0">26161 11402 7990,'6'-15'169,"4"1"1,3 1 367,1 4 1,5 3-1361,0 6 281,0 0 443,-5 0 99,0 0 0,-6 6 0,-2 2 0</inkml:trace>
  <inkml:trace contextRef="#ctx0" brushRef="#br0">26204 11245 7854,'0'14'-405,"-7"2"552,-2 3 1,-4 3-101,-1 7 1,-2 4 262,-3 0 1,2 11-199,-7-1 1,-1 4-246,-8 1 0,3-6 160,-3 1 0,3-7-19,1-7-116,7-1 156,2-6 0,13-7-111,7-11 0,8-4 43,11-4 1,5 0-90,9-5 0,-3-1 90,3-4 1,2 0-4,-2 0 0,0 0-55,-4-1 0,4 6-10,0-1 1,-6 7-21,-8-2 45,-10 4 0,-4 7-111,-10 4 0,-11 7 147,-12 2 0,-2 11-13,-8-2 0,2 4 58,-2-4 1,-3 6 133,3-1 1,3 5-4,2-5 1,5-1 188,4-9 0,5 2 51,9-6-252,4 0 0,19-11-145,6-3 0,6-3-51,3-2 0,6-8-143,-1-7 1,5-5 22,-5-8 1,5-1-208,-5 1 0,0 1 5,-4 3 380,-7-3 0,-2 5 0,-6-6 0</inkml:trace>
  <inkml:trace contextRef="#ctx0" brushRef="#br0">26147 11629 7990,'0'16'-65,"0"3"0,0 3 396,0 6 0,-2 2-48,-2 4 0,2 2-159,-3 6 1,-1-4-1,1 0 1,-4-5 15,4 5 0,-1-6-256,1 1 0,3-3-704,-2-1 820,2-7 0,2 5 0,0-5 0</inkml:trace>
  <inkml:trace contextRef="#ctx0" brushRef="#br0">26389 11657 7943,'28'-14'0,"0"-2"-402,1-3 0,-1 4 25,1-4 1,-7 5 600,-3 4 0,-8-1-287,-2 6-277,-5 1 1,0 5 237,-8 4 0,-9 3 185,-6 6 1,-6 5-24,1 0 0,-3 6-107,-1-1 0,1 1-51,3-1 0,5 1 194,10-6 1,-2 0 571,6-5 0,2-1-344,7-4 0,6 2-78,9-6 0,3-2-150,6-7 1,7-6-210,3-9 0,-3-3-344,-2-6 1,-3-6 249,-2 1 1,-4-5-591,0 5 797,-13 0 0,8-2 0,-11-1 0</inkml:trace>
  <inkml:trace contextRef="#ctx0" brushRef="#br0">26673 11373 7943,'-14'6'-215,"-1"2"179,1 7 1,0 7 578,0 6 0,-2 8-119,-3 12 0,2 2-329,-7 7 1,-4 0-447,-6 0 1,-5 0 123,1 0 1,3-7 90,2-2 1,5-7-206,4-8-161,3 0 434,13-17 0,4-4-127,8-12 1,6-12 63,9-12 0,5-3-100,9-1 1,-2-1 339,7 1 1,-1 1-214,1 3 1,-2-1 57,-3 6 0,-8 2 156,4 7 1,-10-1 82,0 7 1,-10 0-69,-4 9 1,-4 3 128,-1 6 1,-6 7-54,-3 3 1,-6-2 23,-3 1 0,-5 1-136,-5 4 0,0 1 52,-1-1 1,1 1 12,-1-1 1,9 5 12,5 1 0,3-3-184,7-7 0,2 1 72,8-6 1,4 0-129,10-5 0,8-6-31,6-3 0,7-4-135,-2-1 0,-2-6 49,2-3 0,-5-6-176,5-4 1,-5-3 17,5-6 1,-6-5 347,1 0 0,-3-7 0,-2 4 0</inkml:trace>
  <inkml:trace contextRef="#ctx0" brushRef="#br0">26886 11373 7943,'0'-8'144,"5"3"-73,0 10 1,-1-2 30,-4 7 1,0 4-71,0 5 1,-1 5 19,-4-5 1,-1 6-3,-4-1 0,-1 1-8,6-1 1,1 1 195,4-6-184,0 0 1,8-7 75,6-2 0,6-4-94,9-6 0,6-8-11,3-6 1,3-2-120,1-7 1,-4-1-190,0-4 0,-6-1-23,1 1 0,-5-1-231,-4 1 1,-5 4-187,-10 0 723,-2 7 0,-1-10 0,2 5 0</inkml:trace>
  <inkml:trace contextRef="#ctx0" brushRef="#br0">27142 11316 7943,'-14'22'0,"4"7"102,1-1 1,-1 7-54,-4 8 0,2 6 476,2 3 0,-4-2-245,0 2 0,-2-1-288,-8 1 1,5 2 58,-4-7 1,0-4-189,0-5 1,2-7 94,7 3 1,4-11-249,1-4-527,6-3 591,-3-8 1,7-8 10,4-10 0,9-9-49,10-4 0,3-4 91,1-2 0,2-2 13,3 2 1,-1-2 176,6 7 0,-5 4 47,5 1 0,-7 3 297,3 2 0,-9 6 746,-1 3-810,-7 3 1,2 4 125,-10 3 1,-4 7-153,-10 7 0,-4 5-154,-10-5 0,-5 6-93,-9-1 1,0 3-272,-10 1 1,2 1 236,-11-1 1,5 1 90,-5-1 0,7 0-86,3 1 0,7-7-80,11-3 0,4-5-145,5-4 0,6-4-475,-1-6 1,9-2-328,1-2 1,6-4 1031,8-7 0,9 1 0,5 0 0,7-3 85,7 2 0,6-2 208,-1 8 1,5 1 340,-4-2 1,-1 5-253,-4-4 1,-5 6-106,0-2 0,-7 4-312,2 1 0,-7 0-987,-3 0 960,-5 0 62,2 0 0,-6 6 0,1 2 0</inkml:trace>
  <inkml:trace contextRef="#ctx0" brushRef="#br0">27213 11046 7878,'0'-14'106,"0"6"1,7 3-117,2 10 0,-1-2 195,1 7 0,6-1-107,4 5 0,6 5-228,-1 0 1,4 0 149,5-5 0,10 7 0,7 1 0</inkml:trace>
  <inkml:trace contextRef="#ctx0" brushRef="#br0">27782 11430 7957,'6'-14'-285,"4"0"0,9-1-29,4 1 1,-1-5 151,2 0 0,5-6 296,4 1 0,0-1-215,-5 1 1,-1 4-178,-3 6 0,-8-1 258,-7 1 0,-6 0 0,4 0 0,-14 6 0,-1 1 0</inkml:trace>
  <inkml:trace contextRef="#ctx0" brushRef="#br0">27995 11146 7957,'0'15'-242,"0"4"1,5 10 95,0 9 1,-1 4 887,-4 6 1,0 9-313,0 9 1,0 4-438,0 1 1,-4-2 99,-1-3 1,-6-4-256,1-10 1,-1-3 123,2-6 1,-2-4-101,6-6 0,-4-1-251,4-13 175,-6-6-276,9-7 1,-4-19 18,6-6 471,0-12 0,-6-12 0,-2-7 0</inkml:trace>
  <inkml:trace contextRef="#ctx0" brushRef="#br0">27853 11458 7957,'-6'40'-161,"-4"3"1,-2 2 124,-3-2 1,1 0-17,0-1 0,1-4 85,4 0 0,-4-8 271,4-1-611,2-1 254,1-12 0,12-5 52,4-16 1,9-3 0,3-25 0,6 3 0</inkml:trace>
  <inkml:trace contextRef="#ctx0" brushRef="#br0">28024 11458 7957,'4'15'-15,"1"-1"0,5 2-20,-6 3 1,3-4-117,-3 4 1,-2-3 33,3-2 0,-2-1-632,2-4 566,-4-2 0,10-10-247,-6-7 430,6-6 0,-3-12 0,6 0 0</inkml:trace>
  <inkml:trace contextRef="#ctx0" brushRef="#br0">28280 11018 7957,'7'-8'-244,"0"9"227,-7 14 1,-8 7 169,-6 11 1,-2 3-167,-8 7 1,2-2-16,-2-3 1,-1-2 79,6-3 0,0-9 51,5 0-97,6-1-11,2-7 1,14-2-158,6-9 0,11-3 51,8-2 1,8-2 41,2-3 1,0-1 41,4-3 1,-4 2-11,-5 7 0,1 0 28,-6 0 0,0 7 8,-4 2 1,-1 5 26,1 5 1,-7-1 157,-3 5 1,-10 3 17,-4 7 1,-5 3-92,-5 7 0,-4-1 114,-10 1 0,-2-2-73,-2-3 1,-4 2-32,3-7 0,-4 0-40,-6-5 1,-2-1-12,-7-3 0,2-4-103,4-5 0,2-7-250,6-4 1,7-8-565,3-6 1,10-15 76,4-8 770,3-7 0,2-15 0,0-4 0</inkml:trace>
  <inkml:trace contextRef="#ctx0" brushRef="#br0">28308 11444 7957,'8'7'-475,"-3"2"0,-4 5 938,-1 5 0,-6 3-54,-4 7 1,-2-1-206,-2 1 1,-1-3-51,1-2 1,0 1-164,0-6 1,6 0-27,3-4 0,3-6-641,2 1 537,0-7 139,7 3 0,1-19 0,6-2 0</inkml:trace>
  <inkml:trace contextRef="#ctx0" brushRef="#br0">28422 11586 7957,'0'21'-265,"0"3"1,-2 2 556,-3 3 0,-4 4 462,-10 0 0,3 0-628,-3-4 0,-1-1 53,1 1 1,6-2-946,8-4 512,4-2 254,7-13 0,8-8 0,8-8 0</inkml:trace>
  <inkml:trace contextRef="#ctx0" brushRef="#br0">28706 11302 8196,'6'-9'-279,"4"-1"1,9 2-186,5-1 0,2-4 852,3 4 1,-1-6-287,1-4 1,-1 2-313,1-7 0,-7 5 126,-3-4 0,-5 4-16,-5-5 0,-1 5-55,-3-5 1,-3 12-131,2-2 1,-4 4 83,-4 1 201,-4 2 0,-7 15 77,1 6 0,-6 9 46,-4 10 1,2 3 257,-2 7 1,0 4-152,-4 0 0,0 6 51,-1-6 1,1 0-190,-1-4 1,6-2-94,-1-3 0,7-10 13,-2-9 0,7-4 201,3-6-333,6-3 54,9-18 0,12-4-110,15-12 1,5-1 36,9 1 1,-3-1-125,4 1 0,-4 6 131,-1 3 0,-6 3-57,1 2 0,-11 4 189,2 1 0,-10-1 0,1-4 0</inkml:trace>
  <inkml:trace contextRef="#ctx0" brushRef="#br0">29019 11615 7958,'-10'0'92,"1"0"0,6-2 53,-2-3 0,10-4-305,4-10 0,4 3 69,1-3 1,0-1-83,1 1 0,-1-2-52,0 2 61,0 4 1,-1-6-204,-4 7 367,-2 0 0,-14-1 0,-1 1 0</inkml:trace>
  <inkml:trace contextRef="#ctx0" brushRef="#br0">28976 11430 7958,'0'14'0,"-5"2"-147,1 3 0,-1 3 147,5 7 1,0-1 399,0 0 1,-2-1-71,-2-3 1,1 3-362,-7-4 0,1-2-68,-6-2 1,1 0-208,0-5 1,-5 4 93,0-9 0,0-3-119,5-1 0,0-3-110,-1-2 0,-4 0 241,0 0 1,5-7 199,5-2 0,-1-4 0,-4-1 0,1 0 0,4 0 0,-4 6 0,4 3 0,-4 3 0,-1 2 0,4 7 76,1 2 1,0 10 188,-6 5 1,6 7 228,-1 3 1,7-1-174,-2-5 0,4-1-248,1-3 1,11-1 67,3-8 0,10 2-110,0-8 0,7-2 54,2-2 0,8-4-9,2-1 0,1-5 20,8 1 0,-6-7 10,2 1 1,-4 2-136,-1-1 1,-1 1 67,1-2 1,-1-1-201,1 7 0,-2-8-180,-3 3 1,2-4-278,-7-1 1,-6 5 617,-8-1 0,-10-6 0,-3-6 0</inkml:trace>
  <inkml:trace contextRef="#ctx0" brushRef="#br0">29175 11174 7932,'8'-6'0,"5"4"-22,-4-3 0,5 4 179,5 1 1,-3 0 14,3 0 1,2 1-18,-2 4 1,1-2-139,-1 7 0,-9-5 138,-1 4 0,-6 1-34,-3 4 1,-3 0-177,-6 0 1,-9 7-290,-15 2 1,2 4-113,-7 2 1,0-1 455,-5 1 0,0-1 0,1 0 0</inkml:trace>
  <inkml:trace contextRef="#ctx0" brushRef="#br0">29033 11458 7932,'6'27'0,"4"-3"0,-2 8 117,1-4 0,-1 4 139,2-4 1,-4 5 304,-6 0 0,0 1-364,0-6 1,-2-4-384,-2-1 169,-4-5 0,-2 1-341,1-10 86,6-3 1,-4-12 166,7-3 0,2-10-495,3-5 1,3-4 126,6-6 0,0-2 102,0-7 0,0 7 371,1 3 0,0 5 0,4 4 0,-3 0 0,3 10 0,-3-2 0,-2 11 0,0 2 194,1 8 0,-1 3-68,0 6 0,-6 5 623,-3 0 0,-4 11-281,-1-2 0,-6 4-73,-4-4 0,-2 2-416,-2 4 0,-1-9-396,1 3 1,6-9 416,3 0 0,4-3 0,1-2 0</inkml:trace>
  <inkml:trace contextRef="#ctx0" brushRef="#br0">29687 11302 7861,'6'-14'-53,"2"1"66,7 4 0,-1-9-73,0 4 1,5-3-302,0 3 1,5-5 95,-5 0 173,6-7 1,-9 9 5,3-7 0,-5 2-140,-5-2 1,-2-1 225,-7 6 0,0 0 0,0 5 0,-2 6 0,-3 3 0,2 4 0,-6 1 0,-1 6 0,-4 4 0,4 13 81,1 6 1,-1 13 188,-4 1 1,0 8-42,0-4 1,-5 5 81,0-4 1,-5 4-283,5-5 1,-6 0 69,1-4 0,-3-7-184,-1-2 0,1-6 68,3-4 0,4-10-143,6-9 96,-1-4 0,8-7-89,2-4 1,11-9-46,8-4 0,7 1-127,7-2 0,2 2 172,4-2 0,-3 2 153,7 3 0,-5 5 0,5 0 0,0 1 0,5 8 0,-7 1 0,5 4 0,-5 0 0</inkml:trace>
  <inkml:trace contextRef="#ctx0" brushRef="#br0">29886 11672 7861,'11'-2'-382,"3"-3"0,-3-3 360,8-6 0,4-5 218,0 0 0,-1-6-613,2 1 1,-7 2 96,2-1 0,-4 5 320,-6-1 0,-3-3 0,-6 6 0,0-4 0</inkml:trace>
  <inkml:trace contextRef="#ctx0" brushRef="#br0">29900 11487 7861,'0'30'-46,"0"3"0,0-1-92,0 6 0,0-5 193,0 5 1,-1-7 115,-4 2 1,-3-3-273,-6-1 0,0-7-248,-1-3 1,1-3-11,0-2 1,0-6-93,0-3 451,-1-4 0,3-7 0,2-4 0,-1-4 0,6-5 0,1 2 0,4-7 0,-5 5 0,0-5 0,1 7 0,-3-3 0,4 13 4,-6 7 0,-1 8 97,-4 11 1,0-2 171,-1 7 1,1 0-91,0 4 1,0-6-128,0-3 0,-1 2 33,1-2-144,0 0 124,6-5-148,2 0 1,18-1 182,7-4 1,7-1-102,2-3 0,2 1 257,3 4 0,5 1 30,9-6 0,4 4 29,6-4 0,8 0-171,6-5 0,0 0-172,5 0 0,-10-7 63,-4-2 0,-5-4-202,-5-1 0,-5 3-106,-9-3 0,-10 7 144,-9-7 1,-9 3-933,-5-3 1057,-10-7 0,-3 5 0,-6-4 0</inkml:trace>
  <inkml:trace contextRef="#ctx0" brushRef="#br0">30057 11359 7861,'25'-5'-196,"3"0"1,4-6-352,-4 2 1,1-4 285,-1-1 0,-1 1 254,-3 4 0,1-2 297,-6 6 0,0-4-84,-5 4-51,1 0-145,-8 5 1,0 2 14,-7 3 0,-11 2-32,-4 8 0,-3 5 27,-1 4 0,-8 4-19,-6 5 0,-1-1-25,6 6 1,-5 6 203,0 8 0,1-3-102,8-1 0,-1-6 233,6-4 0,6-5 223,9-9-397,-4-3 1,8-13-46,0-4 1,8-2 23,11-2 0,-2-11-93,7-3 0,-1-15-217,6 1 1,-5-9-44,-1 4 0,-4-6-355,5 1 1,-5-3-286,5-2 717,-7 7 0,3-12 0,-5 4 1</inkml:trace>
  <inkml:trace contextRef="#ctx0" brushRef="#br0">30341 11018 7861,'0'22'0,"0"6"0,5 9 391,0 10 1,1 4 28,-1 5 0,-2 8-583,6 2 0,-4 3 353,4 3 1,-1-5 26,2-5 0,4-5-38,0-10 0,1-9-31,3 0 0,5-13-374,0-6 1,-1-9-84,2-5 1,-2-4-251,2-1 1,-4-8 274,-5-6 0,-7-2 135,-4-7 0,-2 0-268,-2 0 1,-2-6 0,-2 1 0,-6-1 416,-9-4 0,2 0 0,-7 5 0,5 2 0,-5 12 0,7 6 0,-2 4 0,-1 4 9,1 4 0,-5 10 260,5 10 1,-5 5 357,5 4 0,-6 0-389,1 0 1,-3 3-98,-1-12 0,0 5-516,-1-10 0,5-2 144,1-8 231,-1-2 0,-4-1 0,-1 2 0</inkml:trace>
  <inkml:trace contextRef="#ctx0" brushRef="#br0">30455 10776 7861,'33'8'64,"0"6"1,5 8 28,-5 11 1,-6 12-306,-8 12 1,-9-1 211,-6 6 0,-2-4 0,-2-1 0</inkml:trace>
  <inkml:trace contextRef="#ctx0" brushRef="#br0">25137 10918 8216,'-6'-19'-65,"-3"0"0,-4-4-130,-1 4 1,0-5 667,-1 5 0,-4-5-27,0 5 0,-4 0-35,4 5 1,-7 0-231,3 0 0,-4 4-155,-2 1 0,-5 6 122,-4-2 1,-10 3-14,-4 2 1,-11 2-46,-8 3 1,-2 4-151,33 0 1,0 1 0,-34 9 8,36-5 0,0 0 0,-4 2 1,0 0-240,0 4 0,-1 3 1,-6 3-1,0 1 327,1 1 1,1 1 0,2 3-1,3 1 55,6-3 0,1 2 1,0 3-1,0 2 66,4-2 1,1 1 0,-1 4 0,2-1-195,2-1 1,2 0 0,0 2 0,1 1 114,2-4 1,1 2 0,0 2 0,1 1-62,1-4 0,0 0 0,2 2 0,1-1 158,-8 27 1,-1 2-112,6-1 1,-5 1 110,5-7 1,2 7-13,7-2 1,-1-2-105,7-3 1,-1-2 244,5-2 1,8-2-192,6-3 1,7-1 23,7-4 1,8-1-219,7 6 1,1-6 56,8 1 0,-1-9-114,1-5 1,2-3 96,-7-1 0,8-6-77,2 1 1,5-7 181,4 2 0,4 2-7,-4-2 0,4 0-31,1-5 1,-11 0 32,-3 0 1,-2-4-85,7-1 1,2-5 82,7 0 0,0-2-241,1-2 1,-3-2 26,-3-2 0,-2-4 25,-8-7 1,-3 1 105,-1 0 0,-2-2-35,2-3 1,-3 3 251,-6-3 1,-2-3-198,-3-1 0,-2-9 207,-2-1 220,-4-13-420,-2 2 1,-1-13 81,-3 0 0,-2-6-95,1-3 1,1-7 1,-10 33 1,1-1 0,-1 1 0,2-2 3,0-5 1,1-1 0,0 1 0,2 0-53,2-3 0,1 0 0,-1 3 0,0-1 38,1 1 0,-1 0 0,0 2 0,-1 0-61,-1-3 0,0 1 1,-2 4-1,-1 1 82,-3 1 0,-2 1 1,3-36 77,-9 15 1,-5-6-83,-5 6 1,-11-1-82,-12 5 1,-20 0-17,19 28 0,-3 1 0,1 3 1,-1 0 92,-1 1 0,-1 0 1,-1 2-1,-2 0 3,-3 0 1,-1 2 0,-4-1-1,-2 0-171,-2 2 0,-1 1 0,0 0 0,0 2 173,-2 3 0,0 3 0,7 2 0,0 1-558,2 4 0,1 2-33,-34-1 200,-1 2 391,12 0 0,2 3 0,6 7 0,0 6 0</inkml:trace>
  <inkml:trace contextRef="#ctx0" brushRef="#br0">27284 11046 8030,'0'-28'0,"0"-1"0,0 1 1,0 1 71,0 3 1,-1-1 336,-4 6-237,-3 0 0,-1 0 53,-1 0 1,-4 0 27,-5 5 1,-13 6-65,-1 3 1,-8 4-2,-6 1 0,-9 0-165,-5 0 1,1 1-80,8 4 1,-2 8-115,7 6 0,-6 6 146,6-1 0,-8-1-158,-2 6 1,-2-2-145,-7 11 0,4 0 262,-4 4 0,11 2-4,-2 4 1,8-2-8,-3 6 0,0 0-31,-5 5 0,28-28 0,1 2 85,-1 2 1,1 0 0,0 0 0,1 0-64,0 5 1,2 0 0,0-2 0,1-1 162,-19 32 1,13-4 35,6-6 0,9-2-183,5-3 1,4 2 71,6-7 0,6 5-88,4-4 0,4-1 105,5-4 1,3-1 120,6 1 0,5-2 15,1-3 1,7 3 102,1-3 0,1-3-132,4-2 0,4-3 69,1-2 0,3 1-212,2-1 0,6 1 117,4-1 0,-28-14 0,1-1-172,0-1 0,0 0 1,3-1-1,0-2 139,32 5 1,-5-6-243,-8-3 0,2-3-5,3-2 1,2-8 26,2-6 0,-1-9 117,-4-10 0,-4-3-18,-10-7 1,-3-1 51,-6-3 0,-1-4 167,1-6 1,-1-3-96,1-6 1,-19 30 0,0-1-66,0-5 0,-1-1 0,-2 1 0,-1 0-56,-3 2 1,-1 0 0,-1 0 0,-1 1 59,9-37 0,-12 35 0,-3-2-6,-2-2 1,-2 0-1,-1-2 1,0 1 69,-3 3 1,0 1 0,0-3 0,0 1 285,0-36 1,-13 4-220,-6 5 0,-17 6-25,-7 8 0,-13 2-901,-1 3 0,-6 9 420,6 10 1,5 3-1176,14 1 1539,3 7 0,5 0 0,6 3 0,7-3 0</inkml:trace>
  <inkml:trace contextRef="#ctx0" brushRef="#br0">30697 10577 8025,'-24'-19'0,"0"0"0,2-1 0,-2 1 0,-4 3 0,-1-3 0,1 3 0,-5 2 0,1 1 0,-1 4 0,0-2 0,-10 6 0,2 0 0,-11 5 0,-8 0 0,-11 0 0,0 0-126,-5 0 1,11 0 125,8 0 0,-3 0 50,8 0 1,-11 0 295,6 0-199,-9 0 0,1 5-104,-6 0 0,0 4-240,0-4 1,1 6 236,4-2 0,-10 4-101,0 1 1,30-4 0,-1 1-2,-2 1 0,-1 0 1,-2-1-1,1 0-156,1 0 1,0 1 0,0 0 0,-1 2 150,-1 2 0,0 1 0,1-2 0,1 0-785,-3 1 0,2 1 945,5-2 1,3 0 0,-33 9 656,19-1-585,1 7 0,16 2 77,-3 6 0,9-3-146,-4 7 1,6 4 16,-1 11 0,3 0 61,2 0-67,-1 0-3,7-7 1,-5 4-168,3-7 1,4 7 363,1-2 0,-2 2-422,2-2 0,0 3 3,5-3 1,0-3 4,0-1 1,1-9 994,4-1 1,1-2-876,3 2 0,3 2 417,-2-7 1,4 5-217,4-5 1,4 11 115,7-1 0,0 4-35,4 1 0,10-4-120,9 3 1,14 1-74,5-6 0,9 3-119,0-12 0,-29-16 1,1-1 75,-1-1 1,1-2-1,6 2 1,1-1-56,0 0 0,0 0 0,5-2 0,1-2-56,1 0 0,0-1 1,-1-1-1,-1 0 8,-5-1 0,1 0 1,4 0-1,1-1-183,-4-1 1,0-1 0,4 0-1,-1-1 230,1-3 1,-2 0 0,-3 0 0,0 0 106,-4 0 1,1 0 0,0-1 0,1 0-25,-1-1 1,-1-1 0,1 0 0,1-2-48,3-1 0,1-2 0,-2 1 1,1-2-23,0 0 1,1 0 0,-1 0 0,-1 0 5,-1-2 1,0-2 0,-1 2 0,1-1-53,2-3 1,0 1-1,0 2 1,0 1 38,0-1 1,0 0 0,-1 0 0,-2 0-16,-3-2 1,-1 0 0,0 0-1,-1-1-84,-1 1 1,0 0 0,-1-2-1,0-1 115,3 0 0,1 1 1,31-19-28,-1 2 1,-8-4 14,-10-5 1,-6-1-32,-9 0 0,-3 1-99,-7-1-1,-4-6 99,0-3 0,-7-3 33,2-2 1,-10-6 64,-4-4 0,-3-5-77,-2 1 1,-8-2 145,-6 11 1,-7-6-7,-7 2 0,-7 1-26,-3-1 1,-10 1-41,23 32 1,-2 0-1,-2 1 1,-2 1 53,1 2 0,-1 1 0,-2 2 0,-1 1 96,-27-22 0,1 4 345,8 5 1,-1-1-388,11 6 0,-4-5-10,8 5 1,3-2-22,2 2 0,-2 1-353,2-6 1,2 7-261,7-3 1,-1 4-68,6 2 1,0 6-150,5 3 0,-1 5 681,1 4 0,-6 4 0,-3 6 0</inkml:trace>
  <inkml:trace contextRef="#ctx0" brushRef="#br0">26630 6625 8384,'-1'-14'0,"-4"-1"0,2 1 0,-7 0 0,7 0 0,-3 0 0</inkml:trace>
  <inkml:trace contextRef="#ctx0" brushRef="#br0">26502 6341 8380,'-12'-10'-517,"2"1"1,2 5 458,4 0 0,2 5 495,-3 9 1,2 7-271,-2 16 1,2 4-166,-6 5 1,-1 7-33,-4 3 1,-5 4-277,0 1 1,2-7 24,7-3 1,4-9 28,6-4 252,0-4 0,0-8 0,0-2 0</inkml:trace>
  <inkml:trace contextRef="#ctx0" brushRef="#br0">26545 6454 8380,'19'-14'-547,"0"0"1,1 6 529,-1 3 1,3-1 374,7 1 0,-1 0-341,1 5 1,4 0-160,0 0 0,-4 2-156,-6 3 0,-7 3-30,-2 6 328,-6 6 0,-14 2 0,-2 7 0</inkml:trace>
  <inkml:trace contextRef="#ctx0" brushRef="#br0">26602 6611 8380,'0'9'-671,"0"1"1,1-1 649,4 5 0,-3 7 368,2 3 0,-2 15-174,-2 8 0,0 13-41,0 7 1,-6 10-400,1-35 0,0 1 0,1 3 0,0 2 343,0 3 0,-1 2 0,1 5 0,0 1-121,-1 2 0,1 1 1,-2 8-1,0 1 54,4-3 0,0 1-9,-1 3 0,1 0 0,0-1 0,-1 0 0,1 1 0,-1 1 0</inkml:trace>
  <inkml:trace contextRef="#ctx0" brushRef="#br0">22066 9411 8206,'0'-14'-309,"0"5"-387,0-1 174,0 7 0,0-5 444,0 3 186,0 4 183,0-12-216,0 5 871,0-6-662,0 0 1,-1 4 57,-4 1 0,-3 6-121,-6-2 0,-2 3-59,-3 2 0,2 0-48,-7 0 0,0 0-132,-4 0 1,0 0 103,-1 0 0,1 0 8,-1 0 1,-6 0-116,-2 0 1,-6 0 92,-4 0 0,-4 2 16,-6 3 0,-3-2-155,3 6 1,-3 1 153,8 4 0,1 0-7,-1 0 0,-1 7-2,-9 3 1,2 2-15,-6 3 1,4 1 12,-4 3 0,7-1-92,2 6 0,7 0 89,7 4 1,-4 9-142,-1 6 0,22-26 0,-1 1-74,1 3 0,0 1 0,-1-3 0,0 0 163,1 0 0,0 1 0,-22 27 52,10 5 1,10-10-139,9 1 1,10-5 336,4 0 0,13-5-72,11-9 1,22-3 235,20-7 0,14-6-262,-35-11 0,0-3 0,1 0 1,0-1-250,4-2 0,0-1 0,1 2 0,0 1 174,8-2 1,1-1 0,-4 0 0,-1 0 7,0 1 0,0 0 1,-8-3-1,-1 0 136,35 8 1,-6-7-163,5 2 0,0-4 52,1-1 0,-9 0 55,5 0 1,-11-6-124,1-3 1,-4-10-50,-1-5 0,-3-11-415,3-8 1,-4-7 226,-22 19 0,0 0 1,26-24-57,-31 25 0,0-2 0,1 2 0,-2-1 93,-3-4 0,-1-1 0,2 0 1,-2-1-72,-4 0 1,-1-2 0,1 0 0,-2-1 40,-3-2 1,0-1 0,8-33-32,-6 0 0,-6 18 559,-3-4 0,-5 13 161,-5 2 1,-4 4-139,-10 5 0,-5 5-237,-9 10 0,-18 2-91,-15 7 1,-8 6-239,29 5 1,0 1 0,-34 7-168,34-1 1,0 1 0,4 1 0,1 1-2544,-36 7 2889,0 7 0,13-2 0,-3 0 0,3-7 0</inkml:trace>
  <inkml:trace contextRef="#ctx0" brushRef="#br0">20417 10705 8102,'-16'-2'-359,"-3"-2"1,4 2 365,-4-3 1,1 4-1,-1 1 313,-4 0 1,-6 1-278,-4 4 0,1 1-65,-6 4 0,1-2 10,-6-4 0,-1 0 145,-4 5 0,2-6 234,-6 2 0,0-2-161,-5 2 1,-3-3 146,3 2 1,-1-2-200,11-2 0,-6 0-12,6 0 1,-7 0-322,2 0 0,-9 6 152,-6 4 0,28-4 0,-2 0-300,-2 2 1,0-2-1,1-1 1,1 0 208,0 0 0,1-1 0,-36 6 63,36-3 1,0 0 0,-3 0-1,0 0 5,-1 0 1,-2 1 0,0-1 0,-1 1-24,4 2 0,1-1 1,1-1-1,1 0 683,-26 11 0,-2 2-264,6-2 1,-1 6 3,2-1 1,2-2-195,-2 1 1,-1-1-261,5 2 1,-1 3-40,10-3 0,1 1-95,4-1 0,0 1 187,1-6 0,-6 0-84,1-5 1,0 0 171,4 0 1,2-1-92,3-3 0,5-3 538,9-2 0,-1-2-346,6 7 0,0-5 56,5 4 1,4-4-245,1 4 1,4-4-113,-4 5 1,5-6-48,0 6-224,2-1-939,2 5 957,6 1 1,2-7 414,7-4 0,5-2 0,2-2 0</inkml:trace>
  <inkml:trace contextRef="#ctx0" brushRef="#br0">17062 11245 8170,'-8'2'690,"3"3"-429,-3-4 1,7 13 30,-4 1 0,2 0-218,-2 9 1,3 0 112,-2 4 0,-3 1-33,3-1 0,-3 0 77,3 1 0,2-1-145,-3 1 1,4-2 106,1-4 1,0-2-196,0-7 1,1-1 24,4-4 1,11-4-140,12-10 0,15-11 175,14-12 1,12-7-26,-29 14 1,1 0-1,0 0 1,0 0-198,-1 3 0,1-1 0,-2-5 1,-1 0-1,-3 2 0,1 0 0</inkml:trace>
  <inkml:trace contextRef="#ctx0" brushRef="#br0">25009 13150 8425,'0'-14'-11,"0"0"0,0 0 83,0-1 400,0 7 83,0 2-329,-6 6 0,3 6 2,-7 4 1,7 3 15,-1 1 0,2 5 33,2 0 0,2 4-178,2-4 1,4 5 86,6-5 1,7 5-121,3-5 1,9 0 30,5-5 0,9-6-131,5-4 0,8-2-26,2-2 1,6-2 113,-2-2 1,-25-2 0,0-1-344,4-2 1,0-1 0,3-2 0,1-1 282,1 1 0,-1 0 0,-5-1 1,-2-1-68,-4 0 0,-1 0 1,35-15-169,-11 1 1,1 1-25,-5 3 1,-8-1-204,-7 6 0,-7-4-210,-11 4 0,-5 0 371,-10 4 1,-3 0-251,-6-4 0,-12 3 557,-7-3 0,-6 9 0,-4 4 0</inkml:trace>
  <inkml:trace contextRef="#ctx0" brushRef="#br0">26090 12766 8060,'6'8'125,"4"-3"1,4 1 198,5-1 0,5 1-51,9-1 1,5-3-87,9 2 0,-1 0-136,6 0 1,-6-2 109,1 3 0,-7 1-14,-2-1 1,-8 7-16,-2 3 0,-7 0-5,-12 9 0,-4 4-309,-10 6 1,-11 11 87,-12 3 1,-15 6-337,-14 2 1,24-22 0,-2 0 122,-2 2 1,-1-1 0,-3 5-1,0 1 1,1-2 0,1 1 0</inkml:trace>
  <inkml:trace contextRef="#ctx0" brushRef="#br0">27028 12923 8191,'-8'0'-476,"-3"1"308,7 4 1,-1 5 42,5 8 1,2 6-17,2 9 1,4-3 1033,6 4 1,8-11-394,7-4 0,6-9-219,7-6 0,3-4-142,2-4 0,5-11 5,10-8 1,7-10-312,-31 14 1,0 0 0,0 1 0,-2-1 228,31-19 1,-7 8-655,-13 2 1,-7 4-40,-17 5 1,-4 8 630,-9-3 0,-4 3 0,-6-3 0</inkml:trace>
  <inkml:trace contextRef="#ctx0" brushRef="#br0">27569 12695 8492,'20'0'-2,"4"0"0,11 0-361,7 0 0,6 2 36,4 3 0,2-2 583,-7 6 1,13-6-207,2 2 1,1-3 13,3-2 1,-3-7 166,-1-2 1,-2-2-21,-13 1 1,-2 4 51,-12 6 1,-8 2 179,-16 2 0,-5 18-593,-14 16 0,-23 18 111,4-21 0,-4 1 0,-4 2 0,-3 1 39,-9 4 0,-2-1 0,2-2 0,-1-1 0,0 0 0,0 0 0</inkml:trace>
  <inkml:trace contextRef="#ctx0" brushRef="#br0">31194 12084 8111,'-8'6'-747,"-3"-3"754,6 7 1,-4-1-1,4 6 139,2-1 0,2 2 127,1 3 1,0-4-195,0 4 0,0-3-156,0-2 0,6-1 70,3-4 0,6 3-7,3-8 0,0-2 67,6-12 1,-5-1-14,4-12 1,-1-6 19,2-4 1,-3-2-26,-7 2 0,-6 3-1,-4-3 1,-2 8-58,-2 1 1,-8 11-121,-6-1 0,-13 9 189,-11 1-46,3 8 0,-12 11 0,3 7 0</inkml:trace>
  <inkml:trace contextRef="#ctx0" brushRef="#br0">30910 11501 8067,'-14'0'774,"4"0"-128,1 0-344,5 0-174,-2 0 1,8 0-158,2 0 1,6 5-689,9 0 1,3-1 203,6-4 513,1 0 0,12-6 0,3-2 0</inkml:trace>
  <inkml:trace contextRef="#ctx0" brushRef="#br0">31550 11444 8067,'0'8'387,"0"-2"1,1-6-380,4 0 0,3 0-5,6 0 1,2-4-318,3-1 0,-2 0 314,7 5 0,0-6 0,4-2 0</inkml:trace>
  <inkml:trace contextRef="#ctx0" brushRef="#br0">32076 11416 8067,'14'6'0,"-5"-4"170,1 2 0,-5-2 210,4-2 1,-4 2-88,4 2 1,-4-2-107,4 3 0,6-2-184,4 2 0,8-4-349,1 4 0,13-5 346,11-5 0,10-9 0,3-8 0</inkml:trace>
  <inkml:trace contextRef="#ctx0" brushRef="#br0">33469 11942 7984,'-21'1'904,"-2"4"-541,-4-3 1,0 9-159,3-7 0,-1 8-307,6-3 1,2 8 237,7 2 0,-1 0 89,6-4 0,-4 5-460,4 4 0,2-2 204,8 2 0,3-5-198,6 4 0,5-5 11,0 1 0,5-10-62,-5-4 0,6-5 49,-2-5 0,-2-4 158,-2-10 1,-3-8 142,-2-6 1,-1-9-90,-4 0 1,-3-1 165,-6-4 0,-6 1-38,-3-1 1,-6 2-506,-4-2 0,-3 3 396,-6 1 0,-7 0 0,-1 1 0</inkml:trace>
  <inkml:trace contextRef="#ctx0" brushRef="#br0">14602 13193 8540,'-14'-5'-31,"0"0"813,-1-6 10,1 10-525,6-6 0,2 9-169,6 3 1,0-2-58,0 6 0,6-4 95,4 5 1,4-7-542,5 1 1,3 3 169,6-2 0,7-1 4,3-4 1,3 0 251,2 0 1,1 0-38,4 0 1,-4 0 99,3 0 1,-3 0-36,-1 0 0,1 0 196,4 0 1,4 5-151,9 0 1,6 4-382,9-4 1,-2 4 295,-34-6 0,0-1 1,35 9-148,0-1 0,4 1-33,-39-7 0,1 1 1,2 2-1,1-1 158,3-1 0,1-1 0,-5 0 0,1 0 24,1 1 1,0 0-1,-2-3 1,1 0-2,-4 3 0,0 0 0,7-3 0,1-1-3,1 2 1,1-1-1,2-1 1,-1-1-5,-1 1 0,0-2 0,-1 1 0,1 0 39,0 1 1,0-2 0,1-1-1,0 0-27,4-1 0,-1 1 0,-2-1 0,1 1-190,4 2 1,-1 0 0,-4 0 0,-1-1 186,3-2 0,1 1 0,-2 1 0,0 0-3,6-1 0,0 0 0,-1 1 1,-2 0 9,-1 1 1,-1 0 0,3 0-1,0 0 5,0 0 0,0 0 0,-1 0 0,1 0-55,3 0 0,-1 0 0,-4 2 0,-1 1 47,-2-1 1,0 0 0,4 1 0,0-1-54,1-2 0,0 0 0,1 2 0,-1 1 37,-2-1 1,-1 1 0,0-1 0,-2 0-18,-2-1 0,0-2 0,6 1 0,1 0 56,0 0 1,0 0 0,3 2 0,-1 1 4,-7 0 0,0-1 0,3 1 0,0-1-19,0-2 1,-1 0 0,4 0 0,0 1 5,-1 2 1,0-1-1,-2-1 1,0 0-27,-5 1 0,0 0 1,3-1-1,1 0 16,3-1 1,0 0 0,1 2 0,1 1-114,0-1 1,0 0 0,-1 1 0,-2-1 35,-4-2 0,0 0 0,4 0 1,2-1-24,3-2 0,1 1 0,0 0 0,-1 1 95,-1-4 1,-1 0 0,1 1-1,0-1-6,-3-2 1,0-1 0,4 2 0,1 0-10,2 1 1,0 0-1,-4-1 1,-2 0 48,-6 1 0,1 0 1,5 1-1,0 0-5,2-1 0,-1 1 0,1 2 0,0 1 118,-5-2 0,-1 1 0,-1 1 1,-2 0-86,-4 1 0,1 0 0,8 0 0,2 0-26,-1 0 0,0 0 0,0 0 1,-1 0-94,-3 0 1,-1 0-1,-1 0 1,0 0 59,1 0 0,1 0 0,3 0 0,1 0-12,5 0 1,-1 0 0,-3 0 0,0 0-15,-1 1 0,0-2 0,2-1 0,2 0-61,0 0 0,1-1 0,6-2 0,1-1-6,-5 1 1,0 0-1,3 1 1,-1 0 59,-2 0 1,0-1 0,0 0 0,0 0 4,4-1 0,1-2 0,-1 1 0,-1 0-304,-6 0 1,1 0-1,3 0 1,1 0 314,0-1 1,1 1 0,-2 2 0,-1 1 6,-4-1 1,-1 0-1,1 3 1,1 0 3,-1-3 0,-1 0 0,0 1 0,0 0-81,3 0 1,-1-1 0,0 1 0,-1 0 168,-6 1 0,1 1 1,3 1-1,2-1-65,1-3 1,1 1 0,1 1-1,-1 1-94,0-3 0,-1 0 0,3 1 1,0 0 55,0 0 0,0-1 0,2-1 0,1-1-45,2 3 1,-1-1 0,-3-1 0,-2-1 9,1 0 1,0 0 0,-1 0-1,1 1 40,6 2 1,2-1-1,-3-1 1,-1-1-10,-1 3 1,-1-1 0,-1-1 0,1-1 14,3 0 1,-1 0 0,-3 0 0,-2 0 6,-1 0 0,0 0 0,3-1 0,1 1 67,-4 0 1,-1 0 0,2 0 0,0 1 31,-3 2 0,-1-1 1,-2-1-1,-2 1-67,-5 2 1,0 1 0,7-3 0,1 1-24,1 1 0,0 1 0,2-1 1,-2 1-20,-4 2 0,-1 0 0,1-2 0,-1-1-24,1 1 0,-1 0 0,3-1 0,2 1-126,5 2 1,0 0 0,-6 0 0,-1 0 94,-2 0 1,-1 0 0,2-2 0,0-1-45,3 1 0,1 0 0,-1-1 1,0 1 130,3 2 0,-1 0 0,-2-2 0,-2-1-69,-5 1 1,0-1 0,3 1 0,1 0 102,5 1 0,1 2 0,-7-1 0,0 0-45,2 0 0,0 0 0,-4-3 1,-2 1-19,-1-1 0,0 1 0,2-1 0,0 1 58,0 2 1,0 0 0,0 0 0,-1 0-25,-3 0 0,-1 0 0,-3 0 0,-1 0 460,37 0 1,1 0-452,-39 0 0,1 0 0,-1 0 0,0 0 45,38 0 1,-8 0-91,-11 0 0,-6 0 344,-7 0 0,-2 0-618,-13 0 1,0 2 618,-5 3 0,-4-4-353,0 4 0,-7 1 449,2-1 1,-3 1 126,-2-1 1,0-2 377,1 7-872,-1-7 1,2 5-112,3-3 29,9-4 0,2 12 0,5-5 0</inkml:trace>
  <inkml:trace contextRef="#ctx0" brushRef="#br0">15114 14160 7904,'-2'-23'466,"-2"4"0,0 4-857,-5 0 0,4 3 1,-4 2 604,-2 6 0,-2 2-3,-1 2 1,-2 0 37,-3 0 1,2 8-105,-7 6 0,-4 7 135,-6 7 1,1 5-71,5 0 0,6 5 25,3-4 0,3 5-28,2-1 0,6 3 46,3 2 0,5-5-272,5-1 1,7-7 48,7-1 0,8-13-242,2-12 0,-1-4 133,5-4 0,4-10-301,1-10 0,-2-9 157,2-5 1,-7 1-82,3-1 1,-4 1 60,-2-6 0,-4 5-35,-1 0 1,-7 13 311,-2 1 700,1 7-156,-14 9 1,4 14-267,-10 13 0,-3 14 183,-6 10 0,0 1-131,0 8 0,6-4-240,3 4 0,3-6-476,2 1 1,13-11 351,6-7 0,13-7 0,4-8 0</inkml:trace>
  <inkml:trace contextRef="#ctx0" brushRef="#br0">15668 13818 7932,'-1'-12'-531,"-4"2"1,2 4 1281,-7 6 1,6 0-239,-6 0 0,-1 2-54,-8 2 0,2 4-269,-7 6 0,0 1-171,-4-1 0,0 2 126,-1 3 1,1-8-7,-1 3 0,6-5-96,-1 1 0,8 2 353,2-2-392,0-4 0,12 7 119,-3-4 0,4-1-164,1 2 0,11-2-121,3 1 0,11 2-52,4-6 0,1 0-142,8-5 1,-5 0-340,5 0 1,-7-2-239,3-3 1,-6-3 49,-4-6 883,2 0 0,-10 0 0,5 0 0</inkml:trace>
  <inkml:trace contextRef="#ctx0" brushRef="#br0">15711 13833 7932,'0'7'782,"0"6"1,0-5-725,0 6 1,0 0-64,0 1 0,0-6-302,0 1-521,6-1 1,1 1 827,2-1 0,4-6 0,-5 4 0</inkml:trace>
  <inkml:trace contextRef="#ctx0" brushRef="#br0">15811 13761 7902,'9'5'-272,"1"0"1,-1 4 4,5-4 1,0 5 938,1-6 1,0 6-204,4-5 1,-1 4-30,5-4 0,-5 1-206,1-1 0,1-4-48,-1 4 1,-4-2-233,-6 2 0,-1-2 72,1 7 0,-2-6-502,-7 6 1,-2-1 286,-3 6 0,-9 4-480,-10 0 0,-2 4 21,-3-4 648,1 6 0,-7-2 0,-1 5 0</inkml:trace>
  <inkml:trace contextRef="#ctx0" brushRef="#br0">16209 14103 7886,'14'0'787,"-5"0"-591,1 0 1,-1 0-408,6 0 1,-1 0 82,0 0 0,-5 1 272,1 4 0,-1-3-245,6 2 1,-6-1-406,1 2-575,-7-3 1081,3 10 0,-6-4 0,0 7 0</inkml:trace>
  <inkml:trace contextRef="#ctx0" brushRef="#br0">16166 14316 7886,'-14'0'0,"6"2"1403,3 2-462,-3-2-426,7 4 0,2-6-124,13 0 0,2 0-374,8 0 1,0 0 74,4 0 1,5-1-21,0-4 0,1 3-200,-6-2 1,7 0-479,3 0 0,1 2 606,-1-3 0,3 4 0,-4 1 0</inkml:trace>
  <inkml:trace contextRef="#ctx0" brushRef="#br0">17303 13989 7886,'-14'-8'874,"0"-5"0,0 6-847,0-8 0,-1 1 75,1 0 0,0 4-49,0 1 1,-2 6-3,-3-2 1,3 3 106,-3 2 1,2 0 35,-2 0 0,3 11-118,-3 4 1,5 10-83,4 3 1,-1 1-10,7 4 1,-6 2-127,5-2 1,1 0 79,4-4 1,1-7-165,4-3 1,3-5 19,6-5 0,0-2 40,1-7 0,5-8 36,4-6 0,-2-9-86,2-10 1,-1 2-53,6-7 1,-2 0 17,-4-5 0,-2 7 184,-7 3 0,-1 9-198,-4 5 516,4 3-137,-12 8 1,6 10-14,-7 12 0,-7 8 154,-2 11 1,1 8-91,-2 7 0,3 4 110,-3-5 1,4 7-40,6-2 0,0 8-422,0 2 0,-2 1 303,-3-1 1,4-4-40,-4 4 0,-1-10 53,1-5 0,-6-4 93,2-5 0,-4-8-89,-1-7 1,-1-7 122,1-2 1,0-6-258,0-8 1,0-1 98,-1-4 1,-4-4-331,0-10 0,-1-8 49,1-6 1,3-12-252,-3 3 1,5-10-51,5-1 0,2 9-258,7 2 1,0 15 143,0 3 0,2 8 594,3 7 0,2-4 0,8 5 0</inkml:trace>
  <inkml:trace contextRef="#ctx0" brushRef="#br0">17531 14444 7941,'-10'0'138,"1"0"1,4 0-132,-4 0 0,6 1 896,-2 4 1,-1 3-328,1 6 0,0 1-502,5-1 1,-5 5 71,1 0 1,-1 4-378,5-4 1,0 0-192,0-5 1,1 1-388,4-1 1,-2-6 808,7-3 0,-1 2 0,5 1 0</inkml:trace>
  <inkml:trace contextRef="#ctx0" brushRef="#br0">17901 13875 7941,'-15'0'242,"1"0"0,0 5 398,0 0 1,-2 10-51,-3 0 1,3 15-193,-3 3 0,-1 6-79,1 4 1,-2 6-72,2 3 1,8 5 166,-3 5 1,9-4-382,0 4 0,10 1 33,5-2 1,9-5-895,4-9 1,15-11 508,5-7 0,9-9-551,0-10 1,-1-4 868,1-6 0,0 0 0,5 0 0,0 0 0,0 0 0</inkml:trace>
  <inkml:trace contextRef="#ctx0" brushRef="#br0">22536 11075 7990,'0'-21'-409,"0"5"-52,0-3 1,0 2 487,0-2 9,-7 3 0,4-4 90,-6 5 0,1 1 150,-2 0 0,-2 5-147,2-1 1,-4 7-11,-5-2 0,2 4 25,-7 1 1,-1 0-33,-9 0 0,-2 0-77,-7 0 1,1 6 30,-1 3 0,-7 6-91,-7 4 0,0-2-81,-5 7 0,7 1-21,-2 8 0,0-1-196,-14 6 1,34-20 0,0 1 331,-6 3 0,1-1 0,2 0 1,1 1-19,0-1 1,2 0 0,-23 22-237,8 0 0,6 4 722,3 0 1,11 9-184,4 1 0,4 6-58,1 8 0,2 0-167,7 0 0,1-5-1,4 1 0,4-1-20,10 5 1,4 0 91,10 0 0,5-4-219,9-1 0,-3-8 66,3-1 0,5-8 55,5-11 1,9 2 87,14-7 1,7-6 15,-31-17 0,1-1 0,1-4 0,1-1-68,-3-1 1,1-1 0,2-2-1,0-2-16,-2-2 1,-1-1 0,6-3 0,1-2-243,3-5 0,0-3 0,2 1 0,-1-2 254,-2-1 1,-2-3 0,-2-1 0,-1-2-67,-3-2 0,0-1 0,1-5 0,0-2 58,6-3 1,0-2 0,-2 0 0,0 0-100,-2 1 1,-2-1-1,-2 0 1,-2 0-12,-6 3 0,-2 0 0,-2-2 0,-3-2-69,-2 2 1,-2-1 0,-2 1 0,-1-2-6,-3 2 0,-1 0 0,-1-1 0,-3 0 50,2-35 0,-6 0 18,-3 5 0,-18 8 197,-11 6 1,-9 3-76,-10 12 1,-7 2-67,-7 12 0,-8 10-348,-11 4 0,36 11 1,-2 1-262,0 0 0,-1 0 603,2 0 0,0 2 0,-33 0 0,-1 0 0,1 0 0,-2 0 0</inkml:trace>
  <inkml:trace contextRef="#ctx0" brushRef="#br0">16735 11444 8100,'-14'-6'-2,"-1"0"114,1-4 0,0-1-80,0 6 0,-2-6 166,-3 2 1,3 1-245,-3-2 1,-1 6-7,1-6 1,-2 5 0,2-4 1,3 4 77,-3-4 0,-1 1 84,1-2 0,0-2-107,5 2 1,-1 4 41,1 1 0,0 4-99,0 1 0,-5 0 126,0 0 0,-5 0-123,5 0 1,-6 6 64,1 3 0,-3 10-15,-1 5 0,-7 3-90,-3 1 0,-1 2 67,1 4 1,-2 2 7,7 7 0,-5-1 17,5 1 1,5-1 18,4 1 0,7-5-26,-2 0 1,3-2 84,2 2 1,-1 2-22,1-7 0,0 0 121,0-5 0,0 1-85,-1-1 1,3 5 145,2 1 0,-1 4-73,6-5 1,-4 6-69,4-1 0,-4-2 86,4 2 0,0-4-57,5 3 1,2-3-101,3 4 1,3-7 27,6 2 1,0-4-15,0-6 0,5 4 9,0-3 0,6-3 31,-1-3 0,3 3-18,1-2 0,6-5-1,-1-4 1,11-7-106,-1 2 1,9-4 102,0-1 0,2-1-112,-2-4 1,-3-5 92,-7-9 1,1 4-8,0-4 0,-2-3 17,-3-2 0,4 2-3,1-2 1,-2 5-53,2-5 1,2 2 38,-7-1 1,0-4-84,-9 3 0,-2-3 79,-4-1 0,3-1-83,-7 1 1,-5-7 47,-5-3 0,-4-3-10,4-2 1,-5-4-18,0 0 1,-4-9-6,-4 0 0,0-1-206,-5-5 1,-1 2-81,-4-2 0,0 9 107,0-4 1,0 11 74,-1 3 0,-2 7-402,3 8 1,-2 6-21,11 3 560,1 3 0,4 8 0,0 2 0</inkml:trace>
  <inkml:trace contextRef="#ctx0" brushRef="#br0">18000 11345 8004,'-14'-7'0,"4"4"0,1-6 0,6 4-270,-2-4 0,-3 5-322,-1 0 1,-4-3 493,-1 3 0,0-1 640,-1 5-361,1 0 0,0 0 26,0 0 1,-5 0 72,0 0 0,-6 1-69,1 4 1,-3 3-32,-1 6 0,-1 7-195,1 2 1,-2 1 12,-4 5 1,-3-3 22,-11 12 1,4-4-3,-3 3 1,2-5-36,3 1 1,-1-1 276,0 1 1,5-3-76,1 3 0,5-1 61,-1 1 1,7-1-89,3 5 0,5 0 93,-1 1 0,8 3-53,2-3 1,6 7 11,-2 3 1,3 6-70,2-2 1,7-2-189,2 2 1,12-7-31,7-3 1,7-1 56,8-8 1,10-4-273,4-5 0,3-9 265,-3 0 1,-2-7 120,-2-8 0,0-2-103,-5-3 1,4-3 291,-5-6 0,7-6 15,-2-4 0,2-5-13,-2-4 0,-3 2-317,-7-7 0,-2-6 133,-7-9 0,-1 0-438,-13 1 1,4-8 198,-4 3 1,-4-3-163,-6 3 0,-6-5-63,2 1 1,-4-1-228,-1 5 1,-6 8-150,-3 6 738,-17 7 0,3 8 0,-14-1 0,-2 4 0,-8 6 0,-7 6 0</inkml:trace>
  <inkml:trace contextRef="#ctx0" brushRef="#br0">18228 14032 8011,'-7'-23'0,"6"3"-76,-4 6 1,3 4 75,2 1 437,0 6 1,0-2-123,0 10 0,2 9-141,3 10 0,-4 9-23,4 5 1,1 0 33,-1 4 0,0-2-115,-5 7 0,0-3 11,0-1 0,0-5-85,0 0 0,0-7 129,0 3 1,0-4-123,0-2 0,0-4 77,0-1 1,1-7-162,4-2 52,-3 1 1,10-15 12,-2 0 0,2-8-50,3-11 0,0-10-172,4-9 1,0-9-57,10-5 1,-4-5 101,8-5 0,-3 6-77,-1-1 1,-7 1 20,-3 9 0,-3 6 425,-2 8 0,-5 11 192,1 7-124,-7 1 0,3 21-67,-6 2 1,0 12 201,0 12 1,0 0 18,0 10 0,0-2-43,0 11 1,2-5 2,3 5 0,-2-6-103,6 1 0,1-7-319,4-2 0,0-13 36,0-1 1,1-8-16,-1-7 0,0-6 97,0-12 0,0-7 43,1-12 1,-1-7-149,0-3 1,0-8 96,1-1 1,-3-5-263,-2 4 0,1-4 95,-7 5 1,6-4-629,-5 8 0,-1 1 70,-4 13 0,0 4-183,0 11 0,-1 6 324,-4 3 1,2 7-307,-7 7 843,7 7 0,-9 19 0,4 1 0</inkml:trace>
  <inkml:trace contextRef="#ctx0" brushRef="#br0">19024 14359 7991,'-14'-15'-269,"-1"1"1,6 0 49,-1 0 0,2 4 1085,-1 1 0,-4 6-332,4-2 0,1 5-247,-1 5 1,-1 4-54,-4 10 0,1 3-9,4 7 1,-4 5-72,4 4 0,2 2-141,3-2 1,2-2-119,2-3 1,0-9 66,0 0-121,0-7 0,6-9 87,4-3 0,4-5-135,5-5 1,-3-9-3,3-10 1,-2 2 4,2-2 0,-3 0 73,3-4 1,-3 1-101,-2 3 0,0 2 191,0 3-161,0 4 319,-6-6-148,-1 13 1,-7 3 187,0 10 1,-5 9 18,0 10 0,-4-2-102,4 2 1,0 0-163,5 4 0,0-1-242,0-3 1,7 1-528,2-6 1,8-7 855,2-7 0,7 3 0,-4 0 0</inkml:trace>
  <inkml:trace contextRef="#ctx0" brushRef="#br0">19379 14344 7991,'-6'-8'0,"3"-3"151,-7 7 1,6-3 159,-6 3 0,5 2 374,-4-3 0,-1 4-33,-4 1-638,0 0 1,0 6 29,-1 4 0,3 4 161,2 5 0,-1 3-203,7 6 0,-1 1 101,5-1 1,0-1-82,0-3 1,1 1-101,4-6 1,3-2-189,6-7 1,0 1 91,1-6 1,-1-1-58,0-4 1,0-6-18,1-4 1,-1-7 108,0-2 0,-5-6-63,1 1 1,-2-1 31,1 1 1,2-1 59,-6 6 1,1 0 136,-1 5 0,-3 4 232,3 1 1,-4 7-78,-1 2 1,-5 8 208,1 11 1,-6 5-281,5 9 0,-4 2 2,4 3 0,0 1-867,5-6 754,0-6 0,7-6 0,1-7 0</inkml:trace>
  <inkml:trace contextRef="#ctx0" brushRef="#br0">19919 14117 7991,'0'-14'154,"0"-1"0,-4 6-312,-1 0 1,-1-1 296,1-4 1,2 0 318,-7-1 0,6 1-64,-6 0 0,5 4-197,-4 1 0,4 6 12,-4-2 0,-1 5-56,-4 5 1,0 15-101,0 14 1,-7 7 84,-3 6 0,2-1 0,-2 6 1,9-2-176,0 3 0,8-9 114,7-6 0,0-7-128,0 3 0,6-11 67,3-4 1,9-9-262,1-6 1,6-2 81,-1-2 1,1-11-54,-1-3 1,6-15-116,-7 1 1,7-9-103,-6 4 1,-2-6 137,2 1 0,-7 3 126,2 2 1,-8 5 203,-1 4 1,-7 3-220,2 7 655,-4 6 0,-1 10-266,0 12 0,0 11 684,0 8 1,-4 7-274,-1-2 1,-2 3-76,3 2 0,2-1-472,-3 1 1,10-7-542,5-3 1,2-4-129,2-5 0,7-10 362,3-10 0,3-4-1607,1-4 1845,7-4 0,1-19 0,7-3 0</inkml:trace>
  <inkml:trace contextRef="#ctx0" brushRef="#br0">20488 13690 7931,'0'-14'0,"0"0"0,-5 5 605,1-1 0,-7 7-220,1-2 0,-4 5 58,-5 5 0,-3 3-137,-7 6 1,-1 7-151,-3 2 1,3 2-5,-3-1 1,5 3-98,4-3 0,3-2-176,7 2 1,6-6 92,4 6 0,2-6-155,2 1 0,8-4 14,6 0 0,2-3-176,8-2 1,1 1-23,8-7 1,-1 3-182,6-3 0,-7-2 139,2 3 1,-3-4-319,-1-1 727,-7 0 0,5 0 0,-5 0 0</inkml:trace>
  <inkml:trace contextRef="#ctx0" brushRef="#br0">20602 13662 7931,'0'14'86,"0"0"1,0 5 301,0 0 1,-5 7-153,0-3 0,-1-2-96,1-2 1,4-3-956,-4-2 396,4 0-779,1 0 1198,6-6 0,2-8 0,6-8 0</inkml:trace>
  <inkml:trace contextRef="#ctx0" brushRef="#br0">20659 13648 7931,'14'1'308,"0"4"0,5-2-550,0 7 0,5-2-11,-5 1 1485,6 4-775,-3-5 0,7 0-86,-1-4 1,1 3-145,-1-3 1,-6 6 100,-3-5 0,-3 1-67,-2-1 1,-6 4-323,-3 10 1,-18 5 86,-11 9 1,-15 10-556,-13 9 335,21-22 0,0 1 0,-1-1 1,-1-1-1,-2 2 0,-1 1 0</inkml:trace>
  <inkml:trace contextRef="#ctx0" brushRef="#br0">21299 14330 7870,'0'-14'221,"0"0"1,6 6 369,3 3 1,12 4-133,7 1 0,7 0-139,8 0 0,6 0-344,3 0 1,2 0 121,-2 0 0,-3 0-490,-7 0 1,-5-2-62,-4-3 0,-5 4-1073,-4-4 1207,-3-3 319,-14 6 0,0-4 0,-7 6 0</inkml:trace>
  <inkml:trace contextRef="#ctx0" brushRef="#br0">21583 14160 7870,'0'-15'224,"6"7"1,2 2-117,6 6 0,1 3-63,-1 7 1,-5 7-9,1 16 0,-7 0-254,2 10 1,-8-3-30,-2 7 0,-2-4-63,3-5 1,2-4 116,-3-5 0,9-7 192,0-3 0,14-3 0,-3-2 0</inkml:trace>
  <inkml:trace contextRef="#ctx0" brushRef="#br0">21967 13733 7916,'1'-8'467,"4"3"1,-3 5-121,2 5 1,-2 6-262,-2 13 0,0 8 160,0 15 0,0 10-1,0 9 1,0 4-325,0 1 0,-2-2 297,-2-2 0,2-4-196,-3-6 0,10-8 158,5-7 0,2-7-413,3-11 1,-1-10 31,0-9 0,5-7 53,0-7 0,5-9-205,-5-15 1,4-3 142,-4-7 0,0-4-147,-5-1 1,1-5 100,-1 0 1,-5-2 143,1-2 1,-2 2-30,1 3 1,2 4 392,-6 11 1,4 3 131,-4 11 0,1 4 188,-1 9-249,-3 4 1,4 19 170,-6 6 1,0 17 114,0 6 1,0 11-168,0-1 1,5 3-262,0 2 0,1 0 51,-1 0 0,1-4-305,3-5 1,4-4 19,-3-16 1,2 1 10,2-15 1,1 2-19,-1-11 1,0-4 69,0-10 0,0-9 53,1-15 1,-1-5-34,0-9 0,5-8-202,0-7 0,5-4-127,-5 4 0,4-3 116,-4 8 0,-4 4-257,-6 10 0,-6 13-1159,2 6 890,-3 7 1,-9 11 708,-2 6 0,2 0 0,1 6 0</inkml:trace>
  <inkml:trace contextRef="#ctx0" brushRef="#br0">22891 14188 7935,'-22'0'0,"-5"0"10,3 0 0,2 6-10,-1 4 0,-1 2 755,-5 3 1,6 4-241,-1 0 1,7 6-140,-2-1 1,8-2-157,1 1 0,7-1 39,-2 2 0,4 1-143,1-6 0,6 0-227,3-4 1,6-8-1,4-2 1,-2-3-314,7-2 0,-1-8-218,6-6 1,-1-7 303,1-7 0,-2-6-90,-4 1 0,3-1 53,-8 0 0,1 4 15,-4-3 0,-3 5 178,-2 4 0,-4 4 275,-6 5 440,0 7 0,0 4-342,0 8 1,-1 6 466,-4 9 1,2 8-327,-7 6 1,5 0-37,-4-4 0,6-3-108,-2-2 0,5-3-686,5-7 0,-2-5 31,6 1 1,-4-7-262,5 2 0,-2-5 95,1-5 1,2-5 632,-6-9 0,0 4 0,-5-4 0,0-2 0,0 2 0,0-1 0,0 1 0,0 3 0,0-3 0,0 3-163,0 2 1,0 5 789,0-1 688,0 7-841,6 9 0,2 5 230,6 13 1,0 0-314,0 4 1,5 1-172,0-1 0,7-1-542,-3-4 0,4 0-99,2-4 0,-1-5-372,0 0 1,-5 0 335,-4-4 0,-5-2-686,-5 1 1143,-2-6 0,-1 4 0,2-7 0</inkml:trace>
  <inkml:trace contextRef="#ctx0" brushRef="#br0">23190 14231 7935,'0'-8'1411,"0"1"-1178,0 7 1,-2 8 163,-3 7 0,-4 5-123,-10 9 1,-3 12-1198,-7 6 923,1 13 0,-7 5 0,-1 6 0</inkml:trace>
  <inkml:trace contextRef="#ctx0" brushRef="#br0">23531 13904 7891,'-8'1'1063,"3"4"1,4 4-761,1 10 1,1 4-299,4 5 1,8 2 58,6 3 1,4 2 110,-4 3 1,5-2-122,-5-3 0,6-3 117,-1 3 0,-2-2-616,2-3 1,-5-1 4,4-4 0,-5 3-308,1-7 1,-5 0 236,-5-5 1,2-5-665,-6 1 1175,0-7 0,-5 3 0,-13-12 0,-3-2 0</inkml:trace>
  <inkml:trace contextRef="#ctx0" brushRef="#br0">23773 13861 7891,'0'-14'0,"0"6"0,0 3 113,0 10 1,-7 9-80,-2 10 1,-6 9 640,-3 5 1,0 8-260,-6 1 0,6 5-235,-6-4 1,5 4-96,-5-5 1,7-1-125,-2-8 1,3-3-118,2-7 0,4-1 131,1-3 1,6-9-880,-2-5 0,5-9 903,5-1 0,9-19 0,8-11 0</inkml:trace>
  <inkml:trace contextRef="#ctx0" brushRef="#br0">24071 13662 9241,'-19'2'-661,"0"2"1,-1 4 974,1 6 0,-3 5-143,-7 0 1,2 5-186,4-5 1,2 2-39,7-3 1,6-2-1,3 3 0,5-3-6,5-2 0,9 0 6,10 1 1,4-1-1,5 0 0,2-6 862,3-3 0,-2-4 629,-2-1 0,-4 0-2453,3 0 0,-9-1 756,-6-4 0,-2 2-1945,-2-7 2203,1 1 0,-7-5 0,-2-1 0</inkml:trace>
  <inkml:trace contextRef="#ctx0" brushRef="#br0">24185 13719 7952,'12'1'-158,"-2"4"1,1 3 223,-6 6 1,1 0 260,-1 1 1,-4-1-364,4 0 1,-3 5 67,-2 0 1,0 5-488,0-5 1,-5 0 51,0-5 403,0 0 0,-1 0 0,-2 1 0</inkml:trace>
  <inkml:trace contextRef="#ctx0" brushRef="#br0">24355 13619 7952,'15'0'0,"-1"5"-84,0 0 1,5 4-186,0-4 1,5 6 979,-5-1 1,4-4-236,-4-1 0,0 1-108,-5-1 0,1 1-200,-1-1 1,-1-2 37,-4 6 0,-3 1-164,-6 4 0,-9 8-243,-10 7 0,-22 18 238,11-17 1,-2 2-259,-2 4 0,0 2 0,-1 4 1,-1 1-1,1 4 0,-1-1 1</inkml:trace>
  <inkml:trace contextRef="#ctx0" brushRef="#br0">24867 14231 8153,'19'0'659,"0"0"1,11 0-548,-1 0 0,13-2-209,1-3 103,9 4 0,-3-12-147,3 4 1,-4-2-389,-11 1 1,-2-1-725,-6 6 1253,-7-6 0,-2 10 0,-5-6 0</inkml:trace>
  <inkml:trace contextRef="#ctx0" brushRef="#br0">25123 13847 7888,'8'-14'0,"5"6"-80,-4 3 1,4 5 180,1 5 1,-4 9 200,-1 10 0,-1 15-117,1 8 1,-2 6 70,-7-1 1,0 1-483,0-5 0,-5-2 104,0-8 0,0-4-242,5-5 1,5-7-11,0-3 108,6-10 0,-3-2-26,6-7 0,0-8 292,1-7 0,-1-5 0,0-8 0</inkml:trace>
  <inkml:trace contextRef="#ctx0" brushRef="#br0">25578 13463 7888,'14'14'0,"-4"8"358,-1 7 1,-6 7-42,2 11 1,-3 1-44,-2 9 1,0 1-233,0 8 1,-7 4 62,-2-4 1,-4-2 44,-1-3 0,2-9-104,2-4 1,-1-10 44,6-5 1,1-5-485,4-4-503,0-10 675,0-8 1,0-12-105,0-3 0,7-10 104,8-5 1,0-3 7,9-1 0,-5-1 6,5 1 1,-1 7 245,6 7 0,-1 1 6,1 9 1,-1 0 207,1 9 0,-7 3-3,-3 6 1,-5 2-49,-5 3 0,-2 3 332,-7 7 0,-2-1-174,-3 1 0,-2-3 115,-8-2 1,-5 3-211,-4-3 1,-9-4-318,-5-1 0,2 2-237,-2-2 0,6-7-561,-1-7 1,5-3 849,4-2 0,-3-7 0,5-1 0</inkml:trace>
  <inkml:trace contextRef="#ctx0" brushRef="#br0">26161 14174 7932,'0'-14'0,"-5"-1"97,1 1 1,-3 6 164,3 3 1,0-1 108,-5 1 0,1 2-87,-1 8 0,-6 8-119,1 6 0,0 6 54,-5-1 1,3 2 21,2 3 1,4-1-113,1 1 0,6-7-171,-2-3 0,3-3 10,2-2 0,2-6-255,3-4 0,3-4 76,6-4 0,5-4 57,0-6 0,1-7-260,-1-3 0,-1-2 153,5-3 1,-5 1-213,1-1 1,1 7-58,-1 3 248,0 3 189,-5 2 249,1 6 1,-7 8-77,-4 10 0,-2 7 58,-2 2 1,0 2 194,0-2 0,5-4-127,-1 4 1,7-5-361,-1-4 1,2-4-122,3-6 0,-1 0-161,0 0 0,0-11 436,1-3 0,-1-10 0,0 2 0</inkml:trace>
  <inkml:trace contextRef="#ctx0" brushRef="#br0">26389 13562 7932,'15'-12'0,"4"2"0,-3 4 355,3 6 0,2 2-116,-2 2 1,6 4 420,-1 6 1,2 7-267,3 3 0,-1-2-183,1 2 1,-1-1 92,1 6 1,-4 1-29,3 3 1,-4-2-194,4 7 1,1 0 163,-5 5 1,-10 6-315,-5 3 0,-13 10-128,-11 4 1,-13 5-217,8-33 1,-3 0 0,-2 2-1,-2 2 298,-5 5 0,-2 1 113,-2-1 0,-1 1 0,-5 7 0,-1 2 0,0-3 0,0 1 0,1 1 0</inkml:trace>
  <inkml:trace contextRef="#ctx0" brushRef="#br0">14630 15723 8441,'-7'0'220,"11"0"171,11 0 0,7 0-266,-3 0 0,6 0-76,-1 0 0,2 0 94,3 0 0,-5-4-44,-1-1 1,-5 0-139,1 5 0,-5 2 77,-5 2 1,2 6-16,-6 9 0,0 5 20,-5 9 0,-6 3-27,-4 7 1,-7 6 44,-2 3 0,-5-2-14,5 3 0,0-9 70,5-2 0,6-5-59,3-9 0,5-3-316,5-6 0,0-1 108,9-14 1,-1-7-70,10-11 1,1-8-5,4-11 1,-4 0 5,0-10 0,0 4-1,4-9 0,0-1-118,1 2 1,-2-1 210,-4 6 0,3 1-65,-7 3 0,-2 5 434,-8 9 0,4 5-161,-3 9 1,-4 6 290,-1 8 1,-4 14-180,-1 15 0,0 5 77,0 14 0,-1 5 31,-4 5 0,2 2-210,-7 3 0,7 2-58,1-27 0,-1 1 1,0-2-1,0-1 66,1 3 0,-1-1 0,-1 33-148,4-9 0,-2-8 84,-3-1 0,4-8 71,-4-11 0,-1-5 16,1-9 0,-6-4 141,1-5 1,-2-3-126,-3-2 1,0-4 124,-4-6 1,-3-1-46,-7-4 0,1 2-199,-1-7 1,-4-4-333,0-5 1,0-2 162,4 2 0,1 2-227,-1-7 0,9 5-165,6-4 0,1-1-913,8-4 1453,1-1 0,16-6 0,4-1 0</inkml:trace>
  <inkml:trace contextRef="#ctx0" brushRef="#br0">15597 16022 8028,'24'-8'465,"0"3"0,-5 4-383,4 1 0,1 0-37,4 0 1,1 0-165,-1 0 1,-4 4 81,0 1 0,-5 0-125,4-5 1,0 0-522,0 0 368,-2 6 0,-9 2-429,-2 6 744,-10 1 0,-21 5 0,-9 2 0</inkml:trace>
  <inkml:trace contextRef="#ctx0" brushRef="#br0">15597 16377 8028,'0'8'1158,"0"-1"1,8-7-586,6 0 0,2 0-195,8 0 1,0-5 89,4 0 1,2-6-332,3 2 0,4 1-324,5-2 0,6 2-1184,-1-1 1,5 2 1370,-4 7 0,-1 13 0,-4 3 0</inkml:trace>
  <inkml:trace contextRef="#ctx0" brushRef="#br0">16976 15780 8028,'0'-22'-406,"0"3"0,2 3 309,3 2 1,-4 5 42,4-1 1,-3 1 291,-2-6 1,0-3-69,0-1 1,0-2 19,0 2 0,0 3-111,0-3 1,-2 4 127,-3 0 1,2 6-49,-6-1 1,-1 7-24,-4-2 1,-2 5-7,-3 5 1,-3 9-14,-6 10 0,4 3 8,0 1 0,5 12-2,-4 3 0,7 4-115,2 0 0,1-7 101,8 2 0,1-8-165,4-1 1,11-9 32,3-6 0,8-8-79,-3-5 0,11-5 53,-2-5 0,4-6-159,-4-13 1,-1-1-120,-3-13 1,3 0 95,-4-5 1,3 2-36,-3 3 0,0 4 70,-5 5 0,-3 1 109,-1-1 1,-1 12-79,-9 3 258,1 9 1,-5 0 109,0 10 0,-6 11-87,-4 12 0,-2 13 375,-3 12 0,3 8-180,2 5 0,2 9-178,4 1 1,2-1 106,-3-4 1,4 5-201,1 0 0,0-2 117,0-7 0,0-10-168,0-10 1,0-4 160,0-6 1,0-3 93,0-11-239,-7 4 72,0-11 0,-8 3-203,1-10 1,0-5 86,0-14 0,-5-1 81,0-13 0,0 1-442,5-6 1,1-6-252,3-2 1,-2-9 50,2-2 1,4 1-910,1 4 1458,4 1 0,1-1 0,0 0 0</inkml:trace>
  <inkml:trace contextRef="#ctx0" brushRef="#br0">17232 16377 7905,'15'10'414,"-1"-1"1,0-1-105,0 2 0,0 2-219,1-2 0,-3 2-163,-2 3 98,-4-1 1,-6 0 69,0 0 1,0 0 68,0 1 0,-6-1-111,-4 0 1,-4 0 24,-5 1 1,3-1-92,-3 0 0,4 0 105,0 0 0,1 2-2,0 3 0,4-8 107,1 3 1,6-2-99,-2 2 1,10-6-149,4-4 1,5 3 99,5-3 0,4 1-117,5-5 1,7-6 90,3-4 0,-4-7-502,0-2 0,-4 0 64,-2 5 412,-6 0 0,-1-1 0,-7 1 0</inkml:trace>
  <inkml:trace contextRef="#ctx0" brushRef="#br0">17957 15695 7888,'-14'0'0,"0"0"336,0 0 1,0 8-158,-1 6 1,0 3-221,-4 12 0,-2 2 130,-3 12 0,-1 4-90,6 1 1,-5 6 156,5-2 1,5-2-27,5 2 1,6-7-40,-2-3 1,5-1-125,5-8 0,10-1-154,14-8 86,-1-10 1,15-3-269,0-6 0,-4-2 198,8-8 0,-5-3-401,5-6 0,-9 0 572,-5 0 0,-3-7 0,-2-1 0</inkml:trace>
  <inkml:trace contextRef="#ctx0" brushRef="#br0">18270 15738 7957,'0'-15'406,"0"7"-170,0 2 1,0 8-75,0 2 1,2 6 18,3 9 0,-2 5-70,6 9 1,-6 2-59,2 2 0,-3 11 80,-2-1 1,0 1-140,0-1 0,0 0 64,0-4 1,1 1-188,4-11 0,1-1 84,4-8 1,2-5-66,-2-10 1,3-4 6,1-10 0,0-6-56,0-13 1,2-6-124,3-12 0,-2-3 57,7-2 1,-7 1-35,2-6 1,-3 0 78,-2-5 1,1 7 158,-1 2 1,-2 12 28,-2 7 1,-2 7 458,-3 8-283,-4 6 0,5 15 120,-6 12 1,2 11 192,3 3 0,-4 13-165,4 1 1,-2 2 80,2 3 1,-2-6-123,7 1 1,-1-4-213,5-5 1,1-5 13,-1-9 0,0-5-150,0-10 1,0-3 104,1-6 0,-1-8-77,0-6 0,0-13-105,1-11 1,-1-4 39,0-6 1,5-2-346,0-7 1,0-3 171,-5 3 0,-1-1-196,-4 10 0,-3 3 124,-6 7 0,0 9-1102,0 10 1441,0 10 0,-6 2 0,-2 7 0</inkml:trace>
  <inkml:trace contextRef="#ctx0" brushRef="#br0">18924 16008 9597,'10'-5'-74,"-1"0"0,1-4-6,4 4 1,-5-4-153,1 4 241,-1 0 0,4 7-60,-4 2 1,-2 6 95,-7 9 1,0-2-105,0 7 0,-5 4 124,0 5 0,-6 1 105,2-6 1,-2 1-124,1-1 1,-1-1 119,6-4-233,1-2 128,4-7 1,1-7-206,4-7 1,0-12 51,9-6 1,-3-8-91,8 3 0,2 0 20,-3 0 0,1 5-82,-4-1 1,4 4 89,0 0 0,-2 1 33,-8 0 0,4 6 119,-3 3-182,-4-3 205,6 7 0,-8-5-53,5 6 1,-6 6 127,2 3 0,-3 6 41,-2 4 0,0-1 143,0 11 1,0-4-53,0 8 0,-5 2 99,0-2 1,-1 0-135,1-4 1,3-1-50,-2 1 0,-3-7-35,3-3 0,-6-3 46,5-2 1,-4-5-237,4 1-259,-6-7-320,3 3 243,-6-6 0,5-1-303,-1-4 1,5-8-260,-4-6 978,6-6 0,-10-3 0,5-9 0</inkml:trace>
  <inkml:trace contextRef="#ctx0" brushRef="#br0">19308 15993 7957,'-14'0'-206,"6"0"1,3 0 495,10 0 0,3-4-63,6-1 0,0-4-234,1 4 1,-1-5 44,0 6 1,0-3-8,0 3 1,-4 2-102,-1-3 0,-4 4 105,5 1-231,-7 0 161,3 0 145,-6 0-104,0 6 0,-1 2 128,-4 6 0,2 0-124,-7 0 1,5 7 202,-4 3 0,1-2 32,-1 2 0,1-2-99,3 1 1,3-2-148,-2-7 1,2 0 114,2 1 1,2-8-326,2-2 1,-1-3 86,7-2 1,-1-7-35,6-2 0,-1-5-132,0-5 0,0-2-74,1-2 0,-1-4 60,0 3 1,-1 3-119,-4 2 590,4-3-222,-5 7 436,0 0-143,-2 9-121,-12 12 1,-1 2 232,-2 6-131,-4 7 1,7-5-108,-4 3 1,4-8-41,6-2-188,0-6 156,0 10-103,0-11 129,0 4-155,0-12 0,0 3 78,0-7-30,0 7-116,0-10 10,6 5-349,-4 0 495,4 2 0,-12 6 0,-2 0 0</inkml:trace>
  <inkml:trace contextRef="#ctx0" brushRef="#br0">19564 16164 7307,'0'-14'798,"0"0"-505,0-1 1,-5 1-203,1 0 1,-1 0-77,5 0 57,-6-1 10,4 1 1,-9 5 150,6-1 10,-6 7-203,3-3 1,-6 12 57,0 3 1,0 6-62,-1 4 1,1-2 57,0 7 0,0-2-145,-1 2 1,1 1 86,0-6 0,5 0 33,-1-5 0,7 5 28,-2 0 0,4 0 87,1-5 0,0 2-64,0 3 0,0-3-36,0 3 1,6-4-137,3 0 110,4-1 1,1-6-324,0-4 1,5-4-33,0-4 0,0-6-13,-4-9 0,3-4 35,1-11 0,5 4-76,-5-3 1,0-2 45,-5 2 1,-1 2 70,-4 7 0,-2-1 237,-7 6 1,0 5-59,0 4 0,-2 7 353,-3-2 1,2 5-38,-6 5 0,1 3 134,-2 6 1,-2 2-71,2 3 0,4 3 98,1 6 1,4-2-108,1 2 1,0-7-115,0 7 1,6-4-370,3-1 1,10-2 132,5-7 1,5-6-804,4-3 0,-2-4 836,7-1 0,-6-6 0,3-2 0</inkml:trace>
  <inkml:trace contextRef="#ctx0" brushRef="#br0">20190 15610 7957,'-15'-8'0,"1"1"476,0 7-1,0-6-206,6 5 0,-5-6 548,4 7-591,-4 0 1,-1 0-10,0 0 1,4 7-63,1 2 1,4 4 66,-4 1 1,1 6-153,-2 4 1,-3 5 92,4 4 0,-4 8-158,-1 6 1,5 7 28,-1-2 1,2-1-48,-1 1 0,2-11-26,7 1 1,0-10-38,0-4 0,7-5-235,2-9 1,4-6 156,1-4 1,0-4-13,1-4 0,4-12-20,-1-13 1,3-1-106,-2-8 0,-2 1 96,7-6 0,-5-4-41,5-1 1,-5-6 49,4 2 1,-4 3-17,5 2 1,-11 4 271,1 5 1,-5 4-145,1 5 0,-4 12 758,-6 3-524,0 9 1,-6-1 253,-4 6 1,-2 12-126,-2 7 1,-1 8 22,1 6 1,1 5 2,4 9 0,-2-1-60,6 6 0,0-1-427,5 1 0,7 2 137,2-7 1,9-6-813,1-8 1,7-4 414,3-5 0,1-6-313,8-8 1,-5-5-109,5-10 853,-7-9 0,11-15 0,-6-7 0</inkml:trace>
  <inkml:trace contextRef="#ctx0" brushRef="#br0">20773 15226 7957,'-7'-16'0,"-1"-1"120,-6 12 1,-2 2-114,-3 7 1,2 4 672,-7 7 1,5 5-227,-4 4 1,1 3-388,-2 1 0,-3 1 50,3-1 0,4 0 38,1 1 0,3-7-232,2-3 1,6 1 71,3-1-137,4 0 1,7-4 77,3-1 0,6-5-1,4 1 1,3-7 8,6 2 1,-1-4-184,-3-1 0,2 0-68,-2 0 1,1 0-129,-1 0 1,1-1-706,-6-4 753,0 3 1,-6-6-185,-4 4 571,-2 2 0,-7-11 0,0 6 0</inkml:trace>
  <inkml:trace contextRef="#ctx0" brushRef="#br0">20701 15411 7957,'8'0'389,"3"1"-313,-6 4 0,5-2-6,-6 7 1,3-1 252,-3 5 1,0-4-231,5-1-447,-6 1 0,8 4-1268,-6 0 1622,0-6 0,1-2 0,2-6 0</inkml:trace>
  <inkml:trace contextRef="#ctx0" brushRef="#br0">20943 15268 7957,'22'2'10,"-3"3"1,-1 1-11,1 4 0,-4 1 255,4-7 0,-3 7 18,-2-1 1,2-2 413,3 1-240,-3-6-146,4 10 1,-7-5-114,-3 6 0,-4 0 22,-6 1 0,-8 5-261,-6 4 0,-10 4 97,-14 5 1,-3 4-1085,-16 5 745,-3 7 0,25-24 0,-1 1 0,1 2 0,-1 1 0</inkml:trace>
  <inkml:trace contextRef="#ctx0" brushRef="#br0">21498 15610 7950,'-8'0'952,"13"1"-607,9 4-191,9-3 0,6 5 87,9-2 1,3-3-83,1 2 1,1-4-538,0-4 1,-5-4 187,0-6 1,-5 1-164,5 4 1,-11-3-105,1 8 0,-9-1 457,0 5 0,-10-6 0,-2-2 0</inkml:trace>
  <inkml:trace contextRef="#ctx0" brushRef="#br0">21725 15425 8005,'14'12'-27,"-4"4"307,-1 13 1,-4 5-71,5 4 1,-7 8 58,1 2 1,-2 4-209,-2-5 0,0 0-272,0-4 1,2-7 32,2-2 0,-1-6-615,7-4 431,-7-10 0,10-8 109,-4-6 1,-1-12 252,2-7 0,-1-13 0,5-4 0</inkml:trace>
  <inkml:trace contextRef="#ctx0" brushRef="#br0">22123 15027 7950,'19'1'164,"0"4"0,0 11 38,-5 12 0,-1 7 225,-4 8 1,3 6-232,-8 3 1,-1 3-48,-7 2 1,1 0-257,-7 0 1,-1 0 267,-8-1 0,5 0-125,0-4 1,-1-5 108,6-9 1,3-5-443,1-9 172,3-3-346,2-14 0,7-13 132,2-13 0,5-6 22,5-4 1,-1 3 276,5 2 0,-1-1-109,2 6 1,1 1 176,-6 9 1,5 2-55,-5 7 186,0 0 0,-6 2 82,-4 3 0,-1 4 70,-3 10 0,-4-3-105,4 3 1,-5-2 23,-5 2 0,-1-1-76,-4 5 1,-7-4-21,3 5 1,-10-5-222,0 5 0,-2-7 61,-3 2 1,-4-3-399,0-2 0,0-1-114,4-4 0,1-3 537,-1-6 0,7-12 0,2-4 0</inkml:trace>
  <inkml:trace contextRef="#ctx0" brushRef="#br0">22507 15368 7946,'8'0'-155,"-2"6"18,-6 4 0,-1 10 728,-4 9 0,-3 1-221,-6 8 1,0 0-70,-1 4 0,1-1-113,0-3 1,6 2 9,3-7 0,-1-2-230,1-7 0,2-5-285,8-9 0,-2-4 109,7-6 1,-1-8-107,5-6 1,0-7-38,1-7 1,4-5 98,0-1 1,0 1 65,-5 5 1,2 1 63,3 3 1,-4 4 79,4 6 1,-3 1 93,-2 3 0,-4 4 277,-1 6 0,-6 3 271,2 7 0,-3 7-248,-2 16 0,-2 7 116,-3 12 1,4 0-132,-4 10 1,4 1-266,1-2 0,0 1 1,0-5 0,0 0-119,0 0 1,0-7 23,0-2 1,0-6-239,0-4 0,0-9 152,0-10 1,-7-4 43,-2 0 1,-5-8 95,-5-2 1,1-3-56,-6-2 0,6-8-103,-6-6 1,6-2-56,-1-8 0,-1-6-203,1-8 1,0-4 62,5-6 321,0-2 0,-1-14 0,1 0 0</inkml:trace>
  <inkml:trace contextRef="#ctx0" brushRef="#br0">23104 15254 7812,'14'14'0,"1"1"0,4 0 126,0 4 0,6 4 195,-1 5 1,2 2 417,3 3 1,-7-1-314,-3 6 1,1 0-121,-1 4 0,-1 7-200,-9 3 1,-2 8 114,-7 2 0,-4 6-553,-5-2 0,-15 8 411,4-36 0,-2 0 0,-2 3 0,0-1-291,-1-2 0,-2 0 1,-3 2-1,0 0-82,2-2 0,-1 0 1,-2 0-1,-1-2 294,-1-2 0,0-1 0,2-1 0,-2-1 0,-4-2 0,-1-1 0,-2 0 0,1 1 0,-2-1 0,0 0 0</inkml:trace>
  <inkml:trace contextRef="#ctx0" brushRef="#br0">25479 14614 7623,'-7'-7'-463,"6"0"815,-6 7 0,7 8 240,0 6-350,0 7 0,0 7-45,0 1 1,5-1 24,0 1 1,6-6-155,-2 1 0,6-8 68,4-2 0,0-1-138,9-9 1,5-5 61,15-9 0,4-9-41,9-4 1,4-4-234,6-2 1,-6-1 100,-3-3 1,2 3 43,3-3 0,2 3-49,2 2 0,-8 7 84,-6 7 0,-8 1 31,-11 8 1,-5 1 20,-9 4-33,-3 0 1,-9 1 19,-2 4 0,-4-2-1,-6 7 148,-6-1 1,-2 1 72,-6-1 0,4-6-410,1 2-428,6-3 1,-4-4-15,7-3 627,0 4 0,13-12 0,3 5 0</inkml:trace>
  <inkml:trace contextRef="#ctx0" brushRef="#br0">26303 14771 8390,'14'6'-158,"1"4"1,-1 4-80,0 5 1,0-2 791,1 7 0,5-7-196,4 2 0,3-5-212,1-4 1,5-4-113,0-6 0,7-1-95,-2-4 0,-2-5 31,2-9 0,5-7 114,4-8 1,5-3-181,-4 3 0,4 0-21,-5 0 0,1 6 89,-6 0 0,-7 5 16,-7 9 0,-5 6-503,-9 4 0,-5 2-384,1 2 337,-7 0 1,2 0 560,-10 0 0,3 6 0,-10-4 0,4 4 0</inkml:trace>
  <inkml:trace contextRef="#ctx0" brushRef="#br0">27156 14543 7880,'13'7'257,"-4"2"1,3 4 207,-8 1 1,3 0-107,-3 0 1,-2 2-229,3 3 0,-4-1-101,-1 5 0,-3 1-313,-6 4 1,-2 2 72,-13 4 1,0-1 209,-4 0 0,-7 6 0,-1-9 0</inkml:trace>
  <inkml:trace contextRef="#ctx0" brushRef="#br0">27839 14046 7264,'-5'20'-581,"0"4"1,1 9 580,4 5 0,0 8-43,0 1 1,-2 5-59,-3-4 0,4 1 203,-4-2-50,-3-3 0,6-1-26,-2-10 0,2-4 136,2-6 1,0-2-316,0-7 269,0-6 1,5-5-332,0-12 1,6-2 59,-2-13 0,4 5 155,1-5 0,2 9 0,3 0 0,-3 3 0,3 7 0,-4 0 43,0 5 1,-1 2 75,0 3 1,-1 9 67,-4 9 0,-3 0-20,-6 0 0,0 1 20,0 4 1,-1-4-45,-4 0 0,-3-7-40,-6 2 0,0-3 34,0-2-214,-1-6-55,-5 5 0,4-12-315,-3 4 0,3-10 163,2-4 0,6-10 284,3-5 0,4-3 0,-6-14 0,0-3 0</inkml:trace>
  <inkml:trace contextRef="#ctx0" brushRef="#br0">28009 14245 7845,'29'-14'-1320,"-2"6"1056,-4 3 1,3 3 263,-7 2 0,-5 8 0,-5 7 0,-6 0 429,2 9 0,-3-5-138,-2 5 0,-7-5-176,-2 4 1,-2-5-13,1 1-391,-2-4 97,4 0-307,0-7 106,2-2 264,6-6 1,1-2-170,4-2 304,3 2 0,8-4-55,3 6 1,-8 0 87,3 0 0,-3 1 90,3 4 0,-6 3 34,-3 6 0,-4 0-30,-1 1 0,0 0-8,0 4 0,-1-3-55,-4 3 0,-1 2-45,-4-2 0,-2 1-124,2-1 0,2-3-248,-1 3 1,4-3 70,-4-2 275,5 0 0,-2 0 0,6 0 0</inkml:trace>
  <inkml:trace contextRef="#ctx0" brushRef="#br0">28535 14415 7845,'-1'-9'0,"-4"-1"0,-3 7-660,-6-1 0,-5 8 133,0 6 763,0 9-100,-1 3 0,2 6 8,-5 1 1,5 1 140,-1 3 1,5-1-190,5 5 1,2-7 17,7-1 0,0-2-293,0-8 1,2-2 115,3-7 0,2-4-176,8-6 0,-1-2 11,0-2 1,5-6 6,0-9 1,0-5 174,-5-9 1,0 2 45,1-7 0,-1 6 0,0-1 0,0 3 0,0 2 0,-1 5-43,-3 4 1,2 10 42,-2 4 165,-4 4 1,5 4 18,-6 6 1,0 7 49,-5 13 0,1 1-228,4 3 1,-4-3-121,4 3 0,1-8-28,-1-1 142,6-7 0,4 4 0,7-7 0</inkml:trace>
  <inkml:trace contextRef="#ctx0" brushRef="#br0">28976 14273 7845,'-14'0'-915,"-7"2"744,-2 3 0,-4 3 118,-2 6 0,1 5 340,0 0 1,-1 0 325,1-5 0,6 5-227,3 0 1,9 1-163,5-1 1,5 2-421,5 2 1,9 4 197,10-3 1,5 1-475,4-1 0,3-4 211,7-5 0,-1-3-26,1-2 0,-7 1 41,-3-6 1,-2-1 76,-3-4 0,-1 2 277,-4 3 1,-4-2-90,-9 6 0,-4 1 151,-6 4 1,-9 8-208,-10 7 0,-16 12-680,-17 11 394,19-25 1,-2 1-1,-6 6 1,-3 2 0,-7 0-1,1 0 1</inkml:trace>
  <inkml:trace contextRef="#ctx0" brushRef="#br0">14602 14330 8539,'-14'-9'-389,"0"-1"-798,6 7 2432,-5-10-871,5 12 0,-6 1-116,0 9 0,0 4-153,-1 1 1,0 5 109,-4 0 1,3 6-154,-3-1 0,-3 3 7,-2 1 0,-8 9-22,-1 5 1,-11 3-65,1 7 1,-7-2-181,2 2 0,7-3 174,8-6 1,5-7-92,4-3 0,5-9 122,10-5 0,2-8-341,7-1 154,0-7 1,7 3 45,2-6 0,10 5 337,5 0 0,7 1-95,2-1 1,5 1 138,-4 3 0,-1 4-241,-5-3 1,-3 9 63,-6 4 1,-1 4-22,-13 1 0,-2 2 64,-8 4 1,-3-3-83,-6 7 1,-5-8-25,0-1 0,-5-7-88,5-8 1,-4-1 100,4-4 1,0-3-217,4-6 234,1 0-37,0-6-5,6-2-11,2 0 0,7 2 80,4 6 1,3 3 16,6 7 1,-1 2 220,-4 17 0,2 2-83,-6 12 1,0 11 206,-5 2 0,-2 20-472,-2 0 1,0-31 0,0 0 198,-3-2 0,-1-1 0,-1 3 0,-1-1-40,1-1 1,0-1 0,-3 1-1,0 0-114,2-1 1,1 1 0,-3-3 0,0-1 155,-7 37 1,0-10-24,5-4 1,6-17-751,3-7 0,4-12 369,1-8 1,12-8-2590,7-5 2836,19-16 0,-6 1 0,9-10 0</inkml:trace>
  <inkml:trace contextRef="#ctx0" brushRef="#br0">15569 13577 8123,'-14'0'0,"-1"-5"-460,1 0 1,5-4 310,-1 4 0,1-1 198,-5 1 0,-1 3 22,1-2 0,0 2 6,0 2 1,-1 0-79,1 0 1,2 2 83,2 2 0,-3 0-118,4 5 0,-2 0 107,1 6 0,-2 5-142,2 4 0,2-2 46,-1 2 0,4 6 16,-4 8 0,-1 3-14,-4 1 0,5 7 1,-1 3 0,7 4 159,-2 1 0,5-2-124,5-3 0,8 2 201,6-7 0,11 1-107,-2-6 1,10-6-53,0-2 0,4-6 2,6-4 1,-4-4-5,4-5 0,-4-3 28,-2-2 1,1-7-11,0-13 0,-1-1-153,1-12 1,6-1 122,3-5 0,2-5-133,-2-4 1,-1 0 130,-4-5 1,-8-1-101,4-8 1,-11-3 77,-4 2 1,-6 0-13,-8 1 0,-1-2-53,-3 7 1,-4-1-21,-6 5 0,-6 6-103,-4-1 0,-6 8 86,-7 1 1,-3 7 13,-12 8 0,-6 6 31,-8 3 1,-3 5-125,-2 5 1,6 4-38,4 10 200,9-3 0,-2 8 0,10-7 0,8 1 0,8 1 0</inkml:trace>
  <inkml:trace contextRef="#ctx0" brushRef="#br0">20815 15055 7892,'-14'-1'0,"0"-4"0,4 2 0,1-7-263,-1 7 263,-4-10 0,0 10 162,0-6 0,4 4-3,1-4 335,-1-1-230,-4-4 123,0 0-300,0 6 1,-1 1-149,1 7 0,0 5 0,0 0 1,0 11 111,-1-2 0,-4 10-172,0-1 0,-6 9 33,1 1 1,2 7-15,-1-3 0,4 0 51,-5 1 0,7 0 34,-2 4 1,4-1 65,6-3 1,-2 5 133,6 0 1,0-1 107,5 6 0,2-3-91,3 3 0,4-2-116,10 6 0,3-6 20,7 1 0,1-9-142,3-5 0,0-8 86,10-1 1,-7-7-98,11 2 0,1-4-21,9-6 1,1-3-216,4-6 1,1 0-49,3 0 0,-4-1 276,-10-4 1,-5-3 147,-9-6 1,-3-5-94,-6 0 1,-6-6 42,1 1 1,-7-8-27,2-1 1,-8-6 19,-1 1 0,-7 2-78,2-2 1,-4 0 8,-1-5 1,-1 0-232,-4 1 1,-5 1 63,-8 3 0,0 3-108,-6 7 1,1 7 43,-6 7 1,-1 6-171,-3 8 435,3 0 0,-11 6 0,5 2 0</inkml:trace>
  <inkml:trace contextRef="#ctx0" brushRef="#br0">16109 13989 7985,'-28'-28'0,"7"-2"47,7-4 1,8 3-209,10-7 0,6 5-1163,9-5 1324,-3 0 0,17-11 0,-3-2 0</inkml:trace>
  <inkml:trace contextRef="#ctx0" brushRef="#br0">13706 16875 8141,'-14'-14'0,"0"4"302,0 1-158,-1 6 0,1-2 65,0 10 0,-7 9-52,-2 9 0,-10 15-191,-5 5 1,-2 3 3,2-4 1,-1 4-152,6-3 1,4-4 118,6-10-17,5-1 1,2-7-173,7-7 186,6-6 0,3-8 137,9 0 1,5 0-97,5 0 1,-3 0 161,3 0 1,2 0-25,-2 0 1,-5 8-31,-5 6 0,-7 7-95,-2 7 0,-6 8 22,-9 7 1,-5 3-94,-4 11 0,2-8 116,-2 8 0,2-12-68,-2-2 0,4-8 16,6-12 0,4-2-140,1-7 132,6-6 0,-4 0 22,7-3 32,0-4 0,11 7 92,4-3 0,4 0 12,-1 9 1,-2-1-69,3 10 0,2 1 30,-2 4 0,-2 9-42,-7 5 1,1 9 183,-7 10 1,6-2-7,-5 3 1,-1-4 92,-4-1 0,0 0-113,0 0 1,0-5 83,0 0 0,0-10-125,0 6 1,0-12 35,0 7 0,0-10-93,0 0 0,0-8 34,0-1 0,0-6-689,0 0 0,0-6 160,0-3 383,7-6 0,-6 10 0,6-5 0</inkml:trace>
  <inkml:trace contextRef="#ctx0" brushRef="#br0">14204 17387 8055,'-14'-15'0,"4"-3"616,1-1-339,6 0 0,-5 6-123,3 3 36,3 4 1,-10 12-189,2 4 1,-2 10 32,-3 9 1,1 6-12,0 7 1,-5 7 88,0 3 1,0 4-135,5 1 0,6-7 112,3-2 1,-1-12-164,1-8 0,2-6-55,8-7 0,3-9 48,6-6 1,5-10-112,0-13 1,11-3 41,-2-11 0,5 3-64,1-4 0,-4 1 1,3-6 1,-5 7-21,-4 2 0,1 4 52,-6 2 1,0 6 60,-5 3 1,1 3 56,-1 2-179,-6 6 460,4 2 0,-10 12 105,3 3 0,-4 12 130,-1 7 0,0 7-184,0 8 0,2-2-90,3-3 0,-2 1-167,6-6 1,1-1-165,4-8 1,6-8 149,4-7 0,3-6 0,1 4 0</inkml:trace>
  <inkml:trace contextRef="#ctx0" brushRef="#br0">14915 17145 7995,'0'-14'0,"0"0"0,-2 4 174,-2 1 1,0 5 51,-5 0 0,-1 2 92,-4 2 1,-2 3-93,-3 7 1,-3-1-203,-6 10 0,-1 2 46,1-2 0,-4 6-142,4-1 0,-2-4 136,11-1 0,2 2-53,7-2 1,4 0-190,6-5 1,0-5 81,0 1 1,6-5-1,4 4 1,4-6 51,5 2 1,3-4-133,6-1 0,1 0 33,-1 0 0,1 0-82,-1 0 0,1 0-141,-1 0 1,-4 0 365,-1 0 0,-5-6 0,2-2 0</inkml:trace>
  <inkml:trace contextRef="#ctx0" brushRef="#br0">14872 17259 7995,'10'0'-381,"-1"0"1,1 1 83,4 4 1,2-3 752,3 2 1,-2-2-200,7-2 0,-2-2-429,1-2 0,3-3-46,-7-2 0,1-4-124,-1 4 0,-8-4 342,3-1 0,-2 0 0,2-1 0</inkml:trace>
  <inkml:trace contextRef="#ctx0" brushRef="#br0">15100 17088 7285,'0'14'430,"0"5"-125,0 0 0,-5 7 228,0-3 0,-6 9-259,2 1 0,-2 0-196,1-4 0,4-1-67,6 0 0,0-5-437,0-4-279,0-4 0,6-7 385,4-3 0,-2-5-443,1-5 763,0-3 0,6-19 0,-1-3 0</inkml:trace>
  <inkml:trace contextRef="#ctx0" brushRef="#br0">15228 17102 7995,'14'0'221,"0"0"1,0 0-80,1 0 0,0 7-129,4 2 1,-1 4 154,5 1 1,-4 0 276,5 0 1,-5-4-108,5-1-217,-7 1-23,10 4 0,-13-4 124,0-1 0,-1-4-94,-8 4 1,-1-4-185,-4 4 0,-1-1-90,-4 2 1,-11 7-238,-12-3 1,-2 4-23,-8-4 0,0 2-297,-5 3 0,9-3 702,5 3 0,1-4 0,6 0 0</inkml:trace>
  <inkml:trace contextRef="#ctx0" brushRef="#br0">15811 17429 8004,'20'0'-63,"4"0"1,3 0 344,1 0 0,1 0-176,-1 0 0,7 0-155,3 0 0,-2-6-54,2-3 1,-8 2 18,-2 2 1,-1-1-656,-8 1 152,-6 1 587,-7 4 0,-12 12 0,-2 4 0</inkml:trace>
  <inkml:trace contextRef="#ctx0" brushRef="#br0">15853 17671 8004,'-14'8'532,"6"-2"1,5-6-111,12 0 1,7-5-54,13 1 1,10-7-261,4 1 1,7 2-163,-2-1 1,2 6 58,-7-2 0,3 3-193,-8 2 0,-4 2 187,0 3 0,-4 9 0,-2 8 0</inkml:trace>
  <inkml:trace contextRef="#ctx0" brushRef="#br0">17062 17287 7885,'0'-22'0,"-5"-3"76,0 6 1,-1-5 161,1 5 0,4-1-12,-4 1 0,2 3-27,-2-3 0,2 3-423,-7 2 170,7 0 0,-5 6 116,4 3 1,0 3 26,-5 2 0,4 7 89,-4 2 1,1 10-48,-2 5 1,-2 4-150,2 6 0,2-4 158,-1 3 1,6-3-152,-2-2 1,3-6 64,2-3-207,0-9 0,2-4 89,3-6 0,3-3-83,6-7 0,2-1-124,3-12 0,-4-1 87,4-4 0,2-1-83,-2 1 0,1 4 56,-1 0 0,-5 7 23,1-2 51,-1 9 198,-6 4 1,0 14-20,-4 6 0,-2 13 249,-2 11 0,-2 8 139,-2 1 1,1 7-170,-7-2 0,7 10-284,-2 4 1,-1-3 218,1-1 0,-4-10-195,4-5 0,-5-9 126,6-5 1,-3-9 217,3-5-244,2-9 1,-11-4-14,4-6 1,1-2-334,-1-2 1,-1-6 114,-4-9 1,4 2 59,1-7 0,-1 0-97,-4-4 0,5-1-554,-1 1 0,7-2 13,-2-3 708,4 3 0,1-5 0,0 7 0</inkml:trace>
  <inkml:trace contextRef="#ctx0" brushRef="#br0">17716 17074 7931,'-7'-14'0,"4"1"0,-6 4 0,-1 2 199,-4 7 0,3 0 9,-3 0 1,3 11-1,-8 4 1,8 8 46,1 1 1,2 0 85,-1 4 1,-2-1 16,6 11 1,0 1-98,5 9 1,0-1 6,0 10 0,0-3-35,0 7 1,5-4-565,0-5 0,7-9-110,3-10 1,0-11-452,9-8 0,6-6 460,8-8 1,10-12-510,4-7 775,3-7 0,-5-8 0,-1-3 0</inkml:trace>
  <inkml:trace contextRef="#ctx0" brushRef="#br0">18000 17074 8116,'0'14'701,"-1"8"-525,-4 7 0,3 5-68,-3 9 1,4 0 56,1-1 0,0 1 51,0 0 1,0-5-170,0 0 0,0-13 122,0-2 0,5-5-283,-1-4 1,3-6 68,-3-3 0,3-10 12,2-5 1,4-8-82,-4-6 0,4-3-215,1-1 0,0-6-208,1 1 0,-6-6 220,1 1 0,-3 1 41,3 0 0,3 10 111,-4-2 1,-3 10 603,-1 0-264,3 10 1,-6 10 28,2 14 1,-2 7 126,-2 11 0,0 3 378,0 7 0,5 0-45,-1-1 1,1 2-182,-5 4 1,5-10-362,0 0 1,6-11-17,-2-4 1,4-12-13,1-1 1,0-10 75,0-10 0,7-6-177,3-12 1,-2-5-154,2 0 1,-2-5-228,1 5 1,-1-5-445,-3 5 1,-3 1 399,3 8 1,-5-1-1723,-4 6 1133,2 6 1020,-10 7 0,4 6 0,-6 0 0</inkml:trace>
  <inkml:trace contextRef="#ctx0" brushRef="#br0">18597 17401 7766,'-6'-8'120,"-2"2"260,-6 6 1,-2 1 55,-3 4 1,2 8-112,-7 6 1,7 4 39,-2-4 1,3 2-149,2-2 0,6-3-153,3 2-223,-3-2-124,7-2 0,-4-6-107,10-3 23,2-3 1,8-9-79,-1-2 0,5-2 210,0 1 0,0-2-38,-5 2 1,0-1 72,0 2 0,1 2 216,-1 7 1,0 0 72,0 0 0,-4 7 295,-1 2-346,-6 4 1,8 1 81,-6 0 0,1 0-523,-1 1 293,-3-7-848,10-2 958,-4-6 0,7-6 0,-1-2 0</inkml:trace>
  <inkml:trace contextRef="#ctx0" brushRef="#br0">18825 17358 7900,'0'-14'-49,"0"0"1094,0 0-722,-7 6 0,1 3-44,-3 10 0,-4 7 20,3 7 0,4 8-69,1 2 0,-1-1-108,1 5 0,1 2 59,4-2 0,0-4-528,0-6 0,1-7 35,4-2 1,-2-1-712,7-8 769,-1-1 0,5-15-70,1-3 1,-1-10-7,0 1 1,-5 1-9,1-2 0,-2 5 265,1-5 0,2 7-55,-6-2 0,5 8 414,-6 1 0,3 7-20,-3-2 1,-2 10 123,3 5 0,-4 9-184,-1 4 1,0 9-70,0 1-137,0 7 0,7-4 0,0 7 0</inkml:trace>
  <inkml:trace contextRef="#ctx0" brushRef="#br0">19592 17088 7863,'-12'-14'120,"2"6"-315,-9 3 1,4-1-337,0 1 1,0 2 545,-4 8 0,1 0 696,-5 9 0,5-3-295,-1 8 1,2 3-149,-2 2 1,3 4 186,-3 5 1,3 5-107,2 9 1,5-1-65,-1 6 0,5 1-188,-4 3 0,6-7-117,-2-6 1,3-7 53,2-7 0,7-12-337,2-3 0,4-9 31,1 0 1,2-11 138,3-9 1,-2-5-295,7-9 0,-7-5 101,2-4 0,3-2-33,2 2 1,-2-8 68,2 4 0,0-2-54,4 6 0,-1-2 171,-3 7 0,-5 0 203,-10 4 0,2 12 770,-6 3-645,0 9 1,-5 2 428,0 12 1,-5 4-277,0 15 0,-6-1 131,2 11 1,2 0-30,3 5 0,2-5 35,2 0 1,2-5-898,2 5 0,6-7 318,9 2 0,0-9-1124,9-5 1,-3-9 1257,9-6 0,8-15 0,2-5 0</inkml:trace>
  <inkml:trace contextRef="#ctx0" brushRef="#br0">20104 16761 7860,'-6'-8'0,"3"2"109,-7 6 0,6 0 272,-6 0 0,5 0-142,-4 0 0,-2 6-26,-8 4 0,2 7-154,-7 2-19,6 0 0,-8-3 113,2 3 1,2-2-27,-2 7 0,8-7-51,2 2 0,1 2 3,9-2 1,-1 0-136,5-5 0,2 5 132,2 0 1,4 0-70,6-5 0,7 0-20,3 0 1,2 1-173,3-1 0,-1-6-847,1-4 1,4 3 1031,0-3 0,7 1 0,-4-5 0</inkml:trace>
  <inkml:trace contextRef="#ctx0" brushRef="#br0">20062 16889 7650,'14'0'217,"2"0"116,3 0 0,-2 0-337,7 0-59,-1-6 0,6-2-290,-1-6 1,-4 1-26,0 4-174,-7-4 243,4 5 309,-14 0 0,0-5 0,-7 6 0</inkml:trace>
  <inkml:trace contextRef="#ctx0" brushRef="#br0">20147 16733 7892,'0'-8'-201,"0"14"1,-5 7 677,1 15 0,-3-1-196,2 11 0,-1-5-134,-3 5 1,2-5-48,7 5 1,0-8 32,0-1 1,2-3-304,3-7 0,4-1-121,10-9 0,-2-2-129,7-7 0,-5-2 103,5-3 0,-5-3-127,4-6 1,-5 0-32,1 0 475,-10-7 0,4-1 0,-5-6 0</inkml:trace>
  <inkml:trace contextRef="#ctx0" brushRef="#br0">20247 16918 7892,'14'6'0,"0"-3"0,0 6 0,0-4-218,1 5 0,5-7 123,4 2 0,-2-4 252,2-1 0,-1 0-96,6 0 0,-6 0-376,1 0 0,-6-5 11,0 1 1,-2-6-127,-1 5 430,-8-6 0,6 4 0,-5-8 0</inkml:trace>
  <inkml:trace contextRef="#ctx0" brushRef="#br0">20588 16818 7892,'8'0'0,"-2"2"-76,-6 2 0,0 4 90,0 6 1,0 2 129,0 3 1,0-1-19,0 5 1,0 1-28,0 4 1,0 1-82,0-1 1,0-6-218,0-3 0,0-3 199,0-2 0,0 1 0,0-1 0</inkml:trace>
  <inkml:trace contextRef="#ctx0" brushRef="#br0">20701 16747 7892,'8'0'-113,"-1"0"215,-7 0 3143,0 0-2991,0 6-28,0-4-56,0 4-197,6 0 1,0-2 80,4 5 1,2-6-83,-2 2 0,3 1 21,1-1 0,0 0-136,0-5 0,0 1 101,1 4 0,-1-3-226,0 2 241,0 4-26,1-6 93,-1 11 1,-2-10-63,-2 6 1,-4-4 94,-6 4 0,5-4 58,0 5-54,-1-1 0,-5 12-93,-4 2 0,-4 4-14,-10 2 0,-10 10-795,-9 4 0,-4 4-1102,-6 1 1927,10-4 0,-9 11 0,11-4 0</inkml:trace>
  <inkml:trace contextRef="#ctx0" brushRef="#br0">20588 13719 7925,'-8'0'-330,"2"0"386,6 0-109,0 0 268,0-6 19,0 4 3,0-4-22,0 6-271,0 0 88,0 6 1,0 2-111,0 6 1,-5 0 15,0 0 1,-4 5 111,4 0 0,-2 5 54,3-5 0,2 5-80,-3-5 1,4 1 126,1-1 0,0-3-108,0 3 0,6-5-100,4-4 1,2 1-7,3-7 0,-6 0-117,0-9 0,1-3 158,4-6 0,-1-7-114,-4-2 0,4 0 71,-4 0 1,-2 1-6,-3-2 1,3-1-116,-2 6 0,-1 0 80,-4 4 0,-4 1-201,-1 0 0,-6 6 306,1 3 0,-9-2 0,-3-1 0</inkml:trace>
  <inkml:trace contextRef="#ctx0" brushRef="#br0">21171 17273 7953,'0'-10'1273,"0"1"1,1 6-1075,4-2 1,3 4 93,6 1 1,7 0-28,2 0 0,9-2-290,1-3 0,11-1 104,-1-4 0,8-2-157,-4 2 1,-4 2 132,-6-1 1,-10 6-2049,2-2 139,-4-3 1853,-3 7 0,-1-12 0,-7 5 0</inkml:trace>
  <inkml:trace contextRef="#ctx0" brushRef="#br0">21427 16918 7953,'4'-10'169,"1"1"1,6 5-320,-1 0 0,-3 10 98,3 8 0,-7 13 982,2 11 0,-4 16-345,-1 7 0,-7 7-950,-8 3 0,0 7 202,3-38 1,0 0-1,3 3 1,0 0-19,0 2 1,0 0 0,-2-5 0,-1 0 0,1 2 0,0 0-1</inkml:trace>
  <inkml:trace contextRef="#ctx0" brushRef="#br0">22322 16804 7989,'-14'0'-182,"1"3"-364,4 6 447,-4 1 0,12 23 677,-4 0-357,-3 7 0,7 9 320,-4 3 0,2 2-197,-2-2 0,3 0-254,-2-10 0,2 0 58,2-9 0,0-8-217,0 3 0,0-9 22,0 0 1,0-8-335,0-1 344,6-7 0,-4 2-100,3-10 1,3-4-192,1-10 1,-1-4 128,1-5 0,1-7-197,4-3 1,0-3 140,1-1 1,-1-6 146,0 1 0,-5 1-1,1 8 1,-2 3 184,1 7 0,2 11 389,-6 2 1,1 11-233,-1-1 0,-3 11 320,2 8 1,-2 13-196,-2 11 1,0 10 114,0 4-1,0-2-189,0 2 1,0-4-166,0 4 0,5-13 66,0-1 1,6-8-188,-2-6 1,4-5-206,1-10 0,6-4 127,4-10 0,3-10-98,1-14 0,7-7 48,3-12 1,2 0-325,-2-5 1,1-2-99,-6 3 0,-1 5 3,-9 4 1,-4 8-269,-9 12-9,-4 2 827,-6 13 0,-6 8 0,-8 21 0,-8 9 0</inkml:trace>
  <inkml:trace contextRef="#ctx0" brushRef="#br0">22948 17145 7989,'-6'-8'370,"-2"2"1,-8 12-278,-3 4 1,2 9 142,-7 4 1,2 9 125,-2 1 1,0-1-164,10-9 0,-2-2-83,12-7 1,-1 0-646,5 0 493,0-6 0,5-3-205,-1-10 1,12-3 106,-2-6 1,4-2-79,-4-3 0,0 2-17,0-7 1,5 7-399,0-2 466,0 3 1,-5 4 206,1 2 77,-7 4 0,-1 12-61,-2 4 1,-3 4 71,3 5 1,-4-2-63,-1 7 1,0-7 82,0 2-229,6-3 1,-2-3-605,5-4 429,-6-3 1,8-7-485,-6-4 733,0-3 0,1-12 0,2-2 0</inkml:trace>
  <inkml:trace contextRef="#ctx0" brushRef="#br0">23019 17145 7989,'8'6'255,"3"-3"-2,-6 7 1,6-1 109,-2 6 1,4-1-139,1 0 1,2-1-90,3-4 0,-2 4-57,7-4 1,-2-1-128,2 2 0,1-1-12,-6 5 0,0-4-318,-5-1 1,-6 1 13,-3 4 1,1-4-48,-1-1-821,0-6 1232,-5 3 0,-7-6 0,-1 0 0</inkml:trace>
  <inkml:trace contextRef="#ctx0" brushRef="#br0">23246 17202 7989,'0'-14'-399,"0"-1"0,-6 8 769,-3 2 0,-4 5-149,-1 5 1,0 2-285,-1 8 0,1 4-6,0 0 1,4 4 68,1-4 0,-1 6 0,-4-2 0</inkml:trace>
  <inkml:trace contextRef="#ctx0" brushRef="#br0">23616 16775 7762,'0'-9'-669,"0"-1"706,0 7 484,0-3 0,8 12-163,6 4 1,0 2 1,5 3 0,4 5-106,0 4 1,4 7-180,2 3 0,-1 3-22,0-3 0,-1 4-211,-3-5 1,1 5 81,-6-5 1,0-2-82,-5-7 1,-1 1-346,-4-6 0,-2 0-123,-7-4 260,0-1 0,-7-2 93,-2-2 0,-4-4-28,-1-6 0,-5-1 300,0-4 0,-6-9 0,3-8 0</inkml:trace>
  <inkml:trace contextRef="#ctx0" brushRef="#br0">23972 16633 7993,'-2'10'0,"-3"-1"166,-3 1 3,-12 10 1,2 2 138,-5 7 0,-1 1-82,-4 3 0,-1 3-120,1 7 1,-1 1 147,1 4 0,6-4-84,3 3 1,-2-4-84,2-5 0,5-4-195,5-5 0,5-7-567,0-3-563,2-3 1238,2-8 0,13-2 0,3-6 0</inkml:trace>
  <inkml:trace contextRef="#ctx0" brushRef="#br0">24284 16377 7879,'0'-14'434,"0"6"0,0 3-366,0 10 0,-6 0 141,-3 9 0,-3-1 32,3 10 1,-8-5-325,2 1 0,-4 1 0,1-1 1,0 5 16,-6-5 1,2 5-53,-1-5 1,-3 0 106,7-5 1,0 0 78,5 0 0,2 0-29,2 1 0,4-1 177,6 0 0,0 0-121,0 1 1,6-6-46,4 0 1,7-1-68,2 2 1,8-2-149,1-4 1,1-2-67,4 3 1,-8-4-310,-1-1 0,-7 0-341,2 0 881,-3-6 0,-2-2 0,0-6 0</inkml:trace>
  <inkml:trace contextRef="#ctx0" brushRef="#br0">24313 16562 7904,'9'0'600,"1"0"0,-6 5-444,6 0 0,-1 1-186,6-1 0,0-4 89,4 4 1,4-3 117,5-2 1,0 0-487,1 0 1,-2-5-48,-4 0 0,3-9-237,-7 4 1,0-5 592,-5 5 0,0-3 0,0-1 0</inkml:trace>
  <inkml:trace contextRef="#ctx0" brushRef="#br0">24455 16420 7919,'8'6'254,"-3"4"0,-4 7-58,-1 2 0,-5 6 243,1-1 0,-6 3-161,5 1 0,-6 6-308,2-1 0,3-2 42,1-7 0,3 1-151,2-6 0,2-1-639,3-9 1,4-3 192,10-6 585,-3 0 0,17-12 0,-3-4 0</inkml:trace>
  <inkml:trace contextRef="#ctx0" brushRef="#br0">24626 16306 7904,'7'21'1138,"1"-4"-732,-3 7 1,-2-2-449,7 2 1,-6-2 101,6-3 1,-1-5 151,6 0 0,0-1-62,4-8 1,-3-1 26,3-4 1,-3 0-214,-2 0 98,0 0 1,-4 2-295,-1 3 0,-5-2 79,0 6 1,-10 2 10,-8 8 1,-12 3-134,-7 7 1,-6 1-258,1 3 1,-2-3 140,2 3 296,4-9 0,12 3 0,1-5 0</inkml:trace>
  <inkml:trace contextRef="#ctx0" brushRef="#br0">24938 17074 7893,'15'-19'278,"-1"0"1,6 2 441,4 7 1,9-2-876,5 2 146,10-3 0,-4 4-50,3-1 1,2 6-148,-1-6 1,-3 5-358,-7-4 1,0 4 300,-9-4 1,1 6-78,-11-2 1,0 2 338,-5-2 0,-6 3 0,-2-4 0</inkml:trace>
  <inkml:trace contextRef="#ctx0" brushRef="#br0">25280 16704 7893,'6'-8'198,"-3"4"153,7 8 1,-3 6-172,3 9 1,-4 5-153,-6 9 0,0 8 269,0 6 1,0 7-55,0-2 0,0-3-440,0-2 1,0-9-153,0-5 0,7-3-961,2-1 1310,4-7 0,7-1 0,2-7 0</inkml:trace>
  <inkml:trace contextRef="#ctx0" brushRef="#br0">25877 16207 7853,'0'14'180,"1"8"-232,4 6 1,1 14-110,4 10 0,1 14 329,-6 5 1,-1 3 107,-4-3 0,-1-1-79,-4-4 1,2 4-142,-7-4 1,7-9-152,-1-5 176,2-6 1,2-10 52,0-3-389,0-3 277,0-7 9,0-9 1,2-19-319,2-9 1,-1-10 113,7 0 1,-1-7 81,6-2 1,-1-1 8,0 6 1,2 1 64,3 4 1,-3 7 13,3 6 1,-2 7 155,2-2 0,-3 10 60,3 5 0,-4 9-96,0 4 0,-6 4-37,1 1 0,-7-4 0,2 0 1,-4-7 256,-1 2 1,0-3-15,0-2 1,-6 0-150,-4 1 0,-2-3-123,-3-2 0,0 2-122,-4-2 1,3-4-500,-3-1 1,-2 1 292,2-1 0,2-2-1278,8-8 1555,-4-2 0,11-8 0,-4 1 0</inkml:trace>
  <inkml:trace contextRef="#ctx0" brushRef="#br0">26517 16846 7857,'0'-14'0,"-2"2"0,-3 2 0,2-1 65,-6 6 0,4-4 190,-5 4 0,1 0-26,-5 5 0,-1 2 21,1 3 0,0 4 27,0 10 0,-2 3-66,-3 7 0,8-1 0,-3 1 0,4 4-112,1 0 0,2-5 45,7-4 0,0-5-342,0 5 1,2-12 17,3 3 1,-2-11-212,6 1 1,2-5 91,8-5 0,-1-4-100,6-10 1,-6-3 14,6-7 1,-6 1 46,1-1 1,-1 3-4,-3 2 1,2 3-39,-7 7 552,-4 0-22,7 6 0,-12 5 200,4 12 0,-4 6-141,-1 8 0,2 4 54,3-3 0,-4 1-254,4-1 1,1 1 110,-1-6 0,5-5-1037,-6-4 915,7-7 0,-3-3 0,6-8 0</inkml:trace>
  <inkml:trace contextRef="#ctx0" brushRef="#br0">26744 16335 7885,'14'6'0,"2"-3"-151,3 7 1,-2-1 58,7 5 1,-5 1 888,5-1 0,3 8-274,1 6 1,4 1-154,-9 4 0,-2 2-202,-2-2 0,-3 5 0,-2-5 0,-5 6-151,1-1 1,-7 5 80,2 4 1,-5-1 106,-5 6 1,-9 5-4,-10 5 0,-11 6-849,-7-2 1,-6-1 467,23-32 0,-2 0 0,-3 0 0,0 0-1144,2 3 0,-1 0 1323,-4 2 0,0 1 0,4-4 0,-1-1 0,-2 4 0,0 0 0,-2 2 0,0-1 0,-3 2 0,1 0 0</inkml:trace>
  <inkml:trace contextRef="#ctx0" brushRef="#br0">14090 18225 7817,'0'19'-407,"0"0"1,0 11 1079,0-1 1,-1 7-444,-4-3 0,-1 2-189,-4-2 1,-1-4-35,6-1 1,1-1 34,4-8 0,-5 5 10,0-5 0,0 0-56,5-5 0,0 0 25,0 0 0,2-1-145,3-4 0,3-2 68,6-7 1,6-2-166,4-3 0,4-9 64,6-10 1,-3-4-129,7-5 1,-2 1 37,2-6 1,-3 4 41,-6-9 0,-1 10 88,0-5 1,-5 8 79,-4 6 0,-4 4 332,0 5-229,-8 7 0,0 10 209,-7 12 1,0 8-110,0 11 0,-7 9 129,-2 5 0,-4 11 74,-1-1 0,5 6-93,-1 4 0,2-1 48,-1 10 0,-2-7-45,6-7 0,0-2-369,5-23 19</inkml:trace>
  <inkml:trace contextRef="#ctx0" brushRef="#br0">14112 19049 7192,'-39'-13'-397,"-5"-1"397,10-1 0,1-5 0,5-2 0</inkml:trace>
  <inkml:trace contextRef="#ctx0" brushRef="#br0">14176 18282 8073,'-2'-15'217,"-3"-4"0,4 3-145,-4-3 0,5-2-563,5 2 1,-2 0 349,6 5 1,1-5 619,4 0 0,5 5-239,0 5 1,1 4-133,-1-5 0,-3 7-63,3-2 0,-8 5 5,-1 5 0,-2 3-2,1 6 1,-1 7 36,-3 3 0,-4 2-256,4 3 0,-3-6-267,-2 1 0,6-6 438,3 1 0,4-4 0,1 0 0</inkml:trace>
  <inkml:trace contextRef="#ctx0" brushRef="#br0">15867 18297 8397,'11'0'-341,"4"0"0,-3 4 677,12 1-187,6 6 0,6-9-339,7 2 1,0-2 28,-1-2 1,-5-6-270,-4-4 0,-5 2 125,-4-1 1,-3 4 304,-7-4 0,-6 5 0,-2-2 0</inkml:trace>
  <inkml:trace contextRef="#ctx0" brushRef="#br0">15853 18581 8056,'-14'12'454,"0"-2"0,6-2 238,3-3-608,4-4 1,8 6 212,8-7 0,8-5-14,15 0 0,2-1-353,12 1 1,-2 3 126,3-2 0,0 2-1010,-5 2 0,-2 6 953,-9 4 0,5 3 0,-6 1 0</inkml:trace>
  <inkml:trace contextRef="#ctx0" brushRef="#br0">17247 18240 7992,'-15'0'-195,"6"-5"-132,-1 0 0,7-6 437,-2 2 0,-1-4-59,1-1 0,1 0 366,4-1 1,-5-5-231,0-4 0,0 4-154,5 1 1,-4 3 2,-1 2 1,-6 4-7,1 1 1,3 7-36,-3 2 0,-4 8 61,-5 11 0,0 9 27,5 10 1,0 3-64,-1 2 0,6 0 62,-1-1 0,6-1-80,-6-3 0,7-3 3,-2-7 0,4-5-10,1-4-101,6-10 1,2-3 29,6-6 1,2-6 73,3-3 0,-2-10-279,7-5 1,0-5 56,4-4 0,0 3-81,1-3 1,-5 5 114,-1 4 0,-5 3 207,1 7-31,-4 6 1,-2 15 184,-3 12 1,-4 14 37,-6 9 0,-6 7-78,-4 8 1,-4 2 157,-5 2 0,3 4-192,-3 6 0,3-4 147,2-1 1,0-8-79,0-1 0,-2-3 101,-3-11 1,6-5-87</inkml:trace>
  <inkml:trace contextRef="#ctx0" brushRef="#br0">17010 19049 9358,'-5'-34'-592,"5"-4"-17,1-3 7,4-1 0,5-1 602,9 0 0,3-6 0,6-1 0</inkml:trace>
  <inkml:trace contextRef="#ctx0" brushRef="#br0">17815 18098 7950,'-9'0'296,"-1"0"1,7 3-526,-2 6 1,-2 4-492,-3 15 1,-3 4 695,-1 10 1,-5 6 741,0-1 1,0 5 5,5-4 0,5 5-324,-1 0 1,7-3-213,-2 2 0,5-1-136,5 1 1,9-5-165,10-9 0,9-5-84,5-9 0,5-5-636,4-9 1,-3-4-688,4-6 1519,2 0 0,-6-13 0,5-3 0</inkml:trace>
  <inkml:trace contextRef="#ctx0" brushRef="#br0">18327 17998 8014,'-14'2'-736,"0"2"1,4 6 727,1 9 1,-1 11-5,-4 12 0,5 9 694,-1 11 1,7-4-254,-2 4 0,-1-6-115,1-3 1,0-4-221,5-7 1,0-7-144,0-7 1,2-7-134,3-12 0,4-4 104,10-10 0,-1-9-30,5-10 0,-4-9-137,5-5 0,-2-9-143,2-5 0,1-3 115,-6-2 0,0 5 94,-5-1 0,-1 9 157,-4 2 1,-2 12 352,-7 11-281,6 3 0,-5 10 158,4 6 1,-3 15 315,-2 19 1,0 2-115,0 11 0,0 4 76,0 1 1,1-3-198,4-2 1,-2-9-113,7-5 0,-1-4-44,5-6 0,5-8-133,0-11 0,2-2 69,-2-2 1,-2-8-114,7-6 1,-2-8-206,2-11 1,-2-1-91,-3-8 1,-3 2-225,2-7 1,3 3 24,-2 1 1,-5 7-710,-4 3 1247,-1 3 0,5 1 0,1 1 0</inkml:trace>
  <inkml:trace contextRef="#ctx0" brushRef="#br0">18839 18353 7110,'8'0'535,"4"0"-543,-10 0 0,4 2 30,-6 3 0,0 3-19,0 6 1,-4 6 104,-1 4 1,-6 4-58,1 6 1,-2-4 98,-2 3 0,6-3-83,3-2 1,-1-6 74,1-3-77,0-3-21,5-8 1,2-3-186,2-10 0,4-4 118,7-10 0,-1-3-279,0-7 0,5 1 103,0-1 1,0 2-198,-5 4 256,7 2 72,-6 13 0,0 5 57,-11 13 1,-2 5 202,-2 14 0,-6 6 240,-4 2 1,-3 5-197,-1 0 1,5 1 101,-1-1 1,6-5-2,-6-4 0,5-5-19,-4-4 0,6-8 23,-2-7-172,3-5 1,2 0-127,0-8 1,0-9-271,0-6 1,0-6-1002,0 1 640,0-3 373,0-1 0,0 1-454,0 3 0,0 4-181,0 5 850,0 1 0,7 6 0,1-4 0,6 4 0</inkml:trace>
  <inkml:trace contextRef="#ctx0" brushRef="#br0">19209 18439 7973,'6'-15'67,"-4"8"0,2 0 133,-8 7 0,-4 7-76,-7 2 0,-4 10 197,0 5 0,-4 3-83,4 1 0,0 0 390,5 1-404,-1-1-56,8 1 0,0 2-53,7-2 0,0 1-119,0-11 1,7-5-267,2-5 1,4-5 77,1 0 1,5-8-193,0-6 1,1-7-126,-1-2 0,-3-7 178,3 3 0,-3 2-27,-2 2 1,0 5-228,0 5 224,-6-4 172,5 11 0,-10 4 189,7 12 0,-7 2 0,2 8 0,-4-1 0,5 6 0,2-1 0</inkml:trace>
  <inkml:trace contextRef="#ctx0" brushRef="#br0">19706 18325 7890,'-14'-10'-128,"0"1"0,0 6-227,-1-2 0,1 4 395,0 1 1,0 1 357,-1 4 1,1 3-6,0 6 1,0 6-18,0 4 0,4 3 52,1 1 1,6 2-196,-2 4 0,3-3-30,2 7 0,0-6-129,0 1 1,2-3-252,3-2 1,2-6-29,8-3 1,-1-9 137,0-5 1,2-4-328,3-1 0,-2-11 52,7-3 0,-5-10-89,5 1 1,-6-4 106,6-2 1,-6 1 0,1-1 1,-8 1 182,-2 0 1,-4 1 180,4 3 31,-6-3-123,4 11 583,-7 2 0,-2 16-154,-3 12 1,2 8 25,-6 11 1,6 0-422,-2 10 0,3-3-862,2 7 879,0-3 0,7-8 0,1-1 0</inkml:trace>
  <inkml:trace contextRef="#ctx0" brushRef="#br0">20360 17870 7864,'-14'0'351,"5"0"-267,-1 0 0,1 2-116,-6 2 1,-4 6 115,0 9 1,-6 3 179,1 6 0,-1 6-191,2-1 0,-3 0-49,7-5 1,0 1-85,5-1 1,6-1 107,3-3 0,4 1-117,1-6 0,6 0 61,4-5 0,4-1-10,5-4 1,3-2-10,6-7 1,1 0-23,-1 0 0,-1-2-79,-3-3 0,1-1-398,-6-4 181,0-2 0,-6 4-551,-4-6 896,-3 6 0,-6-11 0,0 3 0</inkml:trace>
  <inkml:trace contextRef="#ctx0" brushRef="#br0">20261 18112 7864,'14'0'0,"2"0"-69,3 0 0,-2 1 7,7 4 1,-5-3 211,4 2 0,0 0-224,0 0 1,3-2-260,-8 3 296,1-4 1,-4-2-470,-1-4 288,-6 3 1,3-6-256,-6 4 473,-1 2 0,-4-11 0,0 6 0</inkml:trace>
  <inkml:trace contextRef="#ctx0" brushRef="#br0">20460 17955 7864,'-8'-8'-368,"0"4"307,3 8 0,4 1 303,-4 9 0,3-1-3,2 11 0,-4 1 77,-1 8 1,-1 2-200,1 3 0,3-3-154,-3-7 1,4-1 22,1-3 0,5 1-229,-1-6 1,7-5-343,-1-5 0,-2-5 313,1 0 0,-1-4 272,2-4 0,2-17 0,-4-9 0</inkml:trace>
  <inkml:trace contextRef="#ctx0" brushRef="#br0">20531 17984 7864,'14'0'0,"0"0"-224,1 6 100,-1 2 1,0 1 281,0 1 1,0-1 342,1 6 0,4-1-297,0 0 0,-1-4-130,-3-1 0,-1-4 68,0 4-29,0-6 0,-6 10-60,-1-11 0,-7 10 48,0-2-7,-7 2 0,-1 4-195,-6 3 0,-11 3-70,-4 7 0,-2-1-223,2 1 1,1 1 136,0 3-297,-7-3 0,9 3 554,-2-9 0,9-4 0,-1-6 0</inkml:trace>
  <inkml:trace contextRef="#ctx0" brushRef="#br0">21156 18297 7880,'-7'-15'1906,"2"7"-1525,10 4 0,9 4-638,9 4 0,4-2 162,2 3 1,1-4 21,3-1 1,5-1 33,9-4 1,-4 2-128,0-7 1,-2 2-738,-8-1 621,-6 3 0,-7 6-90,-6 0 372,-6 0 0,-1 0 0,-7 0 0</inkml:trace>
  <inkml:trace contextRef="#ctx0" brushRef="#br0">21270 18012 7880,'14'8'96,"1"6"0,-6 13 243,1 11 1,-7 16-32,1 7 1,-4 3-309,-4 2 0,-3 0 73,-2 5 0,-2-9-317,6 0 0,0-9-1341,5 4 1585,7-6 0,1-15 0,6-1 0</inkml:trace>
  <inkml:trace contextRef="#ctx0" brushRef="#br0">21953 18026 7884,'0'-28'-746,"0"0"705,0-1 1,0 7 698,0 3 105,0 3-188,0 8 0,0 10-255,0 12 1,0 10-94,0 14 1,0 8-184,0 15 1,-2 4 68,-3 6 0,2-1-307,-6-4 0,6-3 110,-2-6 1,2-8-10,-2-6 0,3-4-95,-2-11 1,2-2-559,2-12 569,0-6 1,6-8-42,4-10 0,2-9 265,3-4-1,0-3-126,4 3 0,4-3 248,5 8 0,0 0-140,1 9 1,-1 1-14,1 3 1,-7 3 59,-3-2 0,-3 7 106,-2 2 1,-6 7 141,-4 2 0,-2 1-82,-2 4 1,-2 1 20,-2-1 0,-9 5-76,-6-5 1,-6 4-50,1-4 1,2 5-28,-2-5 0,1 0-178,-6-5 1,2 0 18,4 1 0,-3-7-339,7-4 0,0-2-47,5-2 1,5-8-424,-1-6 1,7-7-18,-2-7 0,10-2 875,5-3 0,2 3 0,2-5 0</inkml:trace>
  <inkml:trace contextRef="#ctx0" brushRef="#br0">22308 18311 7884,'14'-10'859,"1"1"-53,-8 6-746,6-4 1,-11 14 131,2 2 0,-7 10 74,-2 5 1,-6 3-82,2 1 1,-4 2-103,-1 3 0,0-3-9,0 3 1,6-4-221,3-5 1,3-4-64,2-6 1,2-1 125,3-4 0,3-2-420,6-7 0,0-7 132,0-2 0,-1-10 64,-4-5 0,4 2 2,-3-2 1,2 1 79,2-6 1,1 2 79,-1 4 1,0 2 97,0 7 0,-4 1 51,-1 4 0,-4 3-66,4 6 1,-5 3 557,0 6 1,-2 7-263,-2 12 1,0 10 396,0 0 0,0 11-223,0-6 0,0 14-55,0 0 1,-5 7-163,0-2 0,-1 0-150,1-6 0,4 0 11,-3-13-9</inkml:trace>
  <inkml:trace contextRef="#ctx0" brushRef="#br0">22358 19049 7478,'-3'-29'0,"-8"-33"0,-3-9 0,3 32 0,0-1 0</inkml:trace>
  <inkml:trace contextRef="#ctx0" brushRef="#br0">22436 18183 7867,'28'-22'0,"1"3"0,6 5-293,3 4 0,3 4 76,1 6 1,-4 0 1237,0 0 0,-2 8-322,2 6 0,2 2-155,-7 7 1,0 3-22,-4 7-173,-1-3-122,1 17 0,-7-9-45,-3 9 1,-5 6-150,-5 3 0,-4 3-187,-10 7 1,-10 7 262,2-33 1,-3 0-1,-2 1 1,-2-1-547,-4 3 0,-4-1 0,-6 0 1,-5-2 435,19-20 0</inkml:trace>
  <inkml:trace contextRef="#ctx0" brushRef="#br2">20730 13761 8015,'0'-7'-698,"0"0"1160,0 7 382,0 0-212,0-6-262,0 4 21,-6-4-105,-2 6 0,-2 0-54,1 0 1,4-5-169,-4 1 1,4-3 51,-5 3 0,2 0-244,-1-5 254,-4 6 1,7-10-112,-4 4-13,-2 2 0,4-4 115,-6 7-258,0-8 232,-1 11-78,1-5-54,0-1 0,0 6 86,-1-4 1,0 3-247,-4 2 250,-3 0-74,-7 0 0,5 0-211,1 0 257,-7 0-25,0 0 0,-10 5-11,7 0 1,-5 0-15,5-5 0,-5 1 0,5 4 0,-5-4 144,5 4 1,-5-3-79,5-2 1,-5 0 129,5 0 1,-10 0-79,5 0 1,-6 0-21,6 0-21,-3 0-15,-2 0 1,5 1 8,0 4 1,7-3 73,-2 2-137,3-2 1,1-2-1,1 0 54,-1 0 0,1 0-14,-1 0 0,1-2 45,-1-2 0,1 2-51,0-3 0,-2 4 8,-4 1 1,4 0 40,-3 0 1,3 0 2,2 0 1,-1 0-2,1 0 0,-1 0 0,1 0 0,4 5-135,1-1 1,4 6 110,-5-6 0,5 8-149,-5-3-18,1-3 141,-6 7-36,1-5 0,-1 4 1,1 0-1,-1-3 1,-5 0-5,-4 6 0,1-1 39,0 0 0,5 5 109,-1 0 1,3 0-97,1-5-20,1 0 10,6 7 0,-4-5-22,8 3 0,-1 1 27,4-1 0,1 5-22,0-5 1,0 5 31,-1-5 0,-2 6-4,3-2 1,-8 0-37,8 0 1,1-4 0,3 5 16,1 0-19,-5 4 0,4-4 31,1-1-4,6-5 0,-4 7 0,7-4 43,0 1 1,0-3-6,0 4 1,0-4-13,0 5 0,2 0 6,3 4 1,1-4-8,3 0 0,4-5-8,-3 4 1,2-5 4,2 1 1,1-4-8,-1 0 1,5-1 99,0 0 1,1-5-62,-1 1 0,2-1 17,2 6 0,4-6-60,-3 1 1,9-6-6,5 6 0,-2-5-17,2 4 1,0-6-38,5 2 0,-2 1-38,-3-1 1,1 0 72,-5-5 0,4 1 11,-5 4 0,0-3-8,-5 2 1,5 0 119,1 0 0,5-1-64,-1 7 0,3-5-26,2 4 1,-1-4-41,1 4 1,0-6-11,-1 2 0,1 2-37,0-3 1,-2 1 71,-3-5 0,3 0-131,-3 0 1,7 0 97,3 0 1,6 0-39,-2 0 1,3 0 65,2 0 1,-2-5 6,-3 1 1,-3-3-3,-6 2 1,0 2 13,-1-6 1,4-2-27,6-8 1,-1 3 4,6-3 1,3-1-301,-8 1 0,6-7 241,-6 3 1,-4-3 91,-6 3 1,-1-9-15,-7 4 1,4 1 1,-5 3 1,5 0-35,-5-4 0,5 4 8,-5 1 1,0 0-2,-4 0 1,-3-4 14,-2 3 1,-3-3 74,-7-1 0,-2-7-89,-2-3 0,-4-3-91,-6-1 1,0-3 112,0-2 1,0-2 89,0-3 0,-6 4-19,-4 11 1,3 2 182,-3 6 1,-4 3 35,-5 2 0,-6 8-71,1 7 0,-8 5-1589,-1 0 1,-6 2 207,1 2 1131,3 6 0,-6 9 0,5 7 0</inkml:trace>
  <inkml:trace contextRef="#ctx0" brushRef="#br2">24256 13733 7841,'-14'0'419,"-2"-5"158,-3 1 1,3-6-370,-3 5 1,2 1-299,-2 4 1,1-2-60,-5-3 184,-1 4 0,0-7-87,1 3 0,-1 2-265,-4-7 0,-1 6 180,1-6 1,-5 2 140,-1-1 1,-4-4 228,5 4 1,-2 1-202,2-2 0,3 2 159,-3-1 1,-3-4-22,-2 4 0,-8-2 54,-1 1 0,-12-1-90,2 7 0,-6-6-99,6 5 1,-1 1 123,10 4 1,-4 0-50,5 0 0,-7 6 0,2 3 1,-3 4-103,-2 1 0,-9 0-338,-1 1 0,-2 4 235,12 0 0,-2 0-177,12-5 0,-7 0 201,2 0 0,-8 0 41,-1 1 1,-6 0 210,6 4 1,-6-3-149,6 3 1,4 2 75,5-2 1,1 6-51,-1-1 1,-3 2 21,2 3 0,0-1 20,1 1 1,4-1-30,10 1 0,4-3-19,5-2 1,7 3-8,3-3 0,10 1-37,4-1 0,3 3 35,2-4 0,8 4-63,6 2 1,12-1-5,7 0 1,11-1-125,-1-3 1,9 3 75,0-4 0,2 4-4,-2 2 1,3 4 10,-3 0 1,11 0 56,9-4 0,-35-13 0,1-1 10,2 0 1,1-1-1,2 1 1,1 0-16,-4-5 0,0-1 1,3 0-1,0-1 50,33 2 1,-33-5-1,2 1 17,0-4 1,0 0 0,2 3-1,1 0 100,-1-3 1,1 1 0,-5-1-1,0 0 27,38-2 1,-5 0-8,4 0 1,-35-2 0,0-2-109,3 0 1,-1-2 0,3 1 0,-2-2-8,-5 0 0,0 0 0,0-3 1,0-1-54,33-13 1,-32 11-1,1-2 60,0-1 1,0-1 0,-1 1-1,0 0-126,-1-3 1,0 0 0,-5 3 0,-1-1-71,25-21 0,0 5-14,-10-5 0,-3 7 141,-2-3 0,-4 0 134,-5 0 0,-4 1-30,-5 5 1,-7-1 185,-3 1 0,-10 4-149,-4 1 1,-10-1-36,-4-5 1,-15-1-288,-4-3 0,-10 3-37,0-3 0,-3 3-29,-2 2 1,1-2 25,-1-4 1,-6 4-125,-3-3 1,-3 3 201,-2 2 0,1 1-200,4 3 1,3 4-319,7 6 1,1 1 662,3 3 0,8-1 0,6 7 0,-1 0 0,-2 3 0</inkml:trace>
  <inkml:trace contextRef="#ctx0" brushRef="#br2">24640 16278 7831,'0'-14'471,"-5"4"-143,0 1-242,-6 5 0,3-7 186,-6 7 1,0-1-14,0 5 0,-2 0-127,-3 0 1,3 2-136,-3 2 0,-1-2-253,1 3 0,-7 1 221,3-1 0,1-1-95,-2-4 1,0 0-43,-4 0 0,-2-1-49,-3-4 1,-2 2 194,-3-7 0,-9 7 280,-1-1 1,-10 2-93,-4 2 0,-3 0 192,8 0 1,-3 2-175,8 2 1,2-1-42,-2 7 1,-1 4-108,-3 5 1,-6 2-247,0-2 1,-6-2 39,2 7 0,8-7 61,1 2 0,8 1-114,-3-1 0,-2 7 78,-8-3 0,2 0 61,-6 0 0,-5-1 214,-5 2 0,7 3-113,7-3 1,3 4 93,3 5 1,-6-1-14,0 6 1,-4-5 63,4 5 1,2 0-44,8 4 1,5 1 85,9 0 0,5-2-151,9-3 0,5 1-27,10-6 0,1 5-35,3-5 0,5 2 73,0-2 0,3-1-1,11 6 1,-1-5-70,11 5 1,6-7-12,8 3 1,4-3-3,6 2 0,4-7 44,9 2 1,-1-9 23,7 0 0,-6-5 1,6-4 1,12-4 17,-35-6 0,2 0 1,2 0-1,0 0-233,2 0 0,0 0 1,-2 0-1,0-2 244,2 0 0,0 0 1,1 0-1,0 1-346,6-4 0,0 0 0,2 0 1,-1-1 242,-1-3 1,0-1 0,-3 1-1,-1-1 21,-3-4 1,0 0-1,0 1 1,1-1-62,3-4 1,1-2 0,-3 1 0,0 0 55,-4-2 0,-1-1 1,-6 3-1,-2 0-199,32-18 1,-15-1 215,-4-5 0,-8 0-43,-6 1 1,-16 4 333,-12 0 1,-9 0-441,-6-5 0,-10 1-296,-14-1 0,-7 5 128,-12 0 311,-2 0 0,-7-3 0,0 0 0,0-2 0,0-2 0</inkml:trace>
  <inkml:trace contextRef="#ctx0" brushRef="#br2">996 15752 7778,'-29'-21'0,"12"7"388,3 0 102,9 6-387,-1 8 0,10 6-127,1 4 1,6 12 301,-1 11-73,2 3-52,2 13 0,1-1 144,-1-1-838,-6 0 676,4 2 0,-5-4 131,2 2-491,-2-9 318,-1 3 0,-5-9-159,4 6 0,2-7 83,-3 2 1,3-7-172,-3-3 1,-2-10-499,3 1 1094,3-9-564,-1 1 1,3-7-8,-1-4-136,1-16 53,4-9 1,2-20-126,3-7 1,-3-6-174,3-8 0,1 0 199,-1-1 0,0 3 186,-5 3 1,-4 6 350,-1 12 455,1 7-310,-2 19-267,4 8 1,-10 15 346,3 14-245,2 11 104,-5 17 0,4 6 242,-6 3 0,0 3-165,0-2 1,5-4-17,0-2 1,6-4-242,-2-5 0,4-5 454,1-10 1,0-4-817,1-9 385,-7-4-162,11-6 1,-10-3 54,10-6 90,-3-7-260,-2-19 0,5-1-157,0-7 1,0-6-167,-5-3 0,5-3-311,0-2 1,-5 5 186,-4-1 1,-2 16 570,1 3 0,4 4 0,-5 8 0</inkml:trace>
  <inkml:trace contextRef="#ctx0" brushRef="#br2">1977 15723 7818,'0'-14'0,"-2"5"-1,-3-1 0,2 7 156,-6-2 1,-1 4 18,-4 1 1,0 1-95,0 4 1,-2 5 75,-3 8 0,3 5-6,-3 5 1,8 7 387,2 3-114,5 3-246,-8 1 0,10 1 71,-3 0 1,4-1-164,1 1 1,0-7-218,0-3 0,1-9 74,4-5 0,-2-5-215,7-4 0,-1-4 81,6-6 1,-1-3 39,0-6 0,5-3-262,0-11 148,6-7 42,-3 0 1,2-11-63,0 3 1,-2 1 161,1 0 0,3 0 45,-7-1 1,0 4 5,-5 5 0,-1 7 162,-4 3 457,4 3-251,-5 8-181,6 8 0,-5 15-235,1 8 187,-7 17-206,10-2 0,1 11 0,8-7 0</inkml:trace>
  <inkml:trace contextRef="#ctx0" brushRef="#br2">3512 15112 8015,'0'-17'-109,"0"2"0,2 11 43,3-1 56,2 16 1,8 6 73,-1 17 1,-1 3 25,-4 11 0,4 1-11,-4 3 0,-1 2 113,1-7 1,-4 0 105,5-4 0,-7-5-64,2 0 0,1-6 123,-1 1-46,-1-3-275,-4-2 1,0-1 208,0-3-143,0-4-430,0-6 127,0-6-115,7-27 1,-4-7-612,6-27 475,7 1 197,0-5 1,11 4-283,-4-4-583,4 3 1032,2 4 1,-1 4 85,1 13 1,-7 6 33,-3 8 1,1 9 354,-1 6 0,-5 15-97,-4 8 1,-5 12 281,4 7 0,-6 2 342,2-3-465,-3 5-133,-2-6 0,4-5-65,1-2 945,0-10-1046,-5 1 1,5-10-14,-1-1 0,7-9-20,-1-4 0,2-12-153,3-17 0,1-5-101,2-10 1,3-7-271,3-7 1,1-5-2309,-6 0 2112,6-2 348,-9 10 1,5 1-1349,-7 15 1086,0-3 6,-6 23 511,5-4 0,-6 13 0,8-1 0</inkml:trace>
  <inkml:trace contextRef="#ctx0" brushRef="#br2">4337 15084 8015,'14'0'-340,"7"0"141,-6 0 1,11 1 850,-7 4 1,9 9-212,-4 10 1,11 3 72,-7 1-340,4 7-62,2-5 1,-4 5 45,3-7 0,-2 1-211,-3-1 1,0-1-312,1-4 1,-5-2-15,-1-7 1,-5-1-1023,1-4 1400,-10 4 0,4-5 0,-5 6 0</inkml:trace>
  <inkml:trace contextRef="#ctx0" brushRef="#br2">4834 14956 8015,'-9'1'956,"0"4"0,5 4-620,0 10 0,-4 10-214,-2 9 1,-9 20-96,-4 9 0,7-26 1,-2 3-628,0 0 0,-2 2 1,-6 9-1,-3 4 600,-3 6 0,-2 2 0,6-16 0,-2 0 0,-1 2 0,-2 7 0,-1-1 0,0 1 0</inkml:trace>
  <inkml:trace contextRef="#ctx0" brushRef="#br2">6313 15851 8015,'-6'8'0,"-2"6"8,-6 1 1,-1 0 44,1 9 1,2 1 138,2 9 0,-3-3 14,4 7 0,3-6-15,1 1 0,3-8-122,2-1 1,7-12-144,2 3 0,1-11 61,4 1 0,-1-5 127,10-5 1,-4-9-68,5-10 0,-5-7-164,5-2 0,-7-12 61,2 3 0,-3-2-128,-2 6 0,-6 0-19,-4 9 43,-2-2 160,-2 21 1,-6-7-436,-4 12 168,-15 7-26,8 12 0,-23 14-133,7 10 0,0 3 426,0 2 0,3 0 0,1-1 0</inkml:trace>
  <inkml:trace contextRef="#ctx0" brushRef="#br2">6199 16463 8015,'-14'8'-57,"5"4"57,-1-2 0,1 2-60,-5 2 50,6 7 169,-5-5 1,11 12 293,-2 1 0,-3-1-221,3 5 1,-1-7-53,5-3 1,8-5-116,6 1 0,0-4 1,5 0 1,3-8-180,2-2 69,3-3 47,1-15 1,1 2-164,-1-13 88,-6-6-76,5 0 0,-11-11-125,3 3 0,-8 4 131,-2 0 0,-5 4-65,0 2 0,-4 8 47,-4 5 1,-9 7-138,-6 8 0,-8 8-197,-1 7 205,-1 11 75,-6 11 1,2 5 213,0 1-194,6 0 1,0-1 0,5 1 0</inkml:trace>
  <inkml:trace contextRef="#ctx0" brushRef="#br2">6128 17273 8015,'0'14'0,"0"0"392,0 1-163,-6-1-58,4 13 0,-4-2 143,6 13-85,-6 0-117,4 11 1,-4-3 113,6 6-546,0-13 407,6 9 1,2-20-153,6 0 0,7-7-33,3-12 0,2-2-270,3-7 0,-1-13-153,1-6 298,-7-12 117,5-12 0,-13-6-254,0-3-662,0 3 899,-12 0 0,4 9 231,-6-2 1,-5 10-249,1 4 0,-14 7 42,-1 12 0,-6 2-31,-3 7 0,-1 8-47,1 6 0,-1 9-28,1 10 92,6 3 211,1 7-99,7 6 0,1-3 0,1 6 0,-2 1 0,-4 3 0</inkml:trace>
  <inkml:trace contextRef="#ctx0" brushRef="#br2">6228 18169 8015,'0'14'0,"6"-5"195,4 1 1,-2-2 356,1 1 1,-1-1-274,1-3 1,4-4-38,-4 4 1,4-3-182,1-2 1,1-7-135,-1-2 1,0-5-147,0-5 1,-1-8 0,-4-6 1,2-2-254,-6 2 1,5 1 99,-6-6 0,3 7-223,-3-3 1,-2 0 593,3 1 0,-4-13 0,-1 2 0</inkml:trace>
  <inkml:trace contextRef="#ctx0" brushRef="#br2">7379 16121 8015,'-9'8'-530,"-1"7"1,1 5-1,-5 10 454,0 3 1,-1 5 107,1 10 0,6-4 436,4 3 1,2-4-195,2-5 0,0-5-24,0-9 0,2-5-169,2-10 0,-1 2 11,7-6 1,-1-8-33,6-12 1,0-7-88,4-11 0,-3-3 106,3-7 0,2-1-171,-2-3 0,0 2 61,-5-2 0,-6 7-181,-4 3 0,-2 10-184,-2-2 396,0 10-30,0 5 1,-8 8-439,-6 6 182,0 0 69,-13 19 1,6 0-285,-2 19 501,-4 0 0,5 4 0,-7 1 0</inkml:trace>
  <inkml:trace contextRef="#ctx0" brushRef="#br2">7365 16690 8113,'-14'14'-49,"6"1"1,-3 0-899,6 4 445,-6 3 706,10 7 0,-7-1 535,3 1 1,3-6-591,-2 1 1,2-11-291,2 1 0,2-9 38,2-1 112,-2-8-1,11-11 0,-7-4 35,3-9-34,4 3-42,-5-16 0,6 9-72,0-6 0,-1 7-5,-3-3 1,-3 9-100,-2 1 1,-3 7 103,3-2-14,-4 10 77,-7 2 1,-2 15 85,-6 6 0,-1 7-177,1 7 0,0 2-8,0 4 1,6-4 140,3 3 0,-3-3 0,0-2 0</inkml:trace>
  <inkml:trace contextRef="#ctx0" brushRef="#br2">7465 17088 8015,'0'21'132,"-7"1"66,-2 6 0,-4 2 72,-1 3 1,5-1-104,-1 6 1,5-2 196,-4 2 1,6 2-105,-2-7 1,3 0-233,2-5 0,2-7 17,3-7 0,3-8-196,6-10 0,5-10 124,0-10 0,4-9-114,-4-5 0,5-5-614,-5-4 55,0 2 420,-11-3 0,-2 5-345,-6 0 347,0 7-88,-6-5 1,-8 11 365,-10-3 0,-8 7 0,-1 3 0,0-1 0</inkml:trace>
  <inkml:trace contextRef="#ctx0" brushRef="#br2">6654 16320 8015,'0'-7'174,"-6"0"84,4 7 0,-4 2-46,6 3 1,2 2 0,2 8 0,9 4-72,6 0 0,13-2-110,1-8 1,6 2 10,4-6 0,6-2-172,3-7 0,-1-4-130,1-6-425,-6-1 401,-4 1 0,-7 0-724,-7 0 712,-5 6-407,-3-5 703,-12 12 0,-2-6 0,-6 7 0</inkml:trace>
  <inkml:trace contextRef="#ctx0" brushRef="#br2">6953 16221 8015,'6'-14'-329,"8"6"-182,10 3 0,-2 4 343,2 1 0,0 1 251,4 4 0,-1 4 584,-3 10-433,-4-3 1,-7 11 58,-4-3-144,4 2 1,-11 4-115,2 4 0,-2-3-2,-2 7 1,-6-6-151,-4 1 0,-3-5-216,-1-4 0,-2 3 333,-3-3 0,-3 2 0,-6 3 0</inkml:trace>
  <inkml:trace contextRef="#ctx0" brushRef="#br2">6512 17045 8202,'16'-4'-10,"3"-1"1,3 0 82,6 5 0,7 0 171,3 0 0,6 0-279,9 0 0,0-1-140,14-4 1,-12-1-1153,2-4 1007,-10-2 3,-4 10 0,-8-9-202,-7 6 519,-12-6 0,3 3 0,-11-6 0</inkml:trace>
  <inkml:trace contextRef="#ctx0" brushRef="#br2">6882 16875 8015,'14'6'93,"5"1"45,0 2 0,5 8-291,-5-2 0,1 4-290,-1 0 1,-3-4 817,3 4-89,-3-3-182,-2-2 0,-5 0-314,1 1 189,-7-7-42,3 4 1,-6-2-12,0 9 0,-8-2-85,-6 7 1,-8 1 158,-11 8 0,-10 4 0,-7 5 0</inkml:trace>
  <inkml:trace contextRef="#ctx0" brushRef="#br2">6455 17600 8015,'29'-14'19,"1"-1"-10,3 1 1,3 5-293,7-1 1,6 2 113,3-1 0,10-4-91,4 4 0,-4-2 33,-6 1 1,0 2 72,-9 4 1,-7 2 153,-12-3 0,0-3 0,-5 1 0</inkml:trace>
  <inkml:trace contextRef="#ctx0" brushRef="#br2">7109 17301 8015,'15'0'0,"3"0"-20,1 0 1,2 0 183,-2 0 1,-3 0 25,3 0 0,-4 5 153,0 0-37,-1 0-135,0 1 0,-6 2 36,-3 6 0,-5 3-132,-5 7 0,-15 16-136,-14 21 1,11-22 0,-3 1-1404,-3 9 0,-3 2 1464,-5 4 0,-4 2 0,6-13 0,-3 1 0,-1 0 0,-2 3 0,0 0 0,0 0 0</inkml:trace>
  <inkml:trace contextRef="#ctx0" brushRef="#br2">4351 4890 8213,'-5'-14'-696,"1"0"1,-6 0 589,5 0 1,1 4 282,4 1 1,0 4 107,0-5 359,0 7-176,0-3-333,6 6-26,-4 6 1,10 2 150,-2 6-120,9 7-1,3-5 1,6 12 48,1 1 1,5 1-35,4 7 1,3 1 1,2 5 1,-2-2-135,-3-3 1,3 0-241,-3-10 1,3 2 108,2-11 0,-1-1-162,1-9 1,-5 2-1079,0-6 1349,-13 0 0,2 1 0,-13 2 0</inkml:trace>
  <inkml:trace contextRef="#ctx0" brushRef="#br2">4849 4748 8271,'-15'-14'-263,"8"6"1431,-6 2-457,11 6-371,-4 0 1,0 1-20,-4 4 1,2 5-116,-1 9 1,-1 4-99,-4 10 0,-5 5 152,0 10 0,-6 4-35,1 9 1,-3 4-1611,-1 6 1557,0 0 0,-6-6-21,1-3 1,-2 1-1402,2-1 1374,3-1 1,0-10 58,7-4 1,5-4 39,-1-5-123,3-4 0,4-11 100,2-4 1270,4-10-1540,6-3 509,0-6 0,0-8-1920,0-6 688,6 0 379,2-7 414,6 1 0,1-2 0,-1-7 0</inkml:trace>
  <inkml:trace contextRef="#ctx0" brushRef="#br2">5986 5331 8323,'-8'-8'-511,"0"-3"230,4 6 517,2 1 123,-4 4 1,12 8-153,3 6 1,-1 6 168,2 9 1,-1 6 122,6 2-322,-1-2-45,0 6 1,0-4 140,0 5-88,-6 1-88,5 0 1,-7-12-103,4-2 1,2-10 68,-2 0 0,-4-8-327,-1-2 231,3-6 1,-5-3-123,6-9 1,-5-12-135,0-7 254,-2-7 28,4-8 0,-3-4-433,7 0 195,-7-1 108,10 6 1,-5 7 77,6 6 0,0 7 41,0 8 1,0 6 98,1 3 0,-4 4-19,3 1 0,-3 8 199,8 6 1,-3 6 49,-2 9-180,0-1 1,0 1 27,1-1 280,-7-6-131,4 5-35,-4-11 1,2 3 98,-1-10 1,-4-1-163,4-3 0,-4-3 28,4 2 0,-5-10-39,0-8 0,3-8 7,-3-11 0,6-4-240,-5-5 22,-1-7-285,3-8 0,-4-6 54,6-4 0,-6-1-194,2 7 0,-3 2-492,-2 12 0,-2 7 404,-3 17 524,-2 8 0,-9 4 0,-3 7 0,-3-1 0</inkml:trace>
  <inkml:trace contextRef="#ctx0" brushRef="#br3">11460 10108 7866,'-13'-27'0,"4"3"1358,3 10-899,6 8 1,11 7-857,3 4 0,11 3 187,3 6 1,12 2 106,17 3 0,9 3-6,-24-8 0,2 1 0,-3-3 1,1-1-78,-1 1 1,-1 0-1,-1 2 1,-1 2 83,33 22 0,-32-18 1,1 1-149,3 0 0,0 1 1,-1 2-1,-1 1 153,3 0 0,-2 2 0,-5 0 0,-2 1 47,-3 0 1,-2 1 0,-2 2 0,-1 1-78,-2 1 1,-2 0-1,-2 2 1,-1 1 144,-5 2 0,-2 0 0,-1 4 0,-2 2 101,0 2 1,-1 2-1,-1 0 1,0 1-131,0-2 0,-2 0 0,-1 2 0,-2-1 229,0-3 1,-1 0-1,-2 7 1,0 2-161,-2-2 0,-1 0 0,2 1 0,-1 0 89,-2-6 1,-2 1 0,2-1 0,-1 0-36,-2-4 1,0 0 0,-2 3-1,-1 1-2,1-4 0,-1-1 1,-2 0-1,-1-2 99,-11 36 1,-3-10-300,-1-4 0,-13 1-2,-7-1 1,19-31 0,-2-1 21,-2-1 1,0-1 0,-1 3 0,0 0 29,1 0 0,-1-1 1,-2 4-1,-2-1-121,3-2 1,-1-1 0,-5 4-1,-2 0 129,-1 0 0,-2-1 1,-2 1-1,-2 0-52,-4-1 1,-1 0-1,-1 4 1,0 0 56,2-1 1,-1-1-1,-5 3 1,-1-1-93,-5-1 0,-1-1 1,4-3-1,0-1 117,-1-2 1,0-1 0,-6-1-1,-1-1-275,2-4 0,1-1 0,-4 1 0,0-1 278,-2-6 0,1-2 1,0 3-1,1-2 44,-2-4 0,1-1 0,-3 0 0,0-1 58,0-2 1,0-2-1,-3 0 1,-1-2-24,4-1 1,0-2-1,-3 1 1,0 0 7,-1 1 1,-1-2 0,26 0 0,-1-2 0,1 1-23,0-1 1,-1 0-1,1-1 1,-24 0 0,-1 1 5,23-1 1,0 1 0,0 0 0,-2 1 0,0 1 0,0-1-9,1-1 0,-1 0 0,1 0 0,-1 1 0,0 1 0,0-1-122,0-1 0,1 0 0,-1 0 0,2 0 0,0 0 0,-1-1 128,-2 0 0,0-1 0,0 0 0,4-1 0,1-1 0,0-1 22,-21-3 0,1-1 0,-2-2 0,0-1-216,1-1 1,1-1 0,5 0 0,2-2 131,6-1 0,1-3 0,2-3 0,0-2-173,-5 1 1,0-2-1,3-3 1,3-1 73,5 2 0,2 0 0,1 0 0,2 1 144,5 1 1,1 1 0,-1 2 0,0 1-97,1 1 1,-1 1 0,-1 2 0,0 2-4,1 0 0,0 0 0,2 4 1,2-1 161,-28-17 0,-1 3-90,7 1 0,-7-1 134,2-3 0,1 1-67,-2-6 0,11 1 616,3-6 0,4 0-649,12 1 1,7-3-119,1-2 0,9 1 646,-4-6 0,6 2-589,0-3 0,3 0-101,6 5 1,-4 1 698,4 4 0,-2 2-625,1 3 0,-1 5 362,6 9 0,1-1-324,4 6 1,-5-5 126,0 6 1,0-8-272,5 3 0,7-6 167,2-4 1,9-3-172,1-7 1,6 0 67,-1 1 1,-2 4-5,1 0 0,1 8 83,4 1 1,-2 3-87,2 7 0,-3 0 139,9 4 1,2 6-26,2-1 0,3 3-22,2-3 0,-1-3 23,1 4 1,0-2-6,-1 1 0,-1-2-247,-3 2 1,-3-2 75,-7-3 1,-1 6-242,-3 0 1,-4 5-141,-5 0-648,-1 2 724,-6 2 1,-8 5-298,-10 0 740,-2-1 0,-9-4 0,-1 0 0</inkml:trace>
  <inkml:trace contextRef="#ctx0" brushRef="#br3">5019 10989 7877,'-27'0'7,"4"0"1,-3-1 263,8-4 0,-1 3 430,4-2 1,6 2-534,-1 2 1,9 0 78,1 0 1,14-2-155,14-2 1,21-4 6,18-6 0,-28 6 0,2 0-234,4-2 1,0 1 0,1 1-1,0 0 177,-1-2 0,0 1 1,7 1-1,2 2-387,5 1 1,0 0-1,0 2 1,-1 0 155,0 3 1,-2 0-1,-3 0 1,-2 0 104,-1 0 1,0 0 0,-3 3-1,1 2-208,2 1 0,-1 2 0,-5 2 0,-3 2 105,31 22 0,-20 5 126,-14 13 0,-21 10 55,-12-23 0,-5 2 0,-7 1 0,-5 0 90,-5 7 1,-4 2-1,-13 11 1,-5 3-443,9-15 0,-2 1 0,-1 0 0,-1 4 0,0 1 0,0 1 218,-3 2 0,1 1 0,0 1 139,-1 4 0,1 2 0,0 0 0,-3 2 0,-1 1 0,0 1 0</inkml:trace>
  <inkml:trace contextRef="#ctx0" brushRef="#br0">22735 3312 8255,'-23'-25'0,"5"-3"0,0-9-696,-1 4 0,3 0 489,-3 5 1,4-1 585,0 1 0,3-2-212,2-3 1,-2 3 22,2-4 0,-2 4 72,-3 2 0,-4 0-162,0-1 0,-7 7-89,-3 3 0,-7 3-65,-12 2 1,-10 1-76,-13 4 0,30 3 0,-2 1-116,-4 2 1,-1 1-1,3-3 1,0 1 132,-2 2 0,0-1 1,-2-5-1,0 0 68,-8 1 0,0 0 1,-3-4-1,0 0 8,3 1 1,0 1-1,-3-3 1,2-1 121,8 1 1,0 0 0,-6-1-1,-2-1-46,1 0 0,1 0 0,-2 1 0,0 2-279,4-1 0,-1 0 1,-1 3-1,-2 1 304,2-2 0,-1 1 1,-3 1-1,0 0-9,-4 1 1,0 0 0,1 0-1,1 1-67,-2 1 1,0 1-1,-1 0 1,-1 1 13,-5 3 0,0 0 1,1 3-1,1 1-102,-2 0 1,-1 1 0,-3 4 0,-1 1-251,21-2 1,-1-1 0,1 2 0,-24 4 0,0 2 293,1 1 1,0 1 0,24-4 0,0 0 0,0 1 19,-3 2 0,0 2 0,1 0 0,4-1 0,1 1 0,1 1 6,-1 2 1,0 2-1,1-1 1,-1 0 0,0 0-1,0 0 19,-2 2 0,1-1 1,0 2-1,-19 10 0,2 1 20,4-1 0,2 1 0,-1 2 1,1 3-1,-1 0 0,0 3 0,6 1 0,1 2-225,-1 2 1,2 1-1,6-2 1,2 2 223,3 2 1,0 0 0,1 1 0,0 2 8,-2 8 0,2 2 1,1-5-1,1 0-9,-2 3 1,2 2 0,4-2 0,4 2-3,1 3 1,4 1 0,2-1 0,3 1-127,2 5 1,2-1 0,1-1 0,1 0 120,4-1 0,0 0 0,0 3 0,1-1-1,1 1 0,0-1 0,2-2 0,1 0-12,4-2 0,1 0 1,1-1-1,3 1-3,3 2 0,3 0 1,1-4-1,2-1 11,4 0 0,3 1 0,0-2 0,2 1-1,0 3 0,2-1 1,3-2-1,3-2-4,1-2 1,3-1-1,5-1 1,3 0 0,6 4 0,2 0 0,-3-7 0,2 0 4,5 2 1,0 0 0,-4-3 0,1-1 20,2-1 1,1 1 0,5 1 0,3 0-5,-15-19 0,2-1 0,-1 0 1,-2-1-1,-1 1 0,1-1 6,2 0 0,0 0 1,1-1-1,2-1 1,2-1-1,0-1 4,3 1 1,0 0 0,1-1 0,-1-1 0,0 0 0,0 0-14,1 2 0,1 0 0,0-1 0,0-1 0,0-1 0,1 0-103,3 2 1,1-1 0,-1-1 0,-3-1-1,0-1 1,-1 0 128,3 1 0,0-1 0,0-1 0,1-1 0,-1 0 0,2-1-23,2 2 0,1-1 0,0 0 0,-1 0 0,1-1 0,0 0 34,-2 0 1,0-1 0,0 1 0,-1-1 0,1 1 0,1-2-40,1 1 0,2-1 0,-1 0 0,2-2 1,-1-1-1,2-1-2,0-2 1,0 0 0,1-1 0,-2 0 0,0 0 0,1-1-18,1 1 0,1-1 0,0 0 0,0-2 0,-1 0 0,1 0-43,1 0 0,0-1 0,1-1 0,2 0 0,0 0 0,0-1 4,-1-1 1,0 0-1,1-1 1,1 0 0,1 0-1,0-2-25,2-1 1,0-1 0,-1 0 0,-4-1 0,-2 1 0,1-2 21,4 0 0,1-1 0,-1-1 0,-2-1 0,-2 0 0,1-2 19,2 0 0,0 0 0,-1-2 1,3-2-1,0-1 0,0-1 18,-2-1 0,0-2 1,-1-1-1,-2-2 1,-1-2-1,0 0 9,1 0 0,0 0 0,-1-3 0,-3-2 0,-1-1 0,0-1-83,0 0 0,0 0 0,-1-1 0,0-4 0,-1-1 0,0-1 85,-4-1 0,-1 0 0,0-1 0,-1 0 0,0 0 0,-2-1-2,-3 3 0,-2-1 0,0-1 0,0-1 0,-1-1 0,-1-1 5,-5 0 1,0-1-1,-1 0 1,-1-1-1,0-1 1,0 0 0,-1 0 0,0-1 0,-2-1 0,-3-1 0,-1-2 0,-3 0 53,9-20 0,-4-2 1,-3-6-1,-2-1-54,-1 1 1,-3-1-1,-1-2 1,-3 0 140,-3 5 1,-2 0 0,0-4-1,-3-2 13,-2 0 1,-2-2 0,-3 0-1,-2 0 22,-2 1 0,-3 0 0,-1 0 0,-2-1-106,0 24 1,-1 0 0,-1-1 0,0 1 0,-1 0 0,-2 0 26,-1 1 1,-2 0 0,0 1 0,-1 0 0,0 0 0,0 1-34,0-3 1,0-1 0,-1 1 0,0-2-1,-2 0 1,1 0 7,0 0 0,1 0 0,-1 1 0,0 1 0,-1 1 0,0 0-68,0 1 0,0 1 0,-1 0 0,-1 0 0,0 0 0,-1 0 29,0 0 1,0 0 0,-1 0 0,-2 0 0,-1 1 0,-1 0-28,-13-20 1,-1 0 0,11 23 0,0 0 0,-1 1 28,-14-23 1,-1 2 0,0-1-1,-1 2 0,2 7 0,-1 2 0,-4 0 0,-3 2 13,-3 1 1,-2 1-1,-5 3 1,-1 3-6,-4-1 0,-2 3 0,19 16 1,-2 2-1,0 2-98,-25-9 0,-1 4 0,19 9 1,0 2-1,-3 2 36,-3 0 0,-3 3 0,0 0 0,-7 1 0,-1 0 0,0 3-149,1 1 0,1 3 1,-2 0-1,-6 1 1,-2 2-1,1 0 39,-2 1 1,0 2 0,1 0-1,2 1 1,1 0 0,-2 2-73,14-1 0,-2 2 0,0-1 0,1 1 1,4 0-1,1 1 0,1 0 0,-1 1 1,0 1 1,0 1 0,-1 1 0,0-1 200,-4 2 0,-1-1 0,0 1 0,2 0 0,-15 3 0,1 1 0</inkml:trace>
  <inkml:trace contextRef="#ctx0" brushRef="#br4">10905 4009 7999,'-4'-62'135,"-1"1"1,-1 6 299,1 7 0,3 15-204,-2 5 1,-3 2 13,3-2 1,-6-1-162,5 1 0,-6 0-283,2-1 0,-5 5 47,-5 1 0,0-1 122,-10-4 0,2 4-31,-11 0 1,-6 5-11,-8-4 0,-5 4-145,-4-5 1,1 5-128,-7-5 1,1 7 292,-5-2 0,31 10 0,-1 1 64,-3-2 0,-2 1 0,0 1 1,-1 0-244,-5-2 0,0 1 0,5 0 1,2 0 304,0 0 1,0 0 0,0 1 0,-2 0-57,-4-1 1,-2-1 0,3-1-1,-1 0 38,-1-1 1,0 0 0,5 0 0,2 0-21,0-2 0,0 0 1,3 1-1,-1 1-21,-4-5 0,-1 0 1,1 2-1,-1 0-3,-1 1 0,-1 0 0,1-2 0,0-1-13,1 0 0,1 1 0,0 1 0,-1 1-17,1 2 0,-1 0 0,-3 3 0,-2 1 27,-3-2 1,-2 1 0,0 4-1,1 1-223,5 1 1,0 1 0,-7 2 0,-1 1 216,-1 3 0,-1 2 1,0 1-1,-1 2-357,-1 4 0,0 2 0,0 2 1,-1 1 336,1 1 1,0 0-1,-2 1 1,-1-1-40,-2 0 0,1 0 1,2 2-1,1-1 19,0-1 1,2 0 0,0 2 0,-1-1-76,-5 2 1,1-1 0,5-1-1,1-1 82,0 3 1,1-1-1,-1-1 1,-1 0-5,-1 3 0,0 1 0,1 0 0,1 1 58,1-1 0,-1-1 0,0 2 0,1-1-17,2 0 1,-1 0-1,-1-1 1,-1 0 70,-7 2 0,1 2 1,6-3-1,2 1-49,-2 2 1,1 2-1,-1 0 1,1 1-6,-8 7 0,0 2 0,6-4 0,0 1-25,-4 5 0,1 3 1,5-1-1,0 1-4,0 1 1,-1 0-1,1 1 1,-1 0-56,-2-2 0,0 2 0,5 2 0,3 2-178,1 1 1,1 2-1,0-1 1,0 0 162,2-2 1,0 0-1,-5 0 1,0 1 33,2 0 1,1 2-1,2 0 1,2 1 18,4 3 1,2 0 0,-3 0 0,0 0 8,0-1 0,0 2 0,-3 2 1,0 1 12,15-19 0,0 1 1,1 0-1,-12 21 0,3 0-3,0 2 0,1 1 0,3-1 0,1 0 48,-1 3 0,2 0 1,0-4-1,1 1 5,-2 2 1,0 1 0,2 0 0,1 0-48,1-1 1,2 1 0,0 1 0,2 1 1,3 0 0,2 0 0,3-4 1,1 0 1,4 2 1,1 0 0,1-2 0,0 0-10,1 6 1,0 1-1,2-3 1,0 0-2,0-2 1,0-1 0,3 5 0,1 0-4,-2-2 1,1 0-1,1 2 1,2 1 22,1-1 0,0 1 0,0-1 0,-1 1 1,4-1 0,0 1 0,-1 2 0,1 1-13,1-4 1,2 1 0,1 4 0,2 0 2,0 0 1,2 0 0,0 0 0,2-1-48,1-3 1,1-1 0,0 4 0,2-1 43,2 3 0,0-1 0,1-1 0,-1 1-42,0-5 1,0 0 0,0 4 0,1 0 5,-2 1 0,2 0 0,-4-24 1,2 1-1,-1-1-1,2 0 0,1-1 0,-1 1 0,1 0 1,-1 1-1,1 0 23,2 3 0,1 1 0,-1 0 0,-1-2 0,-1 0 0,0 1 0,1-1 0,0-1 1,0 1-1,0 2 0,0-1 1,1 1-133,-1-1 0,-1 1 0,1-1 0,0 0 0,0 1 0,-1-1 127,0-1 1,-1 0 0,0 0 0,-1-2 0,-1 0 0,1-1 14,0 0 0,-1-1 0,1 1 0,-1 2 1,1-1-1,0 0-86,0-1 1,1 0-1,1-1 1,1 1 0,1-2-1,1 0 135,9 20 1,3-2-1,-8-20 1,0 0-1,2-1 3,13 22 0,2 0 0,-1 1 0,-1-2 27,-1-8 1,0-1-1,-3 2 1,0-1-10,0 0 1,0-1 0,0-1 0,2-1-15,2-4 0,2-1 1,5 2-1,2 0 0,3-1 0,2-1 0,-1 0 0,1-1-23,-4 2 1,0-1 0,2-3 0,0 0-10,-2-1 0,1-1 0,6 1 0,3-2 7,2-3 1,0 0 0,-2 4 0,0 2-62,0-4 1,0 0-1,-1 3 1,1-2 6,5-4 1,0-2-1,-2 2 1,1-2-46,3-3 0,0-2 0,-2 3 0,0 1 44,-3-3 1,0 0-1,3 0 1,1-1-13,1-1 0,0 0 0,1-2 1,-1 1 18,-5-1 1,1-2 0,5 1 0,1-2 2,0-2 0,1-2 1,-2-1-1,-1-1 7,-2-1 0,-1-1 0,6 2 1,-1 1-9,-2 0 1,0 0-1,4-1 1,0-1 59,1 0 0,-1-1 1,-1-2-1,-1-2-19,0 0 0,1 0 1,1-4-1,1 0-11,7 0 0,0-2 0,-4-1 1,0-2-19,-4-2 1,1-1 0,4-1 0,1 0 1,2-1 0,0 0 0,-2-2 0,0 0-5,-3-3 0,0 0 1,3-1-1,1 0-1,3-1 1,0 0-1,-4-2 1,-1 0 15,-7-3 1,1 0 0,7-1 0,2 1-11,0 0 0,-1 0 0,1 0 1,-1 0 60,-7 0 0,1 0 0,3-1 0,1 0-29,1-1 0,-1-1 0,2 2 0,-1-1-12,-8-3 0,0 0 0,7-2 0,1-1-18,2-1 0,0-1 1,-5 0-1,-1 1 2,-2 2 0,1 0 1,3-3-1,1-1 16,1-1 0,-1 0 0,-2 1 1,-1 0-1,1-1 1,0 0-1,-2 0 1,1 0-81,4-2 1,-1-1 0,-6 3-1,0 0 61,7 1 0,-1-2 0,-4 0 0,-2-2-36,0-1 0,-1-2 1,1-1-1,2-1 28,2 1 0,0 0 0,-3-4 0,0-2-2,-2-1 0,0 0 0,6-2 1,0 2 1,-1 0 0,0-1 1,-1-1-1,-1-1-1,-4 1 1,-2-1 0,5-5-1,0-2-20,-19 12 1,0 0-1,0-1 1,-3 1-1,-2 1 1,0-1 18,18-14 0,0 0 1,-1-2-1,1-1-56,0-1 1,-1-1-1,-1 2 1,0-1 30,0-2 0,-1-2 1,-5 2-1,-1-1-26,-3-2 0,-1-1 0,0 4 0,-1 0 34,0 1 0,-1 0 1,-3 0-1,0-2-4,4-5 0,-1 0 0,-6 1 0,-2 1 153,-2 3 1,-2 0 0,-2-4 0,-2 0-139,-2 2 0,-1-1 1,-1-3-1,-2-1 83,1-2 0,0-1 1,1-2-1,0 1 53,4 2 1,0-1-1,-2-1 1,0-2-24,2-1 0,0 0 0,-2-1 0,-1-1-128,-2 0 1,0-1 0,-1-2 0,-1 0 79,-2-1 0,-2 2 0,0 2 0,-2 1-51,1-4 1,0 0 0,0 3 0,0 0-56,2-5 0,1-1 1,-1 3-1,1 0 56,-1 2 1,0 1-1,-2-1 1,-2 0-62,1 1 0,-2-1 0,-4 1 0,-1 0-44,0-3 1,-3 0 0,-2 3-1,-2 0 127,-1 4 0,-1 0 1,-4 2-1,-3-1-71,-1-1 0,-2 0 0,-1 2 0,-3 0 15,-1-5 1,-2 1-1,-2 0 1,-1 1 91,-1-2 1,0 1 0,1 3 0,0 0-25,-1-3 0,0-1 0,3 3 0,1-1-46,-2-6 1,0-1 0,0 5-1,0 0 113,0-4 0,0 0 0,-2 5 1,-1-1 80,1-4 0,0 0 1,-1 3-1,-1 0-37,0-7 0,-1-1 1,1 4-1,0 1-12,-1 0 1,1 0 0,-1 4 0,0 0-146,-2-4 1,0 0 0,2 4 0,0 1 60,-2 0 0,1-1 1,0 1-1,1 0-129,1 2 0,0 0 0,1 0 0,0 1-12,-1 4 0,0 0 0,-1 1 0,-2-1 30,-4-3 1,-1 1 0,-2 3-1,-1 1-2,-1-1 1,-1 2-1,0 1 1,-3 1 11,0 2 1,-1 0-1,2-1 1,0 0 79,1-2 1,-1 1 0,2 0 0,0 0-53,2 2 1,-2 0 0,0 3 0,-1 2 87,-7-3 0,-2 0 1,1 0-1,-1-1-42,-3-1 0,0 0 1,3 2-1,2 0 51,4 3 1,0 0 0,0 0-1,-1 0 24,2 0 0,-2 0 1,-4-3-1,-2 2 44,0 0 1,0 1-1,2 1 1,0 0 31,0 1 1,1 0 0,4 4 0,0 0-118,0 1 1,0 0-1,1 1 1,0 0-71,0-4 1,-2 1 0,-1 2 0,-2 1 66,0-2 1,-1 1-1,-1 1 1,1 1-84,5 4 1,0 2 0,0-2 0,0 0 127,3 1 1,-1-1-1,1 0 1,-1 0-52,1 3 0,-1 1 0,-2-4 0,-1 1-37,-1 2 1,-1 1-1,0-1 1,0 2 6,1 2 0,-1 2 0,2-2 0,1 0-20,3 3 1,-1 1 0,-3-1 0,-1 2-4,-2 2 1,-1 2 0,-3 0-1,0 1 7,-4 2 1,0 2-1,4-1 1,-1-1-46,2 1 1,0 0 0,-1 0-1,-1 1 160,0 1 0,-1 0 1,-3-1-1,0-1-100,-2 3 1,1-1 0,3-1-1,2-1-5,4 0 0,1-1 1,-3 1-1,0-2 11,2 0 1,0-1-1,-1 2 1,0-1 188,1-3 1,1 0 0,0 1 0,1-1-256,3 1 1,1-2 0,-31-21-176,15 4 0,6-3-484,9 2 1,3 3 82,7 7 618,0 6 0,4 4 0,0 4 0,0-3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30540 5957,'0'-24,"0"5,0 19,0 25,6-12,-4 37,3-12,-4 2,-1-2,0 0,0 4,-1 1,-4 0,3 6,-2 3,1-3,-2-2,3-3,-4 12,6-4,0 5,6-8,-4-19,10-10,-10-14,4-31,-6 13,0-41,0 22,0-17,2 9,3 1,-2 5,6-5,1-2,4-7,-4 1,-1-6,-1 5,1-5,2 11,-6-2,0 10,-5-15,-6 10,-9 2,0 3,-12 23,11-9,-5 18,13-5,-4 6,10 12,2-2,2 23,9 6,-6 14,-1 0,-4-5,0 4,0 9,-4-7,-1 3,0-3,5 2,-5-3,1-1,-1-6,11 15,-4-9,10 11,-4-18,7-4,-8-19,0-8,-7-8,-13-37,4-2,-6-34,11 10,2 7,2 7,0 4,0-9,0 4,0 1,2 1,2-1,-2 1,4-14,1 10,-6-3,6 15,-7 18,0 3,0 51,0-8,0 32,0-10,0 5,-5-3,0 7,-6 2,2-1,-4 11,-1-2,1 1,4-5,-2-10,6-10,0-3,5-1,10 17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10195 10492,'-23'-16,"9"-3,2 17,10-4,21 12,-6-4,26 4,-17-6,7 0,5 0,3 0,5 7,1 1,-7 6,-1-6,-6 4,-7-10,-2 4,-6-6,-6 0,5 0,-5 0,0-6,4 4,-10-10,4 4,1-6,-6-1,12-5,-12 4,6-11,-7 11,0 2,0 1,0 6,-7-8,6 7,-12-4,12 4,-6-13,7 6,0-6,0 7,0 0,0-1,0 7,0-4,0 4,0-6,-6 6,4-5,-4-1,6-2,0-4,0 5,0 1,0 0,6 0,-4 0,4-1,-6 1,0 0,-6 6,4-5,-4 5,6 1,0-6,0-1,0-2,0-5,0 1,6 4,-4-4,4 12,-6-5,0 5,0-6,0 0,0-1,0 1,0 0,0 0,0 0,0 6,0-5,0 5,0-6,0 0,7 0,-6-1,6 7,-1-4,2 10,0-10,4 10,-10-11,10 5,-10-6,11 6,-12-4,12 10,-5-4,0 6,4-7,-4 0,0-1,5-5,-5 11,6-10,-6 10,4-4,-4 6,0 0,5 0,-5 0,6 0,-6 0,5 0,-6 0,8 0,-7 0,4 0,-4 0,6 0,-6 0,-33 6,17-4,-30 4,30 0,-6-4,0 4,-7 1,5-6,-4 12,6-12,-1 12,1-5,0 0,6 5,-4-12,4 5,-7 1,7 1,-4 6,10 0,-10 0,10 7,-11 1,12 0,-12 5,12-5,-6 6,7 1,0 6,0 1,0 7,7-1,-6 1,12-7,-12 5,6-11,-7 11,0-11,6 11,-4-10,4 3,0-12,-4-1,4-13,-6-2,-12 0,8-23,-2 12,14-47,6 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10479 9923,'-16'-16,"-3"16,18 10,-6 17,7-5,0 6,0 1,0-1,0 0,0 1,0-7,0-1,0-14,7-32,-6 11,12-38,-5 22,6-13,0 7,-6 7,5 15,-12 8,6 31,-7-12,0 26,6-23,-5 5,6-14,-7 6,12-37,-8 12,15-29,-12 12,8 7,-1 8,6 8,-4 18,5 4,-7 6,0 5,0-17,1 8,-7-16,4 4,-4-12,0-8,5-2,-6-11,8 5,-1-6,0-1,0 13,-6 4,5 18,-12 21,6 5,-7 16,0-5,0-13,0-3,0-19,0-2,6-31,2 12,0-26,5 29,-6-2,14 12,-5 0,-2 6,-1 2,-12 0,6 4,-1-35,-5 10,12-28,-5 19,6 8,0 7,-6 14,-1 7,-7 8,0 6,0 1,6-7,2-1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32289 8231,'-8'-23,"2"-3,6 25,0 32,0-15,0 49,0-33,0 15,0-9,0 8,0-4,0 4,0-3,-2-5,-3 0,4-7,-6 17,7-17,0 4,0-21,7-14,-6-27,12-11,-11-25,-1 6,-6 0,-4 16,4 8,-6 6,10-20,-6 9,7-17,0 4,0 1,0 1,0 12,0 3,0 18,0 3,0 45,0 1,0 30,-1-8,-4-2,3-5,-4 14,6-2,0 18,6-20,-4-3,11-25,-12-9,5-21,-6-27,0 2,0-23,-6 6,-2-3,-6-10,0 5,0-7,6 0,1 0,7 6,0 9,0 13,7 15,-6 14,12 21,-11 21,9 18,-7 7,1-7,-5-18,0 1,0 0,5-1,0 1,-1 0,-4 6,0-5,0-8,0-9,0-19,-6-46,0 13,-4-32,-2 13,10-12,-4-2,-1-7,6 8,-6 15,7 13,0 15,0 46,0-4,0 34,0-13,0-1,0 5,0-9,0-6,0-7,0 23,0-8,-6 4,-2-9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11574 9539,'-8'30,"1"3,7-10,0 5,0 7,0 1,0 7,0-1,0-5,2 8,3-2,-4-3,6 7,-7-3,0 7,0-9,0-7,0-13,0-7,0-3,-7-10,6-21,-6 6,7-33,0 16,-6-19,5-1,-6-7,1 6,-2 9,0 7,2 19,-1 4,6 43,-5-10,6 39,0-18,0 10,0-7,0-7,4-5,1 5,0-7,-5 10,0-11,0-1,0-15,0-1,-7-43,0 15,-1-45,-5 16,11-19,-10-2,10 0,-4 2,6 25,0 5,0 25,-6 46,4-8,-4 44,6-23,0 6,0-7,0-7,0-8,0-13,0-8,0-8,-7-31,6 13,-5-41,-1 9,6-21,-6-6,1 0,4 19,-4 11,6 27,0 52,-5-3,1 31,-1-19,5 1,0-10,0 4,0-7,0-13,0-8,0-7,0-33,0-5,0-26,0-3,0 3,0 3,0 12,6-1,-4-6,4 5,0 7,-4 17,9 28,-6 16,0 4,-5 10,0 0,0 4,0-4,0 0,0 0,0 17,6-2,-5 10,6-6,-7-19,0-5,0-25,0-2,0-31,4-1,1-21,5 6,-6-2,6 2,-5-11,6 0,-2-5,-1 5,2 0,-6 11,6-2,-7 16,3-6,-6 17,0 2,0 46,0 15,0 10,0-14,2 1,3 3,-4-3,4 4,1-4,-1-1,0-7,1 5,-4-11,10-8,-10-9,4-13,-6-32,-6-1,3-29,-7 10,7 2,-2 2,-1 3,1-8,0 3,5-2,0 3,0 0,0 11,7 3,-1 35,4 19,1 13,-7 10,1 12,-5 3,0 0,0 0,0-5,0 5,0-2,0-8,0 7,-1 0,-4 3,3-10,-4-6,6-11,-6-8,4-9,-4-45,6 10,0-25,4 6,1-2,1-4,-1-1,2-4,2 5,2-5,-6 4,4-4,-4 5,1-1,-1 6,-3 5,10-10,-10 15,11 4,-12 15,5 58,-6-11,0 33,0-7,0-8,0 1,0 0,0-4,0-7,0-5,7 10,-6-9,6-2,-7-15,0-15,0-38,0 6,0-39,0 13,6 0,3 9,4 0,1 1,1 5,-1-4,6 18,-4 2,-2 40,-7 11,-7 22,0-8,0-6,0-6,-7 9,6-5,-6 1,7-9,-6-7,4-14,-4 0,-6-20,2-3,-10-18,5-3,1-5,6 5,2 9,6 14,0 45,-2-7,-2 28,-3-14,-2 0,-4 0,-1 17,-8-9,-7 9,1-19,6-13,-5-23,5-23,-7-13,1-13,6 0,3-3,5 3,4 6,-1 6,6-1,1 6,-3-9,6 11,-6 2,14 13,-6 15,6 21,-14 9,-1 12,-6 1,0-7,0-1,0-13,6-7,1-3,7-10,13-28,3-7,11-33,-4 9,-4 3,-9 12,2-1,-4-6,7-1,-1 12,-6 11,-2 27,-11 30,0 12,-4 14,4-4,-4-2,4 3,-1-3,1 2,3-3,-2-6,2 0,2 5,6-10,2 3,0-25,5-16,-5-22,6-27,-5-11,1-6,-5 4,4 15,-6-8,2-7,1 0,-1 5,5 2,-6 3,7 3,-3 0,6 11,1 3,-7 28,3 26,-7 18,1 9,-5 2,0-1,0 10,5-3,0 7,-1-2,-4-3,0-3,0-1,0-6,0 1,-6-9,4 9,-4-15,0-4,4-15,-9-46,6-10,1-9,4 9,1-7,4-7,-2-2,7-7,1 8,8 1,-4 6,4 9,-3 12,5 3,1 19,0 25,-3 16,-10 12,-4 2,-3 4,-2 5,0 1,0 0,0-6,0-4,0-3,0 12,0-4,-7-2,6-15,-12-21,12-7,-12-26,11-15,-2-18,2 0,2 10,0-3,0-2,0 3,0-4,0 10,6-9,-4 22,11-2,-12 65,4-8,-10 31,-3-12,-6 7,-3-6,2 7,-2-13,3-9,-2-7,-4-12,5-9,1-28,5-14,-1-12,7 0,-2 4,-1-1,1-4,-4-2,4-7,-1 0,1 0,3 0,-2 0,2 7,-4-5,4 17,-4 9,6 23,0 45,0-4,0 22,0-10,0-4,0 6,0 3,0-3,0-2,0 2,0-1,0 6,0-4,-7 1,6-9,-5-13,-1-21,6-35,-6-8,7-22,0 3,0-2,5-8,0-2,4-2,-4 2,5 3,-6 6,7 0,-3 6,0 9,-2 20,-6 28,0 22,0 10,0 5,-4 4,-1 1,-4-1,4-4,-2 4,3 0,2 1,-3-6,-1-4,1 0,-6-6,10 3,-12-7,11-12,-10-3,4-26,0-14,3-16,-1-9,1 0,1-8,4-1,0-6,0 6,0-1,0-1,0 11,0 9,0 22,0 72,-5-8,3-4,-1 2,-6 16,4-19,-5-5,6 5,-6-5,5 5,-6-6,3 15,-6-9,6 5,-4-15,10-7,2-26,10-20,9-23,-2-5,7 0,-5 0,4-14,-1 7,2-1,1 4,-6 5,7 9,2 8,8 20,4 22,-7 27,-12 11,-17 12,-2 3,-2 7,-6-1,-4 10,-3-10,-1-4,6-4,4-1,2-6,2-4,3-6,7 2,5 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30725 10705,'-16'-16,"-3"4,18 12,1 31,8-10,-1 37,-2-15,-3 3,-2-4,-2 1,-3 0,2-6,-6 1,6-6,-4 15,7-15,0 9,-6-19,4-8,-4-7,-7-33,10 7,-11-28,9 9,4 2,-4-2,3 0,2-5,0 1,0-1,2 0,3 1,3-1,6-12,0 9,-6-9,-2 25,-6 9,-6 15,-8 18,4-2,-9 29,18-1,-10 18,6-4,0-3,5-7,0 1,0 0,7-1,-6 14,12 2,-12 0,6-2,-7-26,0 3,0-24,0 4,0-51,0 16,0-43,0 23,0-6,0 1,0 3,0-4,0 9,0 1,0 5,0-5,0 12,0-13,0 22,0-10,0 19,0 2,0 31,1-5,4 23,-3-4,2 4,3 6,-3 3,1 4,-5 0,0-3,0-1,-5-11,1 1,-1-8,-1 7,4-11,-4-2,6-7,0-14,-13-25,10-1,-10-35,13 11,0-9,0 3,0 6,0-1,0-3,7 9,0-16,14 23,1 2,7 17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9683 8473,'-24'8,"5"-2,19-6,32-6,1 4,33-9,-9 7,-8-1,-11 5,0 0,17 0,-3 6,5-4,-8 10,-13-10,-1 11,0-12,1 5,7-6,4-6,1-3,-7 2,13 1,-9 6,19 0,-14 0,-1 6,-6 2,6 0,1-2,6-15,-4-1,-3-5,3 7,0-6,-6 6,1 1,-3 7,7 0,-2 0,-6 0,-1-6,1 4,-1-10,1 10,0-4,-7 6,-1 0,-13 0,5 0,-11 0,4 0,1 0,1 0,6 0,1 0,-7 0,5 0,-12 6,6-4,-7 4,-6-6,5 0,-5 0,6 0,-6 0,4 0,-4 0,7 0,5 0,-10 0,8 0,-10 0,0 0,5 6,-5-4,12 4,2-6,7 0,-1 0,-6 0,-1 0,-7 0,0 0,1 0,-7 0,4 0,-4 0,6 0,-6 0,5 0,-5 0,0 7,4-6,-4 6,0-7,5 0,-5 0,0-7,4 6,-4-6,0 7,5 7,-6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9924 8644,'-36'-7,"1"-1,7-6,6-6,1 4,7-5,-7 1,6 10,-6-9,7 11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9626 8587,'35'-22,"7"1,2 7,5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12427 8473,'30'0,"-3"0,-7 0,9 0,1-6,-2 4,-7-11,-1 12,-10-5,9 6,-18 0,12 6,-12 2,12 0,-5-2,6-6,0 0,1 0,-8 0,6 0,-11-13,-15 10,2-9,-16 12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23431 7208,'-49'-29,"-1"1,6-1,15 7,4 8,15 1,-10 12,-1 1,-7 14,-7 13,-3 6,3 2,7-2,-2 0,-3 10,-4 3,-5 11,-4-1,3 1,-7 5,7-1,4 1,5-5,6 5,4-1,-1 7,6-2,2 4,7 1,-2-11,2-3,4-3,1 2,-1-5,1-4,0-1,5 2,0-3,0 8,7-8,2 3,-1-9,1-1,2-6,8 1,-1-3,6-2,-1 1,6-1,1 1,3-1,2 1,3-1,3 0,-4 1,0-2,1-4,-7 4,23-5,-5 5,13-3,-7-10,-12-9,6-4,3-1,-2 0,2 0,-1 0,1 0,-3 0,-6 0,-5-6,0-3,-5 1,5-2,1 2,8-1,-2-4,2 4,-3-4,-1-1,0 0,12-1,3-5,7-2,-2-13,-7 7,-4-1,-10 1,6-1,-12-5,7-4,-7 3,-7-6,-1-3,-6-7,-1-4,-7 4,-1-4,-4 3,2 8,-6 6,6 0,-5-14,4 0,-4-1,-6 11,0-2,0-4,-6 2,-4-6,-2 5,-3-5,0 7,-4 3,-4-1,-5 5,0-3,-1-1,-4-1,0 0,-5-6,5-3,0-3,4-2,2 5,4 0,-4 6,3-1,2 9,-2 4,-4 4,-5 2,-13 6,-2 3,-7 8,-7 1,-1 7,-3-2,-2 4,6 1,-6 5,2-1,-5 7,-5-1,-1 1,36-6,1-1,-31 8,10-8,2 7,-1-3,3 6,10 4,14-4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32644 12823,'-14'-36,"6"7,2 15,6 8,0 31,0 0,0 23,0-9,0-1,0 0,0 5,0-1,0 1,0 6,0 3,0 0,0 5,0-3,0 8,0-4,-6 5,4-4,-11-9,6-21,-8-23,-5-27,6-13,-1-14,7-1,8 2,0-4,0-6,7 5,2 0,5 2,5-2,-1 3,5 6,-4 0,5 1,-7-1,2 0,-3 5,-2 0,-6 7,-1-10,-7 11,-7 1,-1 15,-12 8,4 6,2 12,8 17,6 14,0 9,1-3,4-7,-4 3,4 2,2 8,-3 7,-1 3,-7 1,1 10,-2-34,0 1,0-1,-1-2,-13 31,3-6,-3-3,-1-6,1-3,-6-4,2-7,-5-5,6-15,1-22,13-35,-3-11,7-15,-6 12,5 1,-4 1,4-10,0-6,5-4,7-7,2-2,4 0,1 5,2 13,3 6,-3 6,11-3,-5 17,0 12,-8 39,-9 19,-5 6,-5-1,-1-1,-4 1,-2 4,2 1,4 4,1-5,-3 1,7 7,-6-16,7 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12256 9767,'0'42,"-6"1,4-7,-4 5,6-4,0-1,0-8,0-7,-6 0,4-12,-4 10,6-17,-7-21,6 0,1-29,8 12,0-7,-2 13,-6 10,0 13,0 45,0-3,0 28,-6-14,4-19,-4-9,6-9,12-42,-2 22,4-37,-1 16,-12-1,12-11,-12 17,12-2,-11 18,10 1,-4 26,0-8,-2 23,-6-19,0 6,0-7,0-6,0-33,0 11,7-39,1 30,6-12,-6 13,4 8,-4 26,0 3,-3 18,-3-6,-2 20,-13-3,10-6,-16 8,17-29,-10 10,10-19,-4-2,12-31,-4 6,17-28,-10 17,12-5,-1-6,2-3,0 6,5 5,-17 31,2 16,-12 23,-6 7,4-2,-10-7,10-13,-4-1,6-13,0-2,6-38,-4 18,17-44,-16 39,22-27,-22 22,16-4,-11 14,6 14,1 20,-8 17,0 7,-7 5,0-13,0-8,0-13,0-9,12-31,-8 6,15-22,-18 19,5 1,1 1,-6 10,12-3,-11 45,10-5,-10 28,4-25,0-3,-4-13,4 0,-6-6,-25-14,-7-10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12100 10378,'30'-8,"9"-5,-9 12,13-5,0 6,-7 0,5 0,-17-7,3-1,-13-6,0 0,0-7,-6-1,-2-6,-6-1,0 7,0 2,0 6,-6-1,4-5,-4-2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12583 9909,'-8'-24,"-4"-1,10 17,-11-6,12 0,-12-1,12-5,-12 4,11-5,-10 1,4-2,0-7,2 7,6 8,0 1,0 6,0-8,0 1,0 6,6-4,2 4,6 0,0 1,0 7,1 0,-1 0,-6 0,4 0,-4 0,7-6,-8-2,0-6,-1 6,-23 27,12-13,-16 20,9-20,4 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57D2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18768 1791 8182,'8'-36'0,"-4"3"0,0 4 28,0 6 1,-2-3 215,3 7-319,-4 0 244,-1 5 0,-1 6-167,-4 4 17,-3 2-41,-6 2 1,-5 0-32,0 0 1,-6 8 139,1 6 0,-8 2-19,-1 8 0,-6 4 35,1 5 1,-3 7-24,-2-2 1,2 14-1321,3 5 1302,-3 9 0,13 5 36,13-31 1,1 1 4,2 0 1,2 1-38,2 4 1,2 0-51,-2 0 1,2 1-1,1 6 1,2 2-32,0 1 0,1 1 0,1 0 0,0 0-256,1 2 1,0 0-1,1-3 1,2-1 143,0 0 0,3-1 0,1-2 1,3-1 72,5 1 0,4 0 0,1-5 0,2-1-244,3-3 0,2-1 0,3 1 1,2-2 252,1-3 0,0 0 1,2 1-1,0-1 2,1 0 1,-1 0 0,-2-2-1,-1 1 106,-2 1 0,1 0 0,7-1 0,2-2-18,1 2 0,3-3 0,4 0 0,2-3 55,-1 1 0,1-2 0,1-3 0,0-2-64,-7-1 1,2-1-1,9 0 1,3-1 11,1-1 1,1 0 0,3 0 0,0-1-30,-1 0 0,-1-2 0,0-2 0,0-2-1,-2-1 0,1-2 0,3-4 0,2-1-229,3 1 1,1 0 0,-7-5 0,-1-1 238,-1 0 0,-1-2 0,0-2 0,2-4 2,3-3 0,0-3 0,-2 1 0,0-2-17,0-4 1,0-1 0,-3 0-1,-1 0 40,-3-2 0,-1-1 0,-2 0 0,1 0-55,7-2 0,-1 0 1,-6 0-1,0-2 2,2-2 0,-1-1 0,-5 0 0,0 0 13,-1-2 0,-1 0 0,-3-1 1,0-1 53,1-2 1,0-1-1,-2 3 1,-1 0-42,-1-1 1,-1 1-1,-4 5 1,-1 0 162,-3-3 0,-2 0 0,23-26-77,-26 24 0,-2 0 1,-1 0-1,0-1-34,2-1 1,0-1 0,-3 1 0,0-1-17,1 1 0,-1-1 1,-1 1-1,-1-1-25,17-35 0,-4 0-8,-5 0 1,-15 32 0,0 0 28,1-1 0,-1 0 1,8-38 11,-3 3 0,-8 4 45,-2 4 1,-5 4-43,0 6 0,-8 0 107,-6 0 1,-10 1-67,-9-1 0,-2 5-12,-12-1 1,-3 8-142,-11-3 0,0 2-227,0-1 1,1 1 225,-1-6 0,25 26 0,1-2 23,-2-2 1,-1-1 0,-1-1-1,-1 1 0,-1-3 1,-2 1 0,0 2 0,-1 1-2,-2 3 1,-1 2 0,5 0 0,2 2 356,-35-15 1,1 2-201,33 19 0,-2 1 1,-3 3-1,-1 0-25,-4-1 1,-1 0-1,2 4 1,1-1-63,-1-1 0,2 1 1,-1 2-1,1 0 3,-1 0 0,0-1 1,-2 2-1,-1 1 6,-4-1 1,0 1 0,1 0-1,-1 0-83,-2 0 0,-1 0 1,5 2-1,1 1-32,-3-2 0,-1 2 0,-1 2 0,-2 1 28,-6-2 1,1 1 0,3 1 0,0 1-119,1-1 1,1 2 0,1-1 0,1 0 67,-5-1 0,-1 2 1,2 1-1,-1 0 3,-5 0 1,0 1 0,6 2 0,1 1 52,4-1 1,2 0 0,-1 1 0,1 0 11,-1 1 0,0 0 0,1 3 0,1-1-10,-3 0 0,1 1 0,7 3 0,0 0 20,2-2 0,1 1 1,1 2-1,1 1-298,0 1 0,0 1 1,-3 4-1,1 2 120,-1 4 0,0 3 1,0 2-1,1 2 176,-3 6 0,0 1 0,1 0 0,1 2 0,-1 7 0,0 2 0,-4 5 0</inkml:trace>
  <inkml:trace contextRef="#ctx0" brushRef="#br0">22365 4293 7952,'-14'-22'0,"-5"-3"-98,0 6 0,-5 0-452,5 5 606,-6 0 1,3 1 235,-7 4 0,-4 2-162,0 7 0,-5 0-83,5 0 1,0 7 16,4 2 1,2 5 139,4 5 0,2-1 53,7 5-124,0 1 1,6 6 138,3 3 0,4 5 115,1 9-265,0 10 0,1 8-241,4 6 0,-2 0 254,7 0 0,-6-3-107,6 3 0,-6-3 32,6 8 1,-5-16-137,4-8 1,-1-8-660,2-6 452,2-3 109,-10-13-155,4-1 210,-6-13 1,-11-4-89,-3-8 1,-11-4 124,-4-6 1,-1-2-579,-8-3 0,0 1 660,-4-5 0,-3 4 0,-2-5 0,-4 0 0</inkml:trace>
  <inkml:trace contextRef="#ctx0" brushRef="#br0">21697 4962 7952,'38'-15'175,"0"1"1,-1 0 185,6 0-344,0-7 47,6 5 0,-3-3 268,6 10-451,-13 3 134,2 6 0,-9 0-833,-4 0 0,2 1 818,-11 4 0,0 3 0,-5 6 0</inkml:trace>
  <inkml:trace contextRef="#ctx0" brushRef="#br0">22251 4962 7952,'7'12'322,"2"-2"0,4-4-144,1-6 0,6-2-8,4-2 0,3 0-301,1-5 0,-4 1-457,0-1 1,-7-2-279,2 6 464,-3 0 402,-8 5 0,-2-6 0,-6-2 0</inkml:trace>
  <inkml:trace contextRef="#ctx0" brushRef="#br0">22351 4819 7952,'-7'-8'522,"6"2"1,-5 14-251,6 6 1,0 7 80,0 7 0,-5 7-155,0 3 1,-4 8-4,4 1 0,0 5-112,5-4-351,0-7 246,0 0 0,6-13-194,4 1 0,9-4-176,5-11 1,2-3-1105,3-11 1496,6 0 0,7-12 0,9-4 0</inkml:trace>
  <inkml:trace contextRef="#ctx0" brushRef="#br0">22891 4635 7877,'-8'0'-1147,"2"0"956,6 0 686,0 0-114,0 6 39,6-5 0,2 11-117,6-8 0,0 1 90,1-5 1,-1 5-269,0-1 61,-6 1-198,5-5 1,-5 0-202,6 0 0,0-1 102,0-4 0,0 3-102,1-2 0,-6 2-125,1 2 1,-6 0-395,6 0 0,-7 6 114,2 4 618,-4 2 0,-7 9 0,-2 1 0</inkml:trace>
  <inkml:trace contextRef="#ctx0" brushRef="#br0">22919 4834 7877,'-14'0'559,"6"0"-59,2 0-217,19 0 0,-4 1 39,10 4-315,3-4 154,0 6 0,7-7-275,-1 0 1,-3 0-16,4 0 21,-4-7 1,10 6-272,-7-4 1,-4 4 378,0 1 0,-1-7 0,6-1 0</inkml:trace>
  <inkml:trace contextRef="#ctx0" brushRef="#br0">23858 4308 8019,'-14'0'0,"-1"0"135,1 0 0,0 0 620,0 0-642,-7 0 0,4 11 40,-7 3 1,5 10-21,-5-1 1,6 10-197,-6 5 1,6-1 185,-1 1 1,4-2 52,0 2 1,3 3-50,2-3 0,4-2-28,6 2 0,0-6-150,0 1-54,0-3 45,6-2 0,7-6-208,6-3 0,1-9 182,-1-5 0,4-4-101,5-1 1,0-13 104,1-5 0,-1-8-54,1-2 1,-7-1 75,-3 1 1,-5 0 18,-5-1 1,-2 2 145,-7 4 59,0-4-238,-7 11 0,-5-9-1,-7 6 1,-6 1-37,1 9 0,-1-2-437,1 6 241,-3 0-183,11 5 490,-4 0 0,18 7 0,4 0 0</inkml:trace>
  <inkml:trace contextRef="#ctx0" brushRef="#br0">24313 4180 7964,'-14'0'0,"-5"6"-58,0 3 1,0 4-35,4 1 0,-3 0 979,-1 1-355,0 5-266,-2-4 1,5 16 254,-3-4-344,4 10 25,0-2 0,3 12 68,2-1 0,4 0-117,6-4 0,0 3-1,0-3 1,8 1-161,6-11 1,7-5-304,7-4 1,0-13-132,1-1 0,6-7-1332,2-3 1774,5-7 0,0-7 0,1-8 0</inkml:trace>
  <inkml:trace contextRef="#ctx0" brushRef="#br0">24526 4180 7960,'-14'1'-112,"0"4"0,4 4 112,1 10 264,-1 3 0,1 13 326,-1 3 1,2 5-276,-1 4 1,-2 2-105,6 3 0,0-3-117,5-6 122,0-7-179,0-1 0,2-13-142,3-3 1,-2-5 119,6-4 0,1-4-156,4-6 0,0-2 95,0-2 1,5-10-177,0-10 0,5-5-558,-5-4 396,6-3 205,-9-7 0,9 1-362,-6-1 255,0 0 107,-5 7 0,-4 1-11,-1 7 0,-5 10 228,0 4 195,-2 9 0,-2 1-35,0 8 0,-2 11 244,-2 8 0,2 11 220,-3 3 0,2 6-269,-2 4 0,4-7-12,-4 3 1,3-5-79,2-1 1,7-2-186,2-6 0,4-9-20,1-6 1,0-1-223,1-8 1,3-2 110,1-8 0,2-9-189,-2-10 0,-2-9 55,7-5 0,-2-4-50,2-6 0,1 2-824,-6-6-195,0 6 824,-5 4 1,-4 7-234,-1 7 1,-6 5-220,2 5 467,-3 2 0,-9 9 377,-2 7 0,-4 8 0,-1 11 0,0 3 0,0 7 0</inkml:trace>
  <inkml:trace contextRef="#ctx0" brushRef="#br0">25109 4478 7955,'0'-14'-128,"-6"1"55,-4 4 1,-2-2 261,-3 6 0,-4 2 324,0 8 1,-4 4-220,4 10 1,0 5-134,5 9 0,-1-1 240,1 5-223,0 1-22,6 5 0,2 0-164,6-1 1,0-1-63,0-3 1,0 3-170,0-3 0,4-1 86,1 0 0,0-3-87,-5 4 0,0-7 92,0 2 1,0-7 43,0-3 1,-6-5-42,-4 1 0,-3-5-53,-1-5 1,-6-1-381,-4-3 305,4-3 22,-7 4 0,5-8-81,-7-2 0,1-4 184,-1-7 1,1 0 147,-1-4 0,7 3 0,2-11 0,5 5 0</inkml:trace>
  <inkml:trace contextRef="#ctx0" brushRef="#br0">24569 5018 7926,'14'-6'-1613,"6"4"1703,-4-10 0,10 6 494,-8-4 0,8-3-182,-3 4 0,4-4 28,2-1 0,-2 0-114,-4 0 1,7 4 112,-6 1 0,6 4-295,-6-5 0,4 7 52,5-1 0,-3-3-823,4 3 374,-4-1-225,-8 5 1,3 0 487,-6 0 0,0 6 0,-5 2 0</inkml:trace>
  <inkml:trace contextRef="#ctx0" brushRef="#br0">25422 4350 7504,'14'0'95,"0"0"-25,0 0 0,1-5-271,-1 1 1,2-7 121,3 1 0,-8 4-777,3 1 463,-3-3 393,-3 7 0,-8-6 0,-8 7 0</inkml:trace>
  <inkml:trace contextRef="#ctx0" brushRef="#br0">25422 4421 8018,'-7'8'-378,"6"5"0,-7-12 1105,3 4-447,4 3 1,-6 0 95,7 6 0,0 7-234,0 2 0,0 0-103,0 0 1,0 1-134,0 4 0,0 1 83,0-1 0,0 1-116,0-1 1,0-6 9,0-3 0,0-3 3,0-2 1,5-4-77,0-1 1,6-6-519,-2 2 469,4-3 0,6-2-65,0 0 0,1-5 26,-1 0 1,-3-1 277,3 1 0,3-3 0,0-6 0</inkml:trace>
  <inkml:trace contextRef="#ctx0" brushRef="#br0">13689 5601 8766,'-2'21'25,"2"-14"-27</inkml:trace>
  <inkml:trace contextRef="#ctx0" brushRef="#br0">13459 5458 7486,'-2'7'-85,"-11"9"-82,12 5 167,-6-13 0,7-8 0,0-8 0</inkml:trace>
  <inkml:trace contextRef="#ctx0" brushRef="#br0">22197 15012 10220,'22'5'0,"-5"-1"0</inkml:trace>
  <inkml:trace contextRef="#ctx0" brushRef="#br0">23326 15268 8191,'33'8'0,"38"10"0,-70-18 0</inkml:trace>
  <inkml:trace contextRef="#ctx0" brushRef="#br0">23438 15296 8191,'63'15'0,"7"3"0,-40-10 0</inkml:trace>
  <inkml:trace contextRef="#ctx0" brushRef="#br0">23663 15353 8191,'45'12'0,"-10"-3"0</inkml:trace>
  <inkml:trace contextRef="#ctx0" brushRef="#br0">26586 9553 11099,'65'8'0,"6"2"0</inkml:trace>
  <inkml:trace contextRef="#ctx0" brushRef="#br0">1835 5032 6066,'0'13'25,"0"25"-44,6-3 1,-5-13 489,4-3-364,-3-10 0,-2-4-31,0-10 1,-2-4 157,-3-10 1,4-5 661,-4-9-1019,4 3 1,1 9 188</inkml:trace>
  <inkml:trace contextRef="#ctx0" brushRef="#br0">3569 3952 7423,'-5'-9'303,"1"-1"118,-7 7 1,3-3 144,-7 6-427,1 0 1,0 6 185,0 4-247,5 2-26</inkml:trace>
  <inkml:trace contextRef="#ctx0" brushRef="#br0">25763 4208 7964,'-9'0'0,"-1"0"237,7-6 0,-3 3 1,4-5 874,-3 1-880,4 3 1,-6 5-193,7 4 1,0 4 103,0 10 0,0 3-81,0 7 0,-4 6 101,-1 3 1,-6 4-31,1 6 0,2 1 17,-1 3 1,4 1-169,-4-5 0,4-1-13,-4-4 1,5-7-136,0-3 1,-3-3-378,3-1 227,-1-7 10,5-2 218,0-12 0,1-14-171,4-13 0,3-6-11,6-4 1,5-4-158,0 0 1,6-6 65,-1 1 1,1-2 32,-1 2 1,1 5 557,-6 9 0,0 4-217,-4 6 166,-8 6 1,0 9-124,-7 14 0,0 5 462,0 8 1,-5 1-136,0-1 1,-6 1-15,2-1 0,2-1-222,3-3 0,-3 1-559,3-6 94,-1 0 1,6-6 213,4-4 0,-2-3-1288,7-6 1391,-1 0 0,6-6 0,-1-2 0</inkml:trace>
  <inkml:trace contextRef="#ctx0" brushRef="#br0">25891 4706 7964,'14'-7'0,"-4"4"0,-1-6 0,2 4 410,8-5 0,-1 6-121,5-6 1,-5 6-360,1-6 1,1 7-201,-1-2 1,0-1-397,-5 1 0,0-1-204,1 1 870,-7 3 0,4-10 0,-4 4 0</inkml:trace>
  <inkml:trace contextRef="#ctx0" brushRef="#br0">26076 4521 7964,'-5'14'0,"0"0"0,-4 0 373,4 1 0,-6 5 12,2 4 0,-4 3 34,-1 1 0,-1 1-187,1-1 1,5 1-134,-1-1 0,7-1-258,-2-4 1,4-2 119,1-7 1,6 0-574,4 1 0,2-6 344,2 1 1,1-7-975,-1 2 1242,-6-4 0,11-14 0,-3-2 0</inkml:trace>
  <inkml:trace contextRef="#ctx0" brushRef="#br0">26033 4834 7884,'14'-2'-187,"1"-3"0,-1 4 386,0-4 1,0-1-289,0 1 1,5-5 45,0 6 1,2-6-993,-2 5 516,-3-6 519,4 10 0,-6-12 0,1 5 0</inkml:trace>
  <inkml:trace contextRef="#ctx0" brushRef="#br0">26317 4578 7964,'8'1'158,"-3"4"1,-3-2 7,-2 7 0,-5 4 171,0 5 0,-4 6-64,4-1 1,-4-2-367,4 2 0,-5-5 76,6 4 0,-6-1-180,5 2 0,1 1-223,4-6 0,-5 5 420,0-5 0,0 0 0,5-5 0</inkml:trace>
  <inkml:trace contextRef="#ctx0" brushRef="#br0">26559 4791 7964,'8'6'-21,"-2"2"269,-6 6 1,0 1 385,0-1 0,-4 0-593,-1 0 1,-8 0-7,-1 1 0,-2 4-593,-7 0 0,-1 4 124,-5-4 434,1 6 0,0-9 0,-1 5 0</inkml:trace>
  <inkml:trace contextRef="#ctx0" brushRef="#br0">26687 4464 7918,'-8'-6'-819,"2"-2"1115,6-6 1,2 1 22,2 3 0,6 10 48,9 10 1,-2 9-168,7 5 0,-2 9-9,2 5 0,1-2-109,-6 2 1,0-5 89,-5 5 0,-1-5-318,-4 5 0,4-6-115,-4 1 1,-1-5-156,2-4 0,-6-4 93,6-5 0,-7-6-544,2 1-22,-4-7 318,-1 3 571,0-19 0,-6-2 0,-2-14 0</inkml:trace>
  <inkml:trace contextRef="#ctx0" brushRef="#br0">26929 4336 7918,'8'6'0,"-2"4"-75,-6 9 0,0 0 251,0 9 0,-2 2 217,-2 8 1,-9 3-241,-6-3 0,-6 3-176,1 2 0,-3-1-62,-1 1 0,6-5 127,3 0 0,0-8-419,5-2 0,-2-1 192,11-8 1,0-5-660,5-4 844,0-7 0,-6-3 0,-2-8 0</inkml:trace>
  <inkml:trace contextRef="#ctx0" brushRef="#br0">26915 4805 7918,'34'0'-1160,"-2"0"1171,6 0 0,-5-1 630,5-4 1,-6 2-306,1-7 0,-5 5-141,-4-4 1,-4 4-925,-5-4 478,-1 6-1036,-6-4 1287,-2 1 0,-12 4 0,-2-4 0</inkml:trace>
  <inkml:trace contextRef="#ctx0" brushRef="#br0">27156 4635 7918,'0'-7'229,"0"7"-46,-6 13 0,3 4 185,-7 7 1,1 4-151,-5 6 0,4-1-133,1-5 1,6-4 160,-2 0 0,3-2-480,2 1 1,7-2 202,2-7 1,4-6-545,1-3 1,2-4 177,3-1 1,-2-1 20,7-4 0,-7-3 376,2-6 0,-3-7 0,-2-1 0</inkml:trace>
  <inkml:trace contextRef="#ctx0" brushRef="#br0">27355 4322 7996,'15'-2'-395,"-1"-3"0,2 4 301,3-4 0,1-1 199,4 1 1,1 0-76,-6 5 1,0 0 7,-5 0-38,0 0 0,-1 7-7,-3 2 0,-4 5 196,-6 5 0,0 5-94,0 9 1,-6 4 103,-4 5 1,2 1-67,-1-1 1,4 1 136,-5 0 1,7-1-177,-1 1 0,0-5-90,0 0 1,2-8-72,-3-2 0,4-1 149,1-8-108,0 0 126,0-11-70,0-2 0,-2-6-95,-3 0 0,-4 0-95,-10 0 0,-2 0 44,-2 0 0,-4 0-121,3 0 0,-1 0-35,1 0 0,1-1 127,8-4 0,-2 3-64,7-2 0,4 1-114,1-2 323,4 3 0,1-10 0,0 4 0</inkml:trace>
  <inkml:trace contextRef="#ctx0" brushRef="#br0">27597 4606 8595,'14'6'441,"2"-4"-277,3 3 0,-2-4 0,7-1-93,1 0 1,2 0-103,2 0 1,-1 0 156,1 0 1,4-1-417,0-4 1,0 2 188,-4-7 0,-6 7-1098,1-2 252,0 4 947,-2 1 0,-8-6 0,-8-2 0</inkml:trace>
  <inkml:trace contextRef="#ctx0" brushRef="#br0">27867 4421 7854,'-5'11'271,"1"4"0,-6-3-9,6 12 0,-6-5 27,5 5 0,-4 1-22,4 8 1,-4-3-1,4 3 1,0 2-18,5-2 0,-5 0-38,1-4 0,-1-2-442,5-4 0,0 3 265,0-8-858,6 1 0,-3-4 81,7-1 742,-7-6 0,10 4 0,-5-4 0</inkml:trace>
  <inkml:trace contextRef="#ctx0" brushRef="#br0">28265 4066 7999,'0'14'-131,"0"8"78,0 7 0,0 7 357,0 11 0,0 1-87,0 9 0,-6-4 263,-3 9 1,-4-5-194,-1-5 0,4-3-139,1-6 1,1-7-66,-2-3 0,2-9-136,4-5 0,2-3-45,-3-2 91,4-6-131,1-2 81,6-25 0,4 3-435,9-12 1,-2-5 76,7 4 0,-1-1-118,6 6 0,-1-1 324,1 6 0,-7 0 211,-3 5 317,-4 6 1,-2 3-199,-3 10 0,1 8 123,-7 6 0,1 6-76,-5-1 0,-5 1 263,1-1 0,-7 3-41,1-4 0,-3-2-113,-1-2 0,0-3-223,0-2 1,-5-5-205,0 1 0,0-2-163,5 1 1,4-3 33,1-6-608,-1 0 1,2-6 886,4-3 0,2-4 0,2-1 0</inkml:trace>
  <inkml:trace contextRef="#ctx0" brushRef="#br0">28734 4521 7957,'27'-19'-46,"-3"0"1,-3-5-19,-7 5 0,-6 0 223,-4 5 1,-2 0 211,-2 0 0,-3 6-393,-7 3 0,-1 3 57,-12 2 0,-1 2 103,-5 3 0,1 9 59,0 10 1,1 3 139,3 1 1,5 7-199,10 3 0,-2 3-12,6 1 0,0-1-14,5-3 1,0 2-69,0-7 1,0 0-341,0-4 0,2-3 163,2-2 0,-2 1-401,3-6 1,-4 0 245,-1-4 1,-4-1-302,-1 0 1,-6-5-49,1 1 636,-2-7 0,-3 3 0,1-6 0</inkml:trace>
  <inkml:trace contextRef="#ctx0" brushRef="#br0">28365 4862 7957,'19'0'-51,"0"0"1,4-5-1,-4 1 1,11-11 324,-1 6 1,4-10-110,0 9 0,4-5-448,5 5 1,-4-2 100,0-3 1,-8 1 181,-2 0 0,1 0 0,-7-1 0</inkml:trace>
  <inkml:trace contextRef="#ctx0" brushRef="#br0">29019 4151 7949,'14'14'0,"0"1"0,1 0 124,-1 4 1,0-1 263,0 5 0,0 1-69,1 5 0,-1-1 94,0 0 0,0 6-345,0-1 1,-4 5 115,-1-5 1,-5 2-159,0-2 0,-2-2 54,-2 7 0,0-6 18,0 1 1,-6-3-30,-4-2 1,-7 3-165,-2 2 1,-7-3-386,3 3 0,-9-3 244,-1-2 0,-5 1-537,5-1 1,0-6 67,4-3 705,1-3 0,-1-8 0,1-2 0</inkml:trace>
  <inkml:trace contextRef="#ctx0" brushRef="#br0">29829 4109 7626,'14'0'-1114,"5"0"1152,0 0 0,5 0-268,-5 0 0,0 4 230,-5 1 0,-6 6 0,-2-3 0</inkml:trace>
  <inkml:trace contextRef="#ctx0" brushRef="#br0">29730 4293 8023,'14'8'-269,"-5"3"-68,1-6 1,-2 6 463,1-1 0,4 4 393,-4 5 0,-2 3-410,-3 6 1,0 1 28,0-1 1,-2 1-400,3-1 1,-4-4-56,-1-1 1,-1-4-50,-4 5 1,3-7 161,-2 2 1,-3-8-261,3-1 462,-7-7 0,3 10 0,-7-5 0</inkml:trace>
  <inkml:trace contextRef="#ctx0" brushRef="#br0">29872 4194 7215,'0'20'581,"-5"-2"-392,0 5 1,-4 0-157,4 0 0,-1 3-37,1-8 1,4 6-186,-4-5 0,-1 5-79,1-5-392,0 0 75,5-5 290,0-6 203,0-21 0,0-3 102,0-12 0,0 1 4,0 8 0,2 2 174,2 7 536,-2-2-535,4 10 0,-6 8 13,0 13 1,0 13-203,0 6 0,0 9 0,0 4 0</inkml:trace>
  <inkml:trace contextRef="#ctx0" brushRef="#br0">17659 4407 8095,'-14'-36'167,"-1"3"0,1 4 0,0 5-742,0 6 0,0 8 98,-1 5 1,6 4 816,-1 1 1,-4 3-150,-5 6 0,0 2 37,5 13 1,0 8-176,0 10 0,4 7 260,1 8 1,5 6-33,0 4 0,2 2-349,2 2 0,6 0-79,4 0 1,3 5 100,1 0 1,0-6-513,0-9 0,-4-13 254,-1-6 0,-6-9-158,2 1 0,-3-6 211,-2-4 1,-2-10 250,-3-9 0,-4-4 0,-10-1 0,-3-1 0,-7-4 0,1-5 0,0-9 0,-7 4 197,-3-4 0,3-3-136,2-2 0,3 2 79,1-2 0,12 7 282,3-2 1,9-2-138,0 2 0,7 0-84,7 5 0,7 1-137,13 4 1,4-4-194,0 4 0,11-4 129,-1-1 0,3-13 0,-4-3 0</inkml:trace>
  <inkml:trace contextRef="#ctx0" brushRef="#br0">17588 4890 8095,'-7'8'-241,"6"5"201,-4-4 0,4 4 62,1 1 1,0 1-16,0-1 0,0 5 524,0 0 0,4 4-296,1-4 1,6-4-327,-1-6 1,2-6-75,2 2 0,1-4 162,-1-1 1,-5-1-81,1-4 0,-5-3 76,4-6 0,-6-2-102,2-3 1,1 3 37,-1-2 1,-2 3-135,-8 6 1,2-2 47,-6 6 0,-1 0-94,-4 5-212,0 0 170,0 0-169,-1 7 345,8-6 0,2 6 117,10-7 0,2-13 0,8-3 0</inkml:trace>
  <inkml:trace contextRef="#ctx0" brushRef="#br0">17744 4777 8095,'-8'-2'-252,"4"-3"420,2 4-289,2-12 139,0 12 0,6-4 47,4 10 1,2 4 76,3 10 1,-1-2 63,0 7 0,0 5-80,0 4 1,-4 5-101,-1-5 0,-5 5 17,0-5 1,-2-2 96,-2-7 1,0-3-170,0-7 129,0 0-1,0-6 1,-2-8-35,-2-9 0,2-10-185,-3-5 0,4-5 15,1-4 0,6 3-136,4-3 0,7 3-13,2 2 1,5 6 149,-6 3 0,3 4-777,-2 6 881,-3 3 0,11-1 0,-5-1 0</inkml:trace>
  <inkml:trace contextRef="#ctx0" brushRef="#br0">18114 4763 8095,'0'-15'-282,"-2"6"-71,-2-1 1,0 7 505,-5-2 1,6 5-16,-2 5 0,-1 8 69,1 6 0,-6 6-97,1-1 0,4-2 57,1 2 0,-1-7-121,1 2 1,1-3 47,4-2-2,0 0-60,0-6 1,1-2-190,4-6 0,1-1 51,4-4 0,2-3-213,-2-6 1,2 0 98,3-1 1,-6 1-291,1 0 462,-1 6 0,4 3 154,-4 10 1,2 5-93,-6 9 1,0 9 125,-5 10 0,0 9 179,0 5 0,0 2-87,0-2 0,0 2-22,0-7 0,0-4-26,0-5 0,0-13-96,0-1 1,-5-7 39,0-3 0,0-4 30,5-1-176,-6-5 1,3-4-201,-6-10 1,4 1-533,-5-6 0,7 3 103,-2-12 647,4 7 0,-5-16 0,-2 3 0</inkml:trace>
  <inkml:trace contextRef="#ctx0" brushRef="#br0">18185 5089 8057,'14'-9'0,"0"0"0,7-6-244,3-4 1,2-4 108,3 4 1,-1-5 292,1 5 1,-2 0-56,-4 5-215,-2-7 0,-9 6-20,-2-4 1,-5 8-139,-10 1 1,-5 7 34,-8-2 1,-3 4 186,-3 1 1,-6 4 134,7 1 0,-7 6-126,6-1 1,3 7 165,2 2 0,8 1 139,2-1 1,6-1 175,-2 5 1,3 0-175,2 0 0,2-1 59,3-3 1,3-8-424,6 4 0,0-6 77,0 1 0,5-4-422,0-6 0,0 0 214,-5 0 0,1-5-107,-1 0 0,-2-6 334,-2 2 0,3-4 0,-6-1 0</inkml:trace>
  <inkml:trace contextRef="#ctx0" brushRef="#br0">18356 5004 8057,'14'0'-325,"0"0"0,2-1 124,3-4 0,3-5 192,6-9 1,1 4-75,-1-4 0,1-2-170,-1 2 0,-1-5-111,-3 6 364,-4-1 0,1 4 0,1 1 0</inkml:trace>
  <inkml:trace contextRef="#ctx0" brushRef="#br0">18441 4777 8057,'0'-14'0,"-5"4"0,0 1 189,1 5 0,5-2 90,4 6 1,-2 8 124,7 6 1,-3 2-221,3 8 1,-2 4-1,-3 5 1,-4 5-75,4-5 0,-2 5 72,2-5 0,0 1-575,9-6 0,-2-4 292,12-1 1,1-10 100,9 1 0,-4-9 0,4 1 0</inkml:trace>
  <inkml:trace contextRef="#ctx0" brushRef="#br0">19436 4777 8057,'8'-14'0,"-2"-1"0,-6 1 0,0 0-101,0 0 0,-4-1 136,-1 1 1,-6 0 85,1 0 1,-2 1 13,-3 4 1,1 2 144,0 7 1,0 0-142,0 0 0,-5 11 13,0 4 1,1 7 72,9-3 0,-2 6-87,6-1 0,-4 3-166,4 1 1,0 0 100,5 1 1,6-7-350,4-3 0,2-8 88,3-2 1,-1-5-62,0 0 0,2-4 132,3-4 0,-3-9 9,3-6 0,-4-2-146,0 2 1,-3 4 48,-2-4 1,1 3-297,-6 2 260,-1 0 397,-4 6 0,-1 8 127,-4 9 1,2 10 156,-7 5 1,7 10-186,-2 9 1,4 6 60,1 8 1,0 5 4,0-1 0,1 1-268,4-5 0,-2-2-190,7-3 0,-5-9 123,4-10-77,-6-3 28,10-8 214,-12-8 0,6-9-153,-7-10 1,-5-3 11,0-6 0,-6-5-393,2 0 1,-4-6 123,-1 1 1,4-3-377,1-1 0,4 0 251,-4-1 1,6 1-129,-2-1 0,3 1 512,2-1 0,0 1 0,13-7 0,3-1 0</inkml:trace>
  <inkml:trace contextRef="#ctx0" brushRef="#br0">19592 4763 7999,'7'-16'-274,"-6"-3"0,4 17 543,-10-3 0,-3 7 63,-6 7 1,-5 7 270,0 13 1,-4 4-439,4 0 0,0 5 4,5-5 0,4 3-164,1-7 1,5 1 49,0-11 1,2 0-113,2-5 0,6-6-44,4-3 0,3-5-152,1-5 1,0-3-133,0-6 0,0-7 172,1-2 1,4-3-123,0 3 0,-1-3 69,-3 7 1,-1 0 242,0 5 0,0 0-114,1 0 1,-6 6 123,1 3 101,-7 4 0,8 7 257,-7 3 1,1 9-187,-5 1 1,-5 1 50,1-1 0,-1-3-574,5 3 1,0-3-12,0-2-213,-6 0 196,4-6 129,-4-2 1,6-12 262,0-3 0,1-9 0,4-1 0,-3 0 0,2 5 0,3 0 0,-3 0 276,8-1 0,-5 3-74,8 2 0,-1-1 222,0 7 0,2-3-126,3 2 1,-2-1 13,7-3 0,0-4-211,4 4 1,-4-4-389,-1-1 0,-5 4-227,1 1-12,-10-1 0,2-4 526,-6 0 0,0 0 0,-5-1 0</inkml:trace>
  <inkml:trace contextRef="#ctx0" brushRef="#br0">19905 4620 7985,'-9'-8'23,"-1"4"1,6 7 163,-6 2 1,5 10 189,-4 0 1,6 13-88,-2 0 1,-1 9-98,1-4 0,0 6 32,5-1 0,-5-1-312,1 1 1,-1-8-99,5-2 0,6-6-130,4-8 0,2-1 36,3-3 0,4-4 119,0-6 0,4-11 4,-4-3 1,5-10-43,-5 0 1,5 2-73,-6-2 0,6 2 147,-5-1 0,6-4 128,-1 3 1,-3 2-15,-2-2 0,1 5 178,-1-4 0,-2 5-78,-7-1 1,1 3 366,-6 2-268,0 0 0,-12 1-126,-2 4 0,-9 3 90,-1 6 1,-6 6-58,1 3 0,2 6 151,-1 4 0,5-2-94,-1 7 1,3 1 93,2 8 0,5-3-60,-1 3 0,7 2 21,-2-2 0,4 0 128,1-4 0,6-2-79,4-4 0,4-2-330,5-7 1,3-1 83,6-4 1,7-3-599,3-6 1,5-3-122,4-6 0,4-2 707,5-13 0,1 0 0,0-4 0</inkml:trace>
  <inkml:trace contextRef="#ctx0" brushRef="#br0">21924 6156 8088,'0'-8'196,"2"1"-106,3 7 0,-2 8 256,6 7 1,1 2-191,4 11 0,-2-1-72,-2 11 0,-4-5-220,-6 5 0,0-5 123,0 5 1,-6-6-159,-4 1 1,-2-4 127,-2-6 0,-1 3-117,1-8 0,-2 1 33,-3-4 1,4-1-96,-4 0 1,8-6 166,1-3 0,5-4-113,-4-1 263,6 0-115,-4-6 1,9 4 322,3-2-204,3 2 0,6 4 155,0 2 0,0 6-6,1 9 1,-1 3-27,0 6 0,-5 7-93,1 3 0,-7 3 13,2 2 0,-4-5-164,-1 0 1,0-5 134,0 5 1,0-8-225,0-2 1,0-1 107,0-8 0,-4-5-830,-1-4 172,0-7 291,5 3 0,0-14-837,0-6 1207,-6 0 0,-2-13 0,-6 5 0</inkml:trace>
  <inkml:trace contextRef="#ctx0" brushRef="#br0">21896 6952 8084,'14'0'-426,"0"0"0,2-2 728,3-2 0,5-4 12,9-7 0,0 1-329,10 0 1,-9-5 82,9 0 1,-11 0-448,-4 5 1,-1 0-4,-8-1-138,0 1 520,-11 0 0,4 6 0,-4 2 0</inkml:trace>
  <inkml:trace contextRef="#ctx0" brushRef="#br0">22180 6596 8048,'-5'15'-997,"1"-1"0,-6-5 930,5 1 1,-6-5 66,2 4 0,3-6-66,-7 10 0,10-12 66,-7 4 0,7-10 0,-3-3 0</inkml:trace>
  <inkml:trace contextRef="#ctx0" brushRef="#br0">22066 6696 8048,'8'0'-686,"0"5"921,-3-1 0,-4 14-4,4 1 0,-3 6-11,-2 3 1,0 7-68,0 3 0,-2-2-103,-3 2 1,-1-4 20,-3 3 0,-2-5 6,6 1 1,0-4-18,5-6 1,2 3-7,2-7 0,9-5-164,6-5 0,6-6 45,-1 2 0,3-8-243,1-2 1,1-11 132,-1 2 0,1-9-415,-1-1 0,1-3 590,-1-1 0,0-7 0,1-2 0</inkml:trace>
  <inkml:trace contextRef="#ctx0" brushRef="#br0">22578 6682 8031,'14'0'-657,"1"0"385,-1 0 0,5 0 696,0 0 1,6 0-215,-1 0 1,3-2-387,1-3 0,-6 4 61,-3-4 0,-3 2-367,-2-2 49,-6 4 130,-2 1 0,-17 9 303,-3 10 0,-10-2 0,1 7 0,-9 0 0,-1 4 0,0-4 0,4 0 0,1-1-7,-1 6 1,3-7-13,2-3 1,3-3 333,7-2 0,6-5 652,3 1-172,4-7 1,2 3-173,4-6 1,9-1-223,10-4 1,9-3-350,5-6 0,3 0 77,2-1 1,4 1-103,1 0 0,2 0-269,-7 0 1,-4 6-413,-10 3 0,-2 3-1123,-4 2 1777,-2 0 0,0 7 0,1 1 0</inkml:trace>
  <inkml:trace contextRef="#ctx0" brushRef="#br0">23844 6383 7916,'-15'0'0,"1"0"0,0 2-171,0 2 0,0 0 166,-1 5 0,1 1 166,0 4 0,-5 6 21,0 4 1,-6 3-70,1 1 1,-1 6 149,1-1 1,-3 6-111,3-1 1,-2 5 42,-3 4 0,7-3-39,3 4 1,5-4 29,4-1 0,-1-7-80,7-3 1,0-4-160,9-6 0,9-4-68,10-9 0,3-4 70,1-6 0,-4-6-113,0-4 0,-1-9 34,6-4 1,-5-9 10,-1-1 0,-7-5-59,-2 5 1,1-5 67,-6 5 1,-3 4-22,-1 5 0,-5 7 51,-5-2 0,-3 8-125,-6 2 1,-2 5 113,-3 0 1,4 2-124,-4 2 1,8 5 23,1 0-354,7-1 543,3-4 0,8 0 0,6 0 0</inkml:trace>
  <inkml:trace contextRef="#ctx0" brushRef="#br0">17403 6696 8015,'0'-14'-92,"0"0"0,0 4 1,2 2 413,2 2 0,4 1-44,6 5 0,1 2-410,-1 2 0,0 4 84,0 7 1,-6 3-81,-3 1 1,-4 7 54,-1-3 0,-1 3-86,-4-3 1,-3 9 70,-6-4 1,-5 4 62,0-4 0,-6 1-124,1-1 0,-1-6 91,1-3 1,4-4 49,5-6-63,1-3 76,0-6 1,8-1-33,6-4 0,6-3 5,8-6 1,5 4 130,0 1 0,6 4-78,-1-4 0,-2 6 121,2-2 0,-7 3-80,2 2 1,-3 7 74,-2 2 0,-4 4-102,-1 1 0,-6 0 9,2 0 0,-3 5-13,-2 0 1,0 0-111,0-5 1,-2 1-175,-3-1 1,4 0-87,-4 0-368,-3-6 461,7-1 0,-6-9 236,7-3 0,0-9 0,0-8 0</inkml:trace>
  <inkml:trace contextRef="#ctx0" brushRef="#br0">17645 6810 8015,'8'-7'-388,"-4"7"1,3 7 462,-3 7 0,1 6 288,-5 4 1,0 3-324,0 1 1,0 1 60,0-1 0,-1-4 192,-4 0-104,3-7-198,-4 4-2,6-14-307,0 0 192,0-26 0,1 6-185,4-15 1,3 1-15,6-6 0,5 3 80,0-3 0,2 3 177,-2 1 1,-3 7-86,2 3 0,-2 8 404,-2 1-67,1 7 1,-3 3 36,-2 10 0,-4 4-29,-6 5 0,0-2-46,0 7 0,0-2-161,0 2 0,-5-2 162,1-3-224,-7-3 1,7 4 123,-5-6 0,6-4-722,-2-1 56,3-5 619,2 2 0,-6-12 0,-2-2 0</inkml:trace>
  <inkml:trace contextRef="#ctx0" brushRef="#br0">18000 6710 8015,'2'21'-199,"2"2"0,-2 9 133,3 1 0,-4 7 517,-1-2 1,0 4-81,0 6 0,0-4-326,0 3 1,0 2 19,0-1 0,0 4-143,0-5 0,2 0-275,3-4 0,-2-7 60,6-2-107,-6-11 321,4-8 1,-7-17-304,0-12 0,0-8 37,0-12 1,0-3 344,0-11 0,-7-2 0,0-7 0</inkml:trace>
  <inkml:trace contextRef="#ctx0" brushRef="#br0">17972 6838 8015,'6'-28'0,"-3"6"-40,7 3 1,-6 4 25,6 6 1,-1-2 165,6 6 1,-1-4-101,0 4 0,5-5-161,0 6 92,0-7 1,-5 9 70,0-3 0,0 4-71,1 1 0,-6 1-101,1 4 0,-7 3 75,2 6 0,-4 7-34,-1 2 0,-1 9 43,-4 1 1,-5 7 103,-9-2 0,2 3-1,-7 1 0,2 1 20,-1 0 0,-3-9-59,7-5 1,0-4 10,5-11 1,5 2-148,-1-11 0,7-2 96,-2-8 1,4-4-377,1-10 0,6-5 155,3-9 1,9 1-416,1-6 646,6-6 0,-3-6 0,7-7 0</inkml:trace>
  <inkml:trace contextRef="#ctx0" brushRef="#br0">18256 6653 8015,'8'0'-1170,"-2"2"1572,-6 3 0,-5 7-42,1 7 0,-6 8-38,6 1 1,-6 2-168,5 8 0,-1-4-95,1 3 0,4 0-46,-4 1 1,3 1 86,2-6 0,0-6-336,0-8 222,0-3 1,2-8-242,3-3 0,3-7 109,6-7 0,-2-7-85,-2-13 1,3-1 7,-4-3 0,4 2-74,1-7 0,-6 8 165,-3 1 0,1 7-125,-1 8 790,-1 0-344,-4 6 5,0 27 1,0-5-42,0 19 0,0-8 116,0-1 1,0 1-82,0-6 1,2 0 36,3-5-790,3-6 311,6 5-213,0-11 1,-5 4-107,1-6-50,-7 0 426,3 0 0,-7 0 196,-4 0 70,4 0-137,-6 0 300,7 0 0,7-6-116,2-4 1,8-3 46,2-1 1,7-6-66,-3-4 0,-1-3-160,2-1 0,-2-1 20,2 1 1,-4 6-123,-5 3 0,-6 5-63,1 4-144,-7 4 370,3 6 0,-12 0 0,-2 0 0</inkml:trace>
  <inkml:trace contextRef="#ctx0" brushRef="#br0">18498 6724 8015,'0'-14'-468,"0"0"1,0 4 0,0 1 1100,0 6-55,0-4-313,0 7 1,0 7-138,0 2 1,0 6-6,0 3 1,0 0 63,0 6 1,0 4 10,0 5 1,0 5-15,0-5 1,0 2-25,0-2 0,3-4 37,6-1 1,1-1-30,9-8 0,3 0-276,2-5 0,2-6 99,3-3 0,4-5-738,0-5 0,2-5 747,-2-9 0,4-9 0,5-8 0</inkml:trace>
  <inkml:trace contextRef="#ctx0" brushRef="#br0">20204 6795 8038,'-8'-14'0,"-5"2"-698,4 2 0,1-3 541,-2 4 0,1-4 0,-5-1 288,0 0 1,-1 4 262,1 1-314,0 0 0,0 1 116,-1 3 1,6 3-59,0 2 0,1 7-32,-2 2 1,-1 5-178,6 5 0,-4-3 159,4 3 1,0-3-361,5-2 104,0 0-63,0 0 166,0-6 1,2-1-10,3-7 0,1-2-24,3-3 1,4-1 4,-3-3 1,-2-4-61,1 3 41,0 4 154,6 0 1,-6 9-86,1 6 1,-7 9 143,2 15 0,-4 3 34,-1 7 0,0 1 168,0 4 1,-1 1-130,-4 3 1,3 0 65,-3-10 1,4 4-152,1-8 0,0-5 31,0-4 1,0-2-24,0-8 1,0-5 11,0-5 1,-2-6 49,-2 2 1,2-5-166,-3-5 1,4-2-138,1-8 1,-5 1-9,0 0 1,-1-5-211,1 0 1,4-5-127,-4 5 0,2 0 182,-2 5 0,3-5 43,-2 0 0,4-1 262,4 1 0,4-3 0,6-7 0,1 1 0</inkml:trace>
  <inkml:trace contextRef="#ctx0" brushRef="#br0">20318 6625 8038,'0'-8'44,"-7"14"0,-5 5 142,-7 13 1,0 0-1,5 4 0,-5 2-121,0 3 1,1-3-47,9 4 1,-2-6 116,6-4 0,-1-1-106,1-8 77,3 2 1,-2-15-296,8 2 1,3-4-71,2-4 1,4-6-13,-4-9 1,9-3 20,1-6 1,0 4-76,-5 0 0,-2 5 80,-2-5 1,1 12-138,-6-2 437,6 9 0,-8-1-116,6 6 0,-6 6 398,2 3 1,-2 9-53,2 1 1,-3 6 94,2-1 0,0-2-176,0 1 1,-2-5 8,3 1-370,3-3 216,-1-8 0,3-2-482,-1-6 0,-5-2 203,0-2 0,3 0-340,-3-5 1,1-1 558,-5-4 0,0 0 0,0 0 0,0-7 0,0-1 0</inkml:trace>
  <inkml:trace contextRef="#ctx0" brushRef="#br0">20403 6795 8008,'5'-9'-143,"-1"-1"0,7 6 182,-1-6 1,3 6 31,1-6 0,2 5-71,3-4 1,-4 1-200,4-2 1,-3-2 177,-2 2 0,1-2-99,-1-2 0,-5 4-507,1 1 460,-7 5 1,3-4-127,-6 4 293,-6 2 0,-2-4 0,-6 6 0,0 0 0,-1 0 0,6 0 0,-1 0-68,1-6 136,-5 4 288,-1-4 0,8 12-111,2 3 1,3 6 166,2 4 1,0 3-123,0 6 0,0 1-54,0-1 1,5 0-105,0 1 1,1-2 128,-1-4-158,3 4 0,6-13-248,0 1 0,0-7-14,1-8 0,-1-7 98,0-2 0,-3-10-83,3-5 1,-3-1 22,8 1 0,-3-3-22,-2 4 0,0-3 52,1 3 0,-3 1-8,-2 3-56,2 3 79,-10-5 0,3 9-13,-10 2 27,-3 4 1,-6 6 129,0 0 1,-1 0-110,1 0 1,0 0 273,0 0 1,4 6-77,1 4 0,6 2 79,-2 3 0,3 3 177,2 1 1,2 11-141,3-1 0,3 2-569,6-2 0,13-1 296,6 1 0,13-7 0,4-2 0</inkml:trace>
  <inkml:trace contextRef="#ctx0" brushRef="#br0">24100 6483 7870,'-8'0'356,"-5"0"0,10 0-158,-7 0 1,7 6 53,-2 3 1,-1 4-23,1 1 1,-4 2-52,4 3 1,-4 3 23,4 7 1,-5 1-138,6 3 0,-1-2 79,5 7 0,0 0-171,0 5 0,2-5 34,2 0 0,9-7-444,6 2 1,5-3-77,-5-1 1,6-7-313,-1-3 0,-2-10 210,1-4 1,-5-3 613,1-2 0,3-7 0,0 0 0</inkml:trace>
  <inkml:trace contextRef="#ctx0" brushRef="#br0">24256 6312 7940,'-8'0'657,"-3"6"-397,6 4 0,0 9-64,5 5 1,0 4-124,0 5 1,0-1 107,0 6 0,0-5-141,0 5 1,0-5 109,0 5 0,0-8-212,0-2 0,0 1-81,0-6 0,5-2-121,0-2 0,1-8 149,-1-2 1,-2-5-9,7 0 0,-7-4-90,2-4 1,1-9 93,-1-6 1,4-6-130,-4 1 0,4-4 19,-4-6 0,6 3-30,-1-7 0,-3 6 78,3-1 1,-2 3 175,1 2 1,2 6 12,-6 3 1,1 9 448,-1 5 15,-3 4 0,4 13-222,-6 7 1,0 13 335,0 6 1,0 8-189,0 1 0,0 2 22,0-2 0,-5-2-53,1 2 0,0-4-285,9-5 1,-2-10-28,7-9 1,-1-5-179,6-4 1,3-6-13,1-8 0,2-6 73,-2-9 1,1-9-166,4-10 0,3-3 85,-3-2 1,-4 1-287,-1-1 0,-3 5 179,-2 0 0,-6 2-115,-3-2 0,-4 3-59,-1 7 1,0 4-218,0 0 0,-1 12 640,-4-3 0,-3 11 0,-6-3 0</inkml:trace>
  <inkml:trace contextRef="#ctx0" brushRef="#br0">24697 6639 7940,'0'14'-129,"0"1"262,0-1 1,-2 0 254,-3 0 0,-4 2-403,-10 3 0,3-3 35,-3 3 1,3-4-54,2 0 0,1-1 170,4 0-771,3-6 250,6 5 7,0-12 1,6 6 134,3-7 0,4 0 154,1 0 0,1 0 223,-1 0 0,-5 0-80,1 0 1,-2 6 92,1 3 0,2 6-36,-6 3 0,0 0 309,-5 6 1,0-5-77,0 4 1,0-4 36,0 5 0,-5-5-175,0 5 1,0-7-180,5 2 0,0-8-188,0-2 1,0-4 1,0 5 33,0-7 1,0 1 20,0-8 0,5-4-409,0-6 0,4-2 5,-4-3 1,5 0 507,-6-9 0,7 2 0,-3-9 0</inkml:trace>
  <inkml:trace contextRef="#ctx0" brushRef="#br0">24839 6468 8267,'14'0'386,"0"0"1,0 0-195,1 0 0,-1 0-106,0 0 0,7 0-126,2 0 1,6-4-243,4-1 1,-3 0-46,3 5 0,-4-4 159,-6-1 0,3 0-1129,-7 5 1297,-7 0 0,-6 6 0,-6 2 0</inkml:trace>
  <inkml:trace contextRef="#ctx0" brushRef="#br0">24910 6696 7854,'0'14'-270,"-5"2"414,0 3 1,-1-3 384,1 3 1,4 1-248,-4-1 1,3 0-43,2-5 0,0 5-64,0 0 0,0 0 33,0-5 0,0 1 353,0-1-337,0 0 0,7 0-236,2 0 1,-1-4 91,2-1 0,1-5-67,8 0 1,-2-2-271,7-2 0,-1-8-264,6-6 1,4 0-402,0-5 1,7-3 920,-2-2 0,-4-3 0,1-1 0</inkml:trace>
  <inkml:trace contextRef="#ctx0" brushRef="#br0">25422 6255 7892,'0'-14'0,"0"0"-305,0 0 94,0-1 486,0 7 0,0 10-56,0 12 1,-2 13-107,-3 11 1,2 5 126,-6 4 1,4 4-119,-4 5 0,4-3 51,-5-1 0,2-2-76,-1 2 1,1 2-89,3-7 1,4-4 51,-4-5 0,3-13-128,2-1 1,0-7-116,0-2 236,0-7 0,2-4-235,3-8 1,-4-6 40,4-9 0,1-3-199,-1-6 0,6-2-44,-1-4 1,1-2-30,-2-7 0,4 2 114,-4 3 1,4 4 133,1 5 0,-4 2 334,-1 4-266,1 2 545,4 13 1,-2 10-234,-2 12 1,1 3 320,-6 12 0,0-4-213,-5 8 0,1-3-87,4-1 1,-4-1-74,4 1 0,-2-7-153,2-3 1,-3-4-929,2 0 706,4-7 0,-5 3-954,7-7 489,-7 1 32,3-11 644,-6-2 0,0-6 0,-6-1 0,-2 1 0</inkml:trace>
  <inkml:trace contextRef="#ctx0" brushRef="#br0">25578 6781 7774,'14'-1'333,"1"-4"0,4 2-117,0-7 0,7-4-219,3-5 0,1-1 62,8 1 1,-2-2-91,2-3 1,-8-1-171,-6 6 0,-7 0-265,2 5 1,-9 5-128,-6-1 593,-2 7 0,-9-10 0,0 5 0</inkml:trace>
  <inkml:trace contextRef="#ctx0" brushRef="#br0">25749 6625 7387,'0'9'295,"0"1"1,0-1 70,0 6 1,0-1 14,0 0 0,0 5-157,0 0 0,0 6-130,0-1 1,0-2 30,0 2 0,0-2-309,0 1-217,0-2 0,6-8 281,4-4 1,-3-3-386,3-6 0,-1 0 198,6 0 1,-1-4-51,0-1 1,-4-6 43,-1 1 0,-6 2 313,2-1 0,-3 6 0,-2-10 0,0 5 0</inkml:trace>
  <inkml:trace contextRef="#ctx0" brushRef="#br0">25848 6867 7892,'-8'0'-314,"4"0"560,8 0-47,4-7 0,11-1 10,0-6 1,2 5-148,-2-1 0,1 1-250,4-6 1,1 1-259,-6 0 0,0 1 264,-5 4 0,1-2-283,-1 6 465,0-6 0,-6 9 0,-2-4 0</inkml:trace>
  <inkml:trace contextRef="#ctx0" brushRef="#br0">26104 6611 7892,'8'0'-288,"-2"6"326,-6 3 0,-1 4 108,-4 1 0,4 7 63,-4 3 0,-2 2-135,3 3 0,-1-1-42,5 1 1,0-6-118,0 1 0,0-7-39,0 2 1,0-3-651,0-2 188,0 1 586,0-7 0,6 4 0,2-4 0</inkml:trace>
  <inkml:trace contextRef="#ctx0" brushRef="#br0">26246 6895 7892,'8'0'318,"-1"6"0,-7-3-91,0 7 1,-2-1-14,-3 6 0,-3-1-126,-6 0 1,0 5 93,0 0 0,0 5-338,-1-5 1,1 0 143,0-5 1,0 0-635,-1 0 1,6-1 645,-1-4 0,7 4 0,-3-5 0</inkml:trace>
  <inkml:trace contextRef="#ctx0" brushRef="#br0">26431 6341 6163,'14'11'-131,"1"3"1,-3 11 643,-2 4 1,2 1-179,-2 7 1,3-5-29,1 1 1,0 2-116,0-2 1,0 0-232,1-4 1,-6-1 56,1 1 0,-3-1-63,3 0 0,1-4-38,-6 0 1,4-7-374,-4 2 1,0-3-96,-5-2 1,0-4 133,0-1 417,0-6 0,0 4 0,-7-14 0,-1-1 0</inkml:trace>
  <inkml:trace contextRef="#ctx0" brushRef="#br0">26730 6255 7859,'0'14'0,"-7"7"-146,-2 3 0,-4 3-133,-1 1 1,0 0 503,0 1 1,-5 4-20,0 0 1,-5 0-286,5-4 1,-5 4 72,5 0 0,-1 0-173,1-4 1,5-2-29,0-4 207,-1 4 0,7-11 0,-6 4 0</inkml:trace>
  <inkml:trace contextRef="#ctx0" brushRef="#br0">26716 6667 7859,'12'-9'-676,"-2"0"1,2 4 388,-2-5 0,2 6 375,3-6-6,-1 7-294,0-10 212,0 12 0,-4-6 0,-1 7 0,-6 0 0,4-6 0,-7-2 0</inkml:trace>
  <inkml:trace contextRef="#ctx0" brushRef="#br0">26829 6468 7859,'-14'21'0,"0"3"0,0 3-51,-1 1 0,6 2 121,-1 3 0,1-1 317,-5 6 1,6-5-150,3 5 1,4-11-292,1 1 1,0-9-117,0 0 0,6-5-410,3-4 0,4-4 131,1-6 0,0-2 258,1-2 0,-1-6 190,0-9 0,0-3 0,1-6 0</inkml:trace>
  <inkml:trace contextRef="#ctx0" brushRef="#br0">27000 6369 7859,'14'0'-531,"-3"0"-67,3 0 0,-3 0 598,8 0 0,-3-2 0,-2-2 0,1 2 0,-1-3 0,0-1 0,0 1 0,1 1-153,-1 4 165,0 0 1,-1 1 168,-4 4 0,-3 7-40,-6 7 0,0 11 66,0-1 1,0 4-118,0 0 1,-1 2 28,-4 3 1,4 1-133,-4-5 0,3-1 68,2-5 1,-5-1-94,1-3 0,-3-1 53,3-8 0,1 2 221,-7-8 0,1-1-83,-6 2 0,0-7-109,-4 2 0,-2 1-40,-3-1 1,-1 0-111,6-5 1,-5 0-436,5 0 0,2-7 74,8-2 467,-4-4 0,11-7 0,-4-3 0</inkml:trace>
  <inkml:trace contextRef="#ctx0" brushRef="#br0">27398 6383 7831,'14'0'-96,"0"0"1,7 0-71,3 0 0,4 0 159,5 0 1,4 5 105,5 0 1,4-1-474,-3-4 1,6-4 187,-11-1 0,0-6-29,-10 1 1,-4 4 154,-1 1 1,-10-1 59,1 1 0,-9-6 0,1 3 0</inkml:trace>
  <inkml:trace contextRef="#ctx0" brushRef="#br0">27640 6213 7831,'0'20'0,"0"-3"-366,0 7 1,-2 5 488,-3 4 1,2 6 574,-6-1 0,-1 3-363,-4 2 1,1-2-264,4-3 1,-4 3-289,4-3 1,3 1 176,1-1 1,3-3-320,2-7 0,2-1 222,3-3 1,2-3-619,8-7 0,-1-6 754,0-4 0,0-8 0,1-4 0</inkml:trace>
  <inkml:trace contextRef="#ctx0" brushRef="#br0">27953 6028 7831,'4'9'-589,"1"1"1,4 4 294,-4 5 0,0 8 902,-5 1 0,0 7-178,0 8 0,0 6-193,0 3 0,-6-2-33,-4 2 0,-2-4-26,-3 4 0,6-6-86,-1 1 0,1-3 91,-5-1 1,4-2-328,1-3 1,6-5-73,-2-9 1,-2-4-381,3-5 353,-1-8 0,5-7-60,0-9 1,6-12 71,4-7 1,2-2-80,3-8 0,0 6 103,4-1 1,-1 3 206,5 2 0,-4 6 0,5 3 0,-5 5-20,5 4 0,-2 4 27,2 6 1,-4 0 83,-6 0 1,1 8 259,-1 6 1,-6 0-100,-4 5 0,-2-3 40,-2-2 1,-2 5 83,-2 0 1,-11 5-29,-8-5 0,-4 1-350,-2-1 0,1 2-148,0 2 0,-1-2-286,1-7 1,6 0 300,3 1 135,3-8 0,2 0 0,-1-7 0</inkml:trace>
  <inkml:trace contextRef="#ctx0" brushRef="#br0">28493 6298 7776,'6'-8'-91,"4"3"213,-4 4 1,5 7 228,-6 3 1,-1 10-184,-4 5 0,0 3-64,0 1 0,-6 2-282,-3 4 121,-4-4 1,-6 3 18,0-10 0,-5 4-96,5-3 1,-4-3-37,4-3 1,-3-6 132,7-3 1,-2-6-189,8 2 87,2-4 1,1-7-350,6-3 409,0-4 0,6-1 33,4 0 0,4 6 80,5 3 0,-3 3 203,3 2 1,-4 0 104,0 0 1,-6 8-168,1 7 1,-7 0 29,2 9 0,-4 0 33,-1 4 0,0 1-53,0-1 0,-5 0-43,1 1 0,-3-2 222,3-4-326,2-2 205,-4-7-298,6-6 0,1-2 47,4-6 1,3-6-77,6-3 1,0-4 31,1-1 0,-1 0-466,0-1 0,0 1 35,0 0 0,1-5-183,-1 0 0,-1-2 273,-4 2 1,4 2 391,-4-7 0,4 1 0,1-6 0</inkml:trace>
  <inkml:trace contextRef="#ctx0" brushRef="#br0">28749 6085 7780,'14'-8'2,"-3"1"91,3 7 1,-3 0 98,8 0 0,-1 0-26,1 0 1,-2 7 82,7 2 0,-5 9 113,4 1 1,-4 6-98,5-1 0,-7 2-1,2 3 1,2 1 126,-2 3 0,0 2-90,-5 3 0,-1 3-220,-4-3 1,-3 3 3,-6 1 1,-3 3-208,-6 2 0,-15 5-70,-19 10 1,16-30 0,-2 0-362,-6 4 0,-2 0 0,1-3 1,-2-2 339,-5 1 1,1-2 0,7-4 0,2-2 212,-33 19 0,10-5 0,9-14 0,-4-7 0</inkml:trace>
  <inkml:trace contextRef="#ctx0" brushRef="#br0">21057 8871 7975,'-6'-14'-325,"-1"0"-72,-2-1 1,1 6 386,3-1 0,2 6 410,-6-6 0,-1 7-196,-4-2 0,0 4-44,-1 1 1,1 0 150,0 0-228,0 0 1,-5 1 88,0 4 0,-6 5-4,1 8 1,-3 1-89,-1 10 0,4-2 85,0 11 0,5 0-73,-4 4 0,7 6 29,2-1 0,1 5-123,8-4 1,0-3 1,5-7 1,2-5-94,3-9 1,4-3-70,10-7 0,5-6-336,9-4 0,3-8-226,7-6 1,-2-7 296,-3-2 0,1-2-189,-5 2 616,-1 4 0,-11-12 0,-2 5 0</inkml:trace>
  <inkml:trace contextRef="#ctx0" brushRef="#br0">21185 8942 7975,'8'-14'-576,"-2"6"621,-12 2 1,-2 7 143,-6 4 1,-1 3-67,1 6 0,0 5 24,0 0 0,-5 6 6,0-1 1,-5 3 141,5 1 0,0 5-205,5 1 0,5-1 32,-1-5 0,7-6-212,-2-3 1,4-3 81,1-2 1,8-6-64,6-3 0,0-7 89,5-7 1,1-2-241,-1-13 0,7 0-49,-3-4 1,-2 0-10,-2-1 0,-3 7 31,-2 3 1,0 3 95,0 2 0,-4 6 165,-1 3-81,-6 4 1,4 7 139,-7 4 0,0 4-100,0 5 0,0-2 238,0 7 1,-2-5-56,-3 5 0,4-12-104,-4 2-183,4-3-324,1-3 248,0-1 1,0-9 108,0-3 1,0 2-405,0-6 504,0-1 0,6-10 0,2-2 0</inkml:trace>
  <inkml:trace contextRef="#ctx0" brushRef="#br0">21313 8871 7975,'9'0'-139,"1"0"1,-7 3 232,2 7 0,-4 1 322,-1 12 0,0 1-394,0 5 0,0 4 39,0 0 0,-1-2 70,-4-7 0,3 1 90,-2-6-235,-4 7 1,6-11-6,-3 4-210,4-9 56,1-4-88,0-18 1,1 1 135,4-13 0,-2 5-94,7-5 0,-5 7 42,4-2 0,0 3-56,6 2 311,-1 6 1,0 2-119,0 6 1,-4 0 219,-1 0 0,-6 6-5,2 3 1,2 4 31,-3 1 0,1 5-192,-5 0 0,0 5 30,0-5 1,0 5-375,0-5 1,0-1 162,0-3 0,0-1-695,0 0 861,6 0 0,2-6 0,6-1 0</inkml:trace>
  <inkml:trace contextRef="#ctx0" brushRef="#br0">21739 8999 7975,'0'-14'-305,"-6"0"0,-2 1 618,-6 3 1,0 4-24,-1 6 1,1 6-93,0 4 1,-5 9-44,0 5 0,0 2 164,5 3 1,0-1-70,0 1 1,6-1-270,3 1 1,3-7 33,2-3 0,2-4-62,3 0 1,4-7-267,10-4 0,-3-4 177,3-4 0,1-11-104,-1-8 1,0-4 56,-5-2 1,5-1-13,0-3 1,0 2 23,-4-7 1,-1 5-31,0-5 0,-5 4 32,1-3 1,-5 0-102,4-1 0,-6-3 157,2 3 0,-3 4-21,-2 0 0,0 6 584,0 4-347,0 4 1,-2 12 317,-3 3 0,2 11-177,-6 9 0,4 13 32,-5 15 1,1 1-67,-5 8 0,1-5-69,4 6 1,-4-6-250,4 5 0,1-6 106,-2 1 1,7-4-395,-2-5 1,4 0 158,1-10 0,0-3-611,0-10 565,6-7 1,0-5-6,4-13 0,1-7 288,-6-16 0,6-4 0,-3-5 0</inkml:trace>
  <inkml:trace contextRef="#ctx0" brushRef="#br0">21796 8729 7975,'8'0'-456,"0"1"373,-3 4 1,-4 3 55,4 6 0,-3 2 165,-2 3 1,0-3-120,0 3 1,0-3-390,0-2 228,0 0-319,0 0 305,0-6 1,1-2-22,4-6 1,-2-1 218,7-4 0,-6 4-137,6-4 1,-5 3 90,4 2 1,-4 0 3,4 0 109,-6 0 0,4 7-5,-7 2 0,0 5 243,0 5 1,-2-1-21,-3 5 1,-1-1 89,-3 2 1,-2 8-244,6-4 0,-5-1-7,6-3 1,-1-7-207,5 2 1,0-3 115,0-2-545,0 0 1,1-6 230,4-3 1,-2-5 236,7-5 0,-1-3 0,6-6 0</inkml:trace>
  <inkml:trace contextRef="#ctx0" brushRef="#br0">22052 9070 7975,'8'-14'-351,"-2"4"-147,-6 1 1,5-2 428,0-8 1,0 3 626,-5-3-225,0 3 1,0 2-135,0 0 0,-7 6 180,-2 3-305,-4 4 0,-3 2 28,-3 4 0,4 8 12,-4 6 0,8 6 3,1-1 0,2 2-44,-1 3 1,1-1-6,3 1 1,4-2-160,-4-4 1,5-2 102,5-7 0,2-6-196,8-3 1,-1-4 48,0-1 0,2-12-9,3-7 0,-2-7 19,7-2 0,-5-2-94,5-3 0,-7 1 117,2-6 0,1 2 11,-1-2 0,0-3 62,-4 3 0,-1-3-47,0-2 0,-5-4 40,1 0 0,-7 5-38,2 9 0,-4 3 156,-1 2 0,0 10-15,0 4 0,-1 10 95,-4-1 1,2 5 104,-7 5 0,3 6-37,-3 12 1,-3 4-19,4 16 0,-4-2-112,-1 11 1,1-1-46,4 1 0,-4 1 66,4-5 0,1-1-342,-1-4 1,5-5-20,0 0 1,2-12-350,2 3 8,6-10 0,2 0 217,6-10 0,-1-4 364,-3-10 0,9-9 0,-4-8 0</inkml:trace>
  <inkml:trace contextRef="#ctx0" brushRef="#br0">22365 8885 7975,'0'-14'-579,"0"0"232,0 0 347,0 6 0,-6 1 178,-4 7 1,-2 2 283,-3 3 1,1 9-138,0 10 1,-5 2-166,0 3 0,0 1 9,5 3 0,1-3-3,4 3 1,-2-3-286,6-1 0,0-2 60,5-4-54,6-2 1,2-13-95,7-4 0,-1-4-67,0-4 1,0-6-22,0-9 0,5-1 72,0-4 1,-1-3-48,-9 3 0,2 4 64,-6 1 1,4 3 77,-4 2-123,0 0 346,-5 6 1,0 8 39,0 9 0,-5 6 64,0 4 0,-4-4-109,4 4 0,1 2-63,4-2-688,0 0 264,0-5 397,0-6 0,6 4 0,2-4 0</inkml:trace>
  <inkml:trace contextRef="#ctx0" brushRef="#br0">22379 8928 7975,'6'-8'809,"2"-3"-668,7 6 0,-1-6-260,0 2 0,0-4-458,0-1 1,5 1 304,0 4 1,-1-4-308,-9 4 282,4-4 297,-5-1 0,0 0 0,-2-1 0</inkml:trace>
  <inkml:trace contextRef="#ctx0" brushRef="#br0">22493 8729 7975,'0'16'0,"0"3"0,0-2-27,0 7 1,0-1 175,0 6 1,-5-1 30,0 1 1,-1-1-70,1 1 0,4-3 3,-4-2 1,3-3-81,2-7 0,0 0 88,0 0 0,2-6-167,3-3 0,3-3 91,6-2 0,0 0-166,0 0 0,5-7-94,0-2 0,7-6-65,-3-3 0,-1-3 40,2-3 1,-5-3 99,5 4 1,-7 1 62,2-2 0,-8 2-47,-1-2 0,-7 2 165,1 3-19,-2 3 0,-5-4 108,-7 6 1,-1 6-53,-12 3 1,-1 5 210,-4 5 1,4 3-20,0 6 0,2 6-86,-2 4 1,-1 3 219,6 1 1,5 2-51,4 3 1,7-3-55,-2 4 0,4-6-250,1-4 0,1 1-217,4-6 0,3-2 111,6-7 1,7 1-159,3-6 1,7-2 212,2-8 0,13-9 0,-2-8 0</inkml:trace>
  <inkml:trace contextRef="#ctx0" brushRef="#br0">23531 8800 7893,'0'-19'-102,"0"0"1,0-1-44,0 1 1,0 1 197,0-6 1,0 7 117,0-2 1,0 8-48,0 2 1,0 4-12,0-5 1,-7 7-20,-2-1 13,-4 8 1,-1 4-72,0 6 0,-5 2 107,0 3 0,-6 3-57,1 7 1,-4 5 28,-6 4 0,4 3-116,-3 2 0,8 0 98,1-1 1,7 7 179,-2 3 1,5 8-22,4 2 1,4-2-88,6-8 1,2-4-390,2-10 0,6-4 170,9-5 0,8-9-193,6-6 1,5-6 107,-5-8 0,6-1-513,-1-4 0,-3-4 242,-2-10 1,-8 3 405,-1-3 0,-7-3 0,4 0 0</inkml:trace>
  <inkml:trace contextRef="#ctx0" brushRef="#br0">23431 9454 7893,'10'-2'-226,"-1"-2"0,-4-3-390,4-2 1,-4-4 727,5 4 0,-2-4-44,1-1 1,2 4 130,-6 1 1,4-1-86,-4-4 1,1 6 482,-1 4-93,-3-4-314,4 6-35,-6-4-38,0 6 0,-2 4-13,-2 1 1,1 5-16,-7-6 0,7 3 88,-2-2-34,4-4-210,1 5 139,0-6-130,0-6 1,0 3 119,0-7-21,0 7-121,0-3 1,1 6 116,4 0-137,-4 0 98,6 0 1,-7 2-18,0 2 21,0-2-2,0 4 239,0-6 263,0 0-451,6 0 0,2 5 92,6 0 0,0-1-56,1-4 1,-1 0-146,0 0 1,2 0 78,3 0 0,-2-1-180,7-4 1,-2 2-160,2-7 1,-2 6-223,-3-6 0,-8 5-307,3-4 182,-9 6 1,0-3 664,-10 6 0,-3 0 0,-13 6 0,-1 2 0</inkml:trace>
  <inkml:trace contextRef="#ctx0" brushRef="#br0">23687 9170 7893,'8'-8'-589,"-2"1"0,-6 9 785,0 3 1,0 4 61,0 10 0,-6 3 26,-3 7 0,-4 5 46,-1 4 0,1-1-43,4 1 1,-2-5-63,6 5 0,-5-7-35,6 2 1,-1-9-187,5-5 0,6-5 92,4-4 0,2-4-587,3-6 1,4-6 42,-1-4 0,3-7-167,-2-2 0,-3-6 615,3 1 0,3-9 0,0-4 0</inkml:trace>
  <inkml:trace contextRef="#ctx0" brushRef="#br0">23076 8501 8097,'-6'-19'0,"-4"1"0,4-6-850,1 5 466,3-6 0,2 4 254,0-3 1,2-1 494,3 6 1,1-5-70,4 5 1,7-1-145,-3 1 0,5 3-10,0-3 1,3 8-85,7 2 0,-6 6 119,1-2 0,-5 3-81,5 2 0,-7 7 18,2 2 0,-3 8-18,-2 2 0,-5 7-10,1-3 1,-5-1-3,4 2 1,-4-6 66,4 0-208,1-2 1,4-8 123,0-3 1,5-4-126,0-1 0,5-11 63,-5-3 0,5-9-272,-5-1 0,4-3-6,-4-1 0,3 1 4,-8 3 0,4-1 93,-9 6 1,-2 0-356,-3 5-80,-2-1 316,-2 7 1,0 4 294,0 8 0,0 4 0,0 13 0,0 1 0</inkml:trace>
  <inkml:trace contextRef="#ctx0" brushRef="#br0">23943 8772 8025,'14'0'0,"1"0"0,0 0-250,4 0 0,-1 0 97,5 0 1,-4 4 207,5 1 0,-5 0-125,5-5 1,-7 0-139,2 0 1,-8 4-538,-1 1 745,-1 0 0,5 1 0,0 2 0</inkml:trace>
  <inkml:trace contextRef="#ctx0" brushRef="#br0">23943 9027 7994,'0'8'-709,"6"-1"907,4-7 0,4 0-110,5 0 0,-2 0-63,7 0 1,0-5 329,4 0 1,-1 0-92,-3 5 1,1 0-507,-6 0 1,5 0 116,-5 0 1,0 0 124,-5 0 0,0 7 0,0 1 0</inkml:trace>
  <inkml:trace contextRef="#ctx0" brushRef="#br0">24597 8686 7859,'14'7'242,"5"-4"-212,0 6 1,8-6-43,2 2 1,-1-3-38,5-2 0,2-7-147,-2-2 1,-1-4 85,-9-1 0,3 0-102,-7 0 0,0 4-537,-5 1 749,-6 5 0,-2-8 0,-6 4 0</inkml:trace>
  <inkml:trace contextRef="#ctx0" brushRef="#br0">24796 8558 7911,'-6'-14'114,"4"6"0,-4 3 4,6 10 0,0 11 75,0 12 1,0 9 49,0 10 1,0-1-72,0 6 0,0-6-118,0 1 0,-2-4-174,-2-5 1,2 1 114,-3-6 1,10-1-442,5-8 0,2-1 220,2-8 1,1-4-302,-1-11 1,5 0 175,0 0 0,6-8 123,-1-6 0,1-2 228,-1-8 0,1 7 0,-6-2 0,5-2 0,-5 2 0,0-1 0,-5 1 0,-2 1-56,-2-5 0,1 4 56,-6-5 0,1 5 163,-1-5 0,-4 2 101,4-1 1,-3-3 173,-2 7 0,0-4-149,0 4 1,-2 6 55,-3 8 0,-3-1-171,-6 1 0,0 7 28,0 7 0,-5 10-135,0 5 0,-5 3 94,5 1 1,2 5-17,7 1 1,-1-6-72,7-4 0,-1-7-124,5 2 1,1-5 40,4-4 0,3-2-193,6-4 1,2-2-109,3 3 1,-2-10 145,7-4 0,-2-4-302,2-1 0,3-5 155,-4 0 1,-2-5-11,-2 5 1,-5 0-347,-4 5 297,2 0 463,-10 0-90,4 6 1,-6 8 326,0 9 1,-1 8-214,-4 2 0,3 5 13,-2-5 0,2 0 156,2-5-312,0 0 0,6-1-91,4-3 0,-2-4-393,1-6 510,-6 0 0,10 0 0,-5 0 0</inkml:trace>
  <inkml:trace contextRef="#ctx0" brushRef="#br0">25393 8587 7911,'8'6'0,"-3"4"0,-3 7 226,-2 2 0,0 6-94,0-1 0,0 3 135,0 1 0,-5-1-123,0-3 1,-4 1-79,4-6 1,-5 0-63,6-5 0,-1-4 236,5-1-758,0 0 233,0-1-106,0-1 0,6-14 70,4-2 0,-2-5-26,1-5 1,1 1 97,4-5 1,0 4 75,0-5 1,0 5 129,1-5 1,-1 7-152,0-2 519,0 10 1,1 2-184,-1 7 1,-6 3 403,-4 7 0,3-1-172,-3 10 1,1 3 5,-5 2 1,0-2-130,0 2 1,0-5-85,0 5 1,-1-7-320,-4 2 0,3 1 108,-2-1 0,2-4-1041,2-6 514,0 1-739,0 4 675,0-6 635,0-8 0,-6-8 0,-2-6 0</inkml:trace>
  <inkml:trace contextRef="#ctx0" brushRef="#br0">25706 8317 7911,'10'1'0,"-1"4"0,-4 3 168,4 6 1,-6 7 84,2 2 0,-3 6 13,-2 4 0,0 2-87,0 3 0,-2 7-118,-3-2 1,-2 8 70,-8-4 1,3 0 90,2-4 0,-2-2-281,2-3 1,2 3 98,-1-3 1,6-5-516,-2-4 171,-3-1 126,6-12 0,-2-2 37,8-9 1,4-10-107,6-5 1,1-8-134,-1-6 1,5-3 124,0-1 0,0 1 170,-5 3 0,5 3-48,0 7 262,0 0-130,-5 6 1,-1 3 96,-4 10 1,-2 5-34,-7 9 0,0 1 196,0 4 0,0 3-71,0-4 1,0-1-74,0 2 0,0-2-363,0 2 1,0 1 115,0-6 0,0 0-116,0-5 1,0 1 246,0-1 0,0 0 0,0 0 0</inkml:trace>
  <inkml:trace contextRef="#ctx0" brushRef="#br0">26275 8331 8015,'-14'0'0,"-1"5"3,1-1 1,0 7 106,0-1 0,0 2 120,-1 3 1,1 0 25,0 4 1,1 4-86,4 5 1,-2 2 99,6 3 0,-5 5 113,6 9 1,-6 2-151,6 4 0,-6 2-7,5-3 1,1-3-151,4-2 0,0-4 80,0-5 1,1 1-652,4-5 1,4-3 340,10-7 0,-1-4-754,5-5 0,1-1 160,5 0 1,1-6 746,3-3 0,3-4 0,7-1 0</inkml:trace>
  <inkml:trace contextRef="#ctx0" brushRef="#br0">26445 8416 7919,'0'-14'0,"0"0"0,-1 1-23,-4 4 137,4 2-30,-6 7 0,7 2 60,0 3 0,2 9 127,3 9 1,-4 12-75,4 8 0,-4 7 81,-1 12 1,-1-4-111,-4 4 0,4-8-1,-4-2 0,-2-6-122,3 1 0,-1-9-134,5-5 1,2-9-146,2-5 0,-1-5 161,7-4 1,-1-4-97,6-6 0,-6-3 97,1-7 1,-1-1-68,5-13 1,5-4-103,0-5 0,0-7-127,-5 2 0,5-4 105,0-6 0,-1-2-124,-9-7 1,4 6 207,-4 4 1,-1 4-6,2 6 1,-7 7 343,2 6 1,-2 11-136,1-1 0,-2 11 76,3 3 0,-4 8 134,-1 11 0,0 9 264,0 10 1,0 6-131,0 8 1,0-4 151,0 9 1,0-5-290,0 0 0,0-3-25,0-7 1,5-5-238,0-4 0,4-9 86,-4-5-18,6-4 1,-3-7-16,6-3 0,0-7 3,1-7 0,0-2-40,4-13 0,4-4-65,5-5 0,-4-7-155,-1 2 0,-1 2 89,2-2 1,-5 2-69,-9-2 0,1-2 30,-7 7 1,3-3-310,-3 7 0,-2-1 52,3 11 1,-4 0-460,-1 5 628,-6 6 1,3 2 270,-7 6 0,7 6 0,-3 2 0</inkml:trace>
  <inkml:trace contextRef="#ctx0" brushRef="#br0">27227 8786 7919,'-14'0'24,"0"0"1,-2 0 163,-3 0 1,2 6 30,-7 4 0,5 4 27,-5 5 1,6-2 0,-6 7 0,6-5-29,0 4 1,8-4 140,5 5 0,-1-2-141,1 2 1,7-2-300,7-3 1,6-5-211,3 0 1,5-1-300,5-8 1,0 0 163,1-5 1,-1-7-928,1-2 1353,-1-4 0,1-7 0,-1-3 0</inkml:trace>
  <inkml:trace contextRef="#ctx0" brushRef="#br0">27469 8416 7990,'-8'0'-557,"0"0"1576,4 0-216,2 0-42,-4 0-552,6 0 1,6 0-96,3 0 0,6 2-12,4 2 0,3-2-161,6 3 1,1-2-36,-1 2 0,1-4-319,-1 4 0,0-3-358,1-2 0,-5 4-77,-1 1-100,-5 0 948,2-5 0,-6 6 0,1 2 0</inkml:trace>
  <inkml:trace contextRef="#ctx0" brushRef="#br0">27469 8459 7248,'-1'14'172,"-4"0"0,-2 2 194,-2 3 0,-4-2-10,4 7 1,1 1-115,-1 8 0,1-3 67,-2 4 0,-1 0 1,6 0 0,-4 3-70,4-3 0,-4 4-92,4-5 1,0 0 102,5-5 0,0-4-252,0 0 0,2-8-74,2-2 0,0 0-67,5-5 0,2-2 13,8-3 0,-1-2-201,5-2 1,1-2-121,4-2 0,1-3 148,-1-2 1,1-4 301,-1 4 0,7-4 0,1-1 0</inkml:trace>
  <inkml:trace contextRef="#ctx0" brushRef="#br0">28038 8160 7935,'-2'21'-152,"-2"2"226,-4 4 0,-2 10 96,1 5 1,-1 9 157,-4 10 0,0 4-209,0 6 1,1-1 137,3-4 1,-2-4-310,2-10 0,4-5-5,1-9 1,-1-3 18,1-7 114,0-6-116,5-1-72,0-13 1,0-3 6,0-10 0,0-3-310,0-6 0,2-7 331,3-2 1,-2-4-398,6-2 1,-4-5 137,5-4 1,-1-3 88,5-2 1,1-3 253,-1 3 0,0 6 0,0 13 0,0 3 1,1 7 0,-1 6-19,0 3 0,-4 16 595,-1 8 0,-4 8-255,4 6 0,-6-1 107,2 6 0,-3-6-79,-2 1 1,1-8-120,4-1 1,-3-7-80,2 2 1,-2-3-248,-2-2 0,5-4-47,-1-1 1,1-4-718,-5 4-401,0-6 918,-6 10 1,3-11-262,-7 2 603,7-2 0,-10 4 0,5 2 0</inkml:trace>
  <inkml:trace contextRef="#ctx0" brushRef="#br0">28152 8857 7935,'22'0'0,"5"-5"-197,-4 0 0,4-4 88,2 4 1,-1-4 284,0 4 1,6-5-173,-1 6 0,-5-6-4,-4 5 0,-7-4-217,2 4-479,-3-6-62,-2 10 758,-6-12 0,-8 11 0,-8-4 0</inkml:trace>
  <inkml:trace contextRef="#ctx0" brushRef="#br0">28379 8672 7915,'0'9'0,"0"1"0,-2 1 0,-2 8 0,1-2 329,-7 7 1,1 1 28,-6 8 1,1-2-5,0 2 1,4 1-190,1 0 0,1-3-92,-1-7 0,2 1-266,7-6 0,0 0 156,0-5 1,7-1-217,2-4 0,4-2-29,1-7 0,0-2-200,0-3 1,2-4 142,3-10 1,-8 3-141,3-3 1,-3 3 478,4 2 0,-7 0 0,4-7 0,-4-1 0</inkml:trace>
  <inkml:trace contextRef="#ctx0" brushRef="#br0">28450 8928 7822,'14'-2'82,"1"-2"0,-1 2 119,0-3 1,0 4-103,0 1 1,2 0 118,3 0 0,-1-2-372,5-3 0,-4 4 114,5-4 0,-5 3-756,5 2 56,-7 0 740,3 0 0,-12-6 0,-1-2 0</inkml:trace>
  <inkml:trace contextRef="#ctx0" brushRef="#br0">28763 8743 7966,'0'14'363,"0"1"-35,0-1 1,-2 6 170,-2 4 0,-3 3-158,-2 1 1,-4 1-111,4-1 1,1 1-111,-2-1 1,2 2 59,-1 3 1,-2-8-587,6 4 0,0-4-54,5 4 0,0-7-1106,0-3 1146,0-10 0,2-3 419,3-6 0,3 0 0,6 0 0</inkml:trace>
  <inkml:trace contextRef="#ctx0" brushRef="#br0">29033 8700 7821,'-5'10'-396,"1"-1"1,-6-4 174,5 5 102,-6 5 1,5 1 271,-3 3 0,-3 2-60,8-2 1,-6 1-147,6-1 0,-6-8-170,5 3-352,1-3 420,4-3 155,0-1 0,0-7 0,0 0 0</inkml:trace>
  <inkml:trace contextRef="#ctx0" brushRef="#br0">29104 8345 7821,'14'3'-139,"1"7"1,-1 4 92,0 10 0,5 9 213,0 0 0,5 6-14,-5 4 1,0 1-12,-5 4 1,0-9-116,0 4 0,5-10-9,0 0 0,0-4-119,-5-6 1,-4-2 93,-1-7 0,1 0-332,4 0 0,-6-4 163,-3-1 1,-4-4-221,-1 5 0,-1-7-6,-4 2 402,-3-4 0,-6-7 0,0-2 0</inkml:trace>
  <inkml:trace contextRef="#ctx0" brushRef="#br0">29474 8317 7821,'8'0'560,"-4"8"-310,-8 6 0,-10 11-329,-10 8 0,-3 8 120,-1 2 1,-6 1-143,1 8 1,0-6 9,5 1 1,1-4 14,3-5 1,3-3-16,7-7 1,0-6-183,0-3 0,4-5 10,1-4 1,6-2 262,-2-3 0,-3-10 0,0 3 0</inkml:trace>
  <inkml:trace contextRef="#ctx0" brushRef="#br0">29374 8800 7821,'43'0'0,"0"0"0,-5-5 2,-1 0 1,-5-6 163,1 2 0,-3 1-116,-1-1 1,-6-1-84,1-4 0,-8 4-198,-2 1 1,-1 4-201,-9-4-341,1 6 772,-5-4 0,-6 7 0,-2 0 0</inkml:trace>
  <inkml:trace contextRef="#ctx0" brushRef="#br0">29644 8573 7821,'8'0'159,"-1"0"0,-7 12 16,0 7 1,-7 11 0,-2 3 0,-4 7-19,-1-2 0,-5 1-97,0-1 1,0 0-8,5-10 0,1 7 69,4-11 1,2 1-137,7-6-115,0-3 0,8-2-284,7-9 1,0-4 175,9-1 0,-5-6-43,5-3 0,-5-4 33,4-1 1,-4 0-85,5-1 0,-7 1 101,2 0 1,-3 0 229,-2-1 0,1-5 0,-1-2 0</inkml:trace>
  <inkml:trace contextRef="#ctx0" brushRef="#br0">29943 8260 7833,'9'0'-241,"1"0"0,-5 0 68,4 0 0,-4 0 92,4 0 81,1 6 0,4-4 4,0 2 1,1-2 69,-1-2 1,0 0-69,0 0 172,0 0 0,1 5-101,-1-1 0,-6 9 43,-4 1 1,-2 2-75,-2 8 1,0 4 8,0 5 0,0 8 0,0 2 0,0 0 8,0 4 0,0-3-22,0-1 1,-5-2 6,1-3 0,-1-5-92,5-9 0,0-4 77,0-5 1,0-1 148,0 0-28,0-6-78,0-2 1,-2-6-33,-2 0 0,-9 0 8,-6 0 0,-8 5-338,-1 0 1,-1-1 137,-4-4 1,-2 0-249,2 0 0,5 0 170,4 0 0,7-1-146,-2-4 0,4-3 372,6-6 0,-4-6 0,5-3 0</inkml:trace>
  <inkml:trace contextRef="#ctx0" brushRef="#br0">30227 8544 7833,'10'0'-144,"-1"0"1,1 0 122,4 0 0,0 0 132,0 0 1,5 0 210,0 0 0,7 0-234,-3 0 0,9-2-148,1-2 0,7-3-71,-2-2 0,-2-2 112,2 6 1,-8-4-437,-2 4 1,-6-1-152,-7 1 606,-1 3 0,-6-10 0,-2 4 0</inkml:trace>
  <inkml:trace contextRef="#ctx0" brushRef="#br0">30654 8288 7833,'8'14'87,"-3"1"42,-10-1 1,-3 11 187,-6 4 1,-2 8-45,-3 1 0,-2 10-69,-2 4 0,-4-3-142,3-2 1,4-3-137,1-1 1,8-7-147,1-2 0,7-9-971,-2-1 930,4-7 261,1 3 0,6-12 0,2-1 0</inkml:trace>
  <inkml:trace contextRef="#ctx0" brushRef="#br0">30853 7933 7871,'8'1'194,"-3"4"0,-4 5-28,-1 9 0,0 11-4,0 12 1,-1 7-46,-4 8 0,-3 0 16,-6 0 0,0-5-158,-1 0 1,1-1 105,0 1 0,0-2-94,-1-2 0,6-6 71,-1 1 1,3-4-77,-3-10 1,4-2 18,6-8 0,-5-8-30,0 3 19,1-9-78,4 1 1,1-11-31,4 0 1,3-6 66,6 2 0,0-4-33,0-1 1,5 1 44,0 4 0,2-2-6,-2 6 1,-2 0 38,7 5 0,-5 0 8,5 0 0,-7 2-12,2 3 1,-8-2 13,-2 6 1,-5 1 117,0 4 1,-2 0-77,-2 1 1,-2 0 118,-2 4 1,-6-3-29,-9 3 1,-1-3-31,-4-2 1,-3 0-42,3 0 1,-2-1 14,-3-3 1,1 1-58,-1-7 0,7 1-220,3-5-654,3 0 595,2 0 0,8-6-454,6-4 0,8-2 239,11-3 0,-2 1 470,7 0 0,6-6 0,6-3 0</inkml:trace>
  <inkml:trace contextRef="#ctx0" brushRef="#br0">31166 8629 7866,'22'-6'1263,"-2"4"-1205,-12-4 0,-12 8 134,-11 2 1,-8 4-81,-1 7 0,-3 4-37,-1-1 1,-1 6 100,1-5 0,6 5 20,3-5 0,4 4 227,6-4-379,3 0 1,6-4-129,0-1 0,6-6-53,3-4 0,4 3 21,1-2 1,5-1-179,0-4 0,7-1-166,-3-4 1,4-1 176,2-4 1,-3-2-301,-2 2 0,-3-3 181,-7-1 0,5-2 402,0-3 0,0 4 0,-5-6 0</inkml:trace>
  <inkml:trace contextRef="#ctx0" brushRef="#br0">31407 8089 7862,'15'0'-3,"-6"0"3,1 0 0,-2 6-255,1 4 1,4 7 339,-4 2 1,-1 7 611,1-3 0,-4 4-243,5 2 1,-6-1 66,6 0 1,-5 6-150,4-1 1,-4 6 98,4-1 0,-5 5-294,0 4 0,3 5-2,-3 10 0,-1-4-345,-7 4 1,-6 1 121,-9-1 1,-6 7-188,-13 2 0,17-33 0,-2 0-199,-5 2 0,-1 1 1,-2 0-1,-1 0 17,-1-3 1,-1 0-1,2-3 1,0-2 416,-1-4 0,-1-2 0,-26 27 0,-1-11 0,2-7 0,2-4 0</inkml:trace>
  <inkml:trace contextRef="#ctx0" brushRef="#br0">22464 11245 7447,'-9'-8'365,"0"4"0,4-3 110,-5 2-245,1-6 1,-5 10-37,-1-4 1,0 4-14,-4 1 1,1 0-25,-5 0 1,2 3 32,-7 6 0,1 2-117,-11 13 0,5 4 58,-5 6 0,1 5-23,-1-1 0,4 3 28,5 2 0,2-1 15,4 1 1,9 0-28,9-1 1,3-1 6,2-3 1,2 2 75,3-7 0,9 0-60,9-5 1,6-1-48,4-3 1,5-5-103,9-10 0,4-2-235,6-7 1,-2-8-181,-3-6 0,2-2-423,-7-8 1,1-4 839,-6-5 0,1-7 0,0 4 0</inkml:trace>
  <inkml:trace contextRef="#ctx0" brushRef="#br0">22408 11643 7875,'9'0'223,"1"0"1,1 0-85,8 0 1,3 0-92,6 0 1,2-6-144,3-4 0,-1-2-271,6-2 1,-7-1 118,3 1 0,-6 5 247,-4-1 0,-4 1 0,-6-5 0</inkml:trace>
  <inkml:trace contextRef="#ctx0" brushRef="#br0">22635 11402 7697,'0'20'-233,"-1"-3"198,-4 7 1,-2 6 717,-2 8 0,-2 3-236,6 2 0,0-5-210,5 0 0,0-5-252,0 5 0,2-11 103,3 1 1,3-4-214,6-1 0,2-2 109,3-7 1,-2-6-581,7-3 1,-2-4 299,2-1 0,2-6-763,-2-3 1059,-3-4 0,5-8 0,-3-1 0</inkml:trace>
  <inkml:trace contextRef="#ctx0" brushRef="#br0">23047 11316 7821,'10'10'51,"-1"-1"0,1-6-36,4 2 1,0-3 36,0-2 0,5 0 102,0 0 0,5 0-243,-5 0 1,0 0-544,-5 0 83,0 0 447,-6 0 0,-3 1-489,-10 4 591,-3 3 0,-12 6 0,-2 0 0</inkml:trace>
  <inkml:trace contextRef="#ctx0" brushRef="#br0">22976 11586 7821,'2'8'74,"3"-3"0,3-3 307,6-2 1,5 0-84,0 0 0,6 0-293,-1 0 0,4 0-95,5 0 1,4-2-290,5-3 0,1 4 379,0-4 0,6-3 0,1 0 0</inkml:trace>
  <inkml:trace contextRef="#ctx0" brushRef="#br0">24256 10790 7847,'-14'-28'-1307,"-1"-1"980,1 1 0,0 1 327,0 3 0,0 4 0,-1 6 0,1-1 64,0 1 1,-2 6 26,-3 4 1,2 2 21,-7 2 0,5 6 45,-5 4 0,7 9 188,-2 4 1,5 11-76,4 4 1,4 6-165,6 8 1,0 6 63,0 13 0,5 5-224,0 0 0,4 0 106,-4-5 1,0-3 12,-5-7 1,0 1-156,0-10 0,0-1-35,0 1 1,-7-11 114,-2 2 0,1-10-87,-2 0 1,-4-8 57,-5-1 0,-4-8-145,4-2 0,-7-5-112,3-4 0,0-5 4,0 0 0,-1-6 105,-4-8 1,4-7 185,0-3 0,7-9 0,-4-3 0</inkml:trace>
  <inkml:trace contextRef="#ctx0" brushRef="#br0">23659 11174 7847,'20'0'0,"4"0"0,4 0-737,6 0 1,8 0 736,10 0 0,4 0-155,1 0 0,-7-1 151,-3-4 0,-9 3 4,-4-3 0,-6 4 0,-4 1 0,-4 0 0,-6 6 0,1 2 0</inkml:trace>
  <inkml:trace contextRef="#ctx0" brushRef="#br0">24100 11558 7847,'12'-2'0,"-2"-2"0,4 0-610,0-5 0,2 1 279,8-1 1,-5-2 909,4 6 1,-1-5-154,2 6 1,3-3-602,-3 3 0,-2 2-89,1-3 0,-5-1-183,1 1 1,-8 0 148,-2 5 298,-6 0 0,4 0 0,-20 7 0,-3 1 0</inkml:trace>
  <inkml:trace contextRef="#ctx0" brushRef="#br0">24256 11345 6526,'-8'14'-528,"-3"5"528,6 0 0,-6 6 23,2-1 1,-2 3 149,1 1 0,-1 5-11,6 0 0,1 2 126,4-2 0,0-3-56,0 4 0,0-6-70,0-4 0,6 1-227,3-6 1,4-5-95,1-4 1,7-7-122,2 1 1,0-4 91,0-4 0,3-4-102,7-6 1,-3-2 289,3-3 0,-5 2 0,-4-7 0,3 0 0,-5-4 0</inkml:trace>
  <inkml:trace contextRef="#ctx0" brushRef="#br0">24626 11146 6491,'0'8'-306,"0"-2"1028,0-6-176,0 0 100,6 0-569,2 6 0,1-4 208,1 3-374,-7 2 74,10 1 1,-12 2-4,4-1 24,-4-6-216,6 4 69,-6-7 143,6 0 48,-7 0 179,0 0-154,0-7 1,-2 6 269,-3-4-278,4 4-19,-6 1-161,7 0-1079,0 0 781,0-7 142,0 6-211,0-6 117,0 7 363,0 0 0,0 0 0</inkml:trace>
  <inkml:trace contextRef="#ctx0" brushRef="#br0">24554 11174 7788,'-14'0'-370,"6"0"573,2 0 1,8-5 118,2 1 0,11-1-31,8 5 1,4 0 182,2 0 1,5 0-234,4 0 1,2 0-37,-2 0 1,1 0-413,-6 0 1,0 0 206,-4 0 0,-2 1-684,-4 4 0,3-3 244,-7 3 1,-5 1-12,-5-1 1,-5 6 6,0-2 444,-8 4 0,-4 1 0,-7 0 0</inkml:trace>
  <inkml:trace contextRef="#ctx0" brushRef="#br0">24839 11089 7788,'0'-8'-748,"-6"2"1,-1 12 792,-2 3 0,-4 4 20,4 1 1,-4 0-66,-1 1 0,0 4 1,-1 0 0,1 4-23,0-4 0,0 2 28,-1-2 0,3-2-247,2 7 1,-2-8 240,2-2 0,-2 0 0,-3-6 0</inkml:trace>
  <inkml:trace contextRef="#ctx0" brushRef="#br0">24640 10975 7788,'0'-9'-394,"0"-1"157,0 7 702,6 9 0,2 12-91,6 15 1,0 2 9,1 2 1,-1 5-275,0-5 1,0-2-140,1-2 0,3-3-394,1-1 1,5-5 262,-5-1 0,6-5-551,-1 1 711,3-10 0,1 4 0,1-5 0</inkml:trace>
  <inkml:trace contextRef="#ctx0" brushRef="#br0">25592 10790 7881,'-14'-8'39,"-2"2"215,-3 6-80,4 0 1,-8 0 72,5 0 1,0 2-33,-6 2 0,1 9-22,-6 6 0,6 1 22,-1-1 0,5 4-10,-5 5 0,5 7-12,-4 3 1,7 7-124,2 3 0,-4 4 86,9-5 0,-5 5-95,9-4 1,0-1-75,5-4 1,2-2 27,2-3 1,9-5-234,6-9 1,6 1 102,-1-6 0,4-5-415,6-4 1,-4-7 100,3 2 0,-8-5-96,-1-5 1,-7-3 133,2-6 1,0 0-253,-5-1 643,4 7 0,-10-11 0,6 4 0</inkml:trace>
  <inkml:trace contextRef="#ctx0" brushRef="#br0">25436 11416 7879,'9'0'330,"1"0"0,-1 0-68,6 0 0,-1-5-259,0 0 0,0-4 68,1 4 1,3-4 12,1 4 0,5-5-407,-5 6 0,5-6 226,-5 5 0,0-4-474,-5 4 1,-1-1 36,-4 1 534,4 4 0,-12-12 0,6 5 0</inkml:trace>
  <inkml:trace contextRef="#ctx0" brushRef="#br0">25607 11231 7879,'-8'14'0,"-5"2"10,4 3 0,-4 3 74,-1 6 1,0 1 225,-1-1 1,3 2 297,2 4 0,-1-3-255,6 7 1,1-6-127,4 1 1,0 0-457,0-5 0,6-2 200,3-12 0,4-1-209,1-4 0,2-3-68,3-6 0,-2-1-338,7-4 1,-7-3 134,2-6 1,2 0-551,-2-1 1059,-6 1 0,-1 0 0,-4 0 0</inkml:trace>
  <inkml:trace contextRef="#ctx0" brushRef="#br0">25635 11530 7876,'14'0'-146,"0"0"0,1 0 255,-1 0 0,6 0-78,4 0 1,-2-5 344,2 0 0,0-6-222,4 2 0,-1 1-404,-3-2 1,1 5-805,-6-4 531,0 6-140,-5-4 663,-6 7 0,5-6 0,-6-2 0</inkml:trace>
  <inkml:trace contextRef="#ctx0" brushRef="#br0">25962 11345 7091,'0'14'346,"0"2"238,0 3 1,0-2-144,0 7 0,-2-5-180,-2 4 0,2 3-50,-3 7 1,4 2-176,1 2 0,0 0-219,0-4 1,0-5-248,0 1 1,0-2-393,0-8 0,5 0 159,-1-5 663,1 0 0,1 0 0,2 0 0</inkml:trace>
  <inkml:trace contextRef="#ctx0" brushRef="#br0">26275 11032 7873,'-14'0'-41,"6"0"0,3 0 142,10 0 0,4 0 129,10 0 0,5 0-320,9 0 149,3-6 0,7-2-35,0-6 1,-2 1-2,-3 3 0,-4-2-388,-5 2 0,-7 4 182,-3 1 1,-3 4-604,-2 1 786,-6 0 0,-2 6 0,-6 2 0</inkml:trace>
  <inkml:trace contextRef="#ctx0" brushRef="#br0">26431 10833 7725,'8'3'-165,"-3"7"0,1 5 346,-1 14 1,0 12-36,-5 6 0,0 7 175,0 3 0,0-7-347,0-2 1,0-6 60,0-4 0,4 2-334,1-7 0,6-5 165,-1-4 1,-2-7-146,1 2 0,1-9 27,4-5 252,0-4 0,0-7 0,0-2 0</inkml:trace>
  <inkml:trace contextRef="#ctx0" brushRef="#br0">27000 10605 7919,'8'7'59,"-2"1"134,-6 6 1,5 0 1,0 0 1,-2 7-74,-8 3 1,-4 2-190,-10 3 0,-5-1 97,-9 1 1,3-1-119,-3 1 0,-2-1 66,2 0 0,1 1-42,8-1 0,4-6-102,6-3-359,-1-9 308,7-4 1,2-12-27,6-4 1,6-2 210,4-2 1,3-1-53,1 1 1,5 6 213,0 3 0,4 4-66,-4 1 1,5 8 44,-5 6 1,0 7 56,-5 7 1,-4 5 115,-1 0 1,-6 5-43,2-5 0,-3 7 62,-2-2 1,0 3-24,0 1 1,-2 1-67,-3 0 0,4-5-149,-4 0 1,3-12 103,2 3 1,0-15-296,0 0-235,0-9 69,7 1 0,1-12-94,6-3 0,-5-9-268,1-1 1,-2-6 654,1 1 0,4-3 0,-5-1 0</inkml:trace>
  <inkml:trace contextRef="#ctx0" brushRef="#br0">27000 11359 7919,'14'6'547,"7"-4"-265,2 3 1,0-4-248,0-1 1,1-1 72,4-4 1,6 2-56,-1-7 0,-5 1 50,-4-6 0,-7 3-554,2 2 0,-5-2 101,-4 2 0,1 2-109,-6-1 0,-2 6-144,-8-2 603,3 3 0,-16 2 0,2 0 0</inkml:trace>
  <inkml:trace contextRef="#ctx0" brushRef="#br0">27171 11203 7913,'0'-8'-720,"0"1"1290,6 20 1,-5 3-124,4 12 1,-3 1-34,-2-1 0,0 5-191,0 0 1,0 5-42,0-5 0,0 5 18,0-4 1,0 3-117,0-3 1,6-3-561,4-7 1,2 0 323,2-10 0,1 2-725,-1-12 0,5 0 378,0-9 1,4-5 498,-4-9 0,0-3 0,-4-6 0</inkml:trace>
  <inkml:trace contextRef="#ctx0" brushRef="#br0">27469 11060 7362,'14'0'995,"5"0"-641,0 0 1,7 2-151,-3 3 0,6-4-81,4 4 1,-3 1-93,3-1 1,-3 0-26,-2-5 0,-1 0-231,-3 0 1,1 0-415,-6 0 0,0 0 343,-5 0 1,-4 0-663,-1 0 958,-5 0 0,2 0 0,-6 0 0</inkml:trace>
  <inkml:trace contextRef="#ctx0" brushRef="#br0">27810 10932 7864,'0'15'0,"-4"-1"-117,-1 0 1,-11 5-180,2 0 1,-5 5 400,0-5 1,0 4-23,-9-4 1,2 7-103,-7-3 0,1-2 56,-1-2 0,5 1-324,-1-1 0,3 0-2,7-5 0,0-1 289,4-3 0,-5 2 0,-2-4 0</inkml:trace>
  <inkml:trace contextRef="#ctx0" brushRef="#br0">27569 11004 7864,'14'0'0,"0"1"124,0 4 0,-4 9 266,-1 10 0,-1 3 110,2 1 0,2 2-152,-2 3 0,1-1-205,-2 6 1,6-7 95,-1 2 1,0-7-638,5-3 1,3-5 228,2 1 169,-4-3 0,7-9 0,-5 0 0</inkml:trace>
  <inkml:trace contextRef="#ctx0" brushRef="#br0">28564 10662 7864,'0'-14'0,"0"0"-312,-6 0 1,-2 6 85,-7 3 1,1 10 461,0 4 0,-7 9-78,-2 1 0,-4 6 70,-2-1 1,-4 9 58,0 5 1,0 3 82,5 1 0,5 3-189,4 2 0,5 2 2,5 3 0,2-5-198,7-9 1,2-3 55,3-6 0,9-7-220,10-3 0,3-10 77,1-4 0,5 1-433,0-1 1,5 0 83,-5-5 0,-1-5-393,-8 0 844,3-6 0,-12 3 0,6-6 0</inkml:trace>
  <inkml:trace contextRef="#ctx0" brushRef="#br0">28578 11203 7810,'2'-8'-383,"2"3"0,4 3 430,7 2 0,-1 0 255,0 0 1,7 0-293,2 0 0,4 0 29,1 0 0,6-4-307,-1-1 1,0-5 101,-5 6 1,-5-6-299,-4 5 464,-4 1 0,0-3 0,-1-1 0</inkml:trace>
  <inkml:trace contextRef="#ctx0" brushRef="#br0">28706 11060 7810,'-6'15'-321,"-2"4"313,-6 0 0,-2 7 56,-3 3 1,3 1 82,-3 8 0,0-2 345,5 2 0,-3 1-141,7-5 1,4 0-311,1 0 1,3-6-150,2 0 0,2-2-347,3-12 1,4 2-115,10-12 1,-1 0 302,5-9 0,3-8-231,7-6 513,-3-6 0,4 3 0,-5-7 0</inkml:trace>
  <inkml:trace contextRef="#ctx0" brushRef="#br0">28066 10406 7848,'0'-14'2,"0"6"-42,0-4 346,0 10-304,0-11 0,7 12 4,2-4 0,4 4-19,1 1 0,0-5 127,0 0 0,1 0-5,-1 5 0,6-6-189,4-3 1,3-4 31,1-1 0,1-1-234,-1 1 0,1 0 107,-1 0 0,0 0-68,1-1 0,-2 1 125,-4 0 1,-2 6 109,-7 3-26,0 4 1,-1 2 104,-3 4 0,-4 8 292,-6 6 0,0 6-157,0-1 0,0 2 245,0 3 1,1-1-150,4 1 1,-2-7 39,7-3 0,-1-3-319,6-2 0,3-6-241,1-4 0,8-4 69,2-4 1,1-9-145,8-6 0,-7-5 293,2 6 0,4-8 0,-1 4 0</inkml:trace>
  <inkml:trace contextRef="#ctx0" brushRef="#br1">24853 10861 7946,'-19'-12'0,"0"2"0,0-1-209,5 6 1,-5 1 216,0 4 1,-6-5 380,1 0 0,2 0-117,-2 5 0,2 0 170,-2 0 0,-2 0 31,2 0 1,2 7-156,-2 2 0,5 10-102,-5 5 0,2 4 44,-1 6 1,-3 7-73,7 6 0,5 5 33,5-4 0,6 5-123,-2-1 0,3 2-39,2-2 0,2 2-151,3-7 1,7 1 29,7-6 1,13-5 104,1-4 0,6-5-314,4-4 1,4-8 123,1-7 1,1-7-27,-2-2 0,-4-8 129,0-11 0,-2-5 176,-8-9 1,0 1-54,-5-5 1,-1-6-38,-3-4 1,1-2-24,-6 1 0,-1 4 24,-9-3 1,-3-2-169,-6 1 0,-6 1 96,-3 4 1,-12 5-237,-7 0 0,-1 7 49,-4-2 1,-2 9-116,2 5 1,0 8-120,4 1 0,3 7-157,2-2 0,10 5 607,9 5 0,3-3 0,2 4 0</inkml:trace>
  <inkml:trace contextRef="#ctx0" brushRef="#br1">27725 10790 7921,'-28'0'44,"-1"0"1,2 0 88,4 0 0,-4 0 666,3 0-466,-3 0 0,4 0-194,-1 0 0,0 7 30,-4 2 1,4-1-113,0 1 0,5 2 169,-4 8 0,5-1-16,-1 6 0,5-1-45,5 6 0,1 5 22,3 4 1,3 3-66,-2 2 1,4 4-98,4 1 1,0-1 13,5-4 0,1-1 66,4 1 1,6-7-277,4-2 0,3-6 85,1-4 0,9-8-185,5-7 0,2-7 56,9-2 0,-6-8 43,5-11 1,-6-8 174,1-6 0,-4-8-154,-5-2 1,-3-1 151,-7-8 0,-6 4-39,-3-4 0,-5 2 98,-4-3 0,-4 1-64,-6 10 1,-6-3-107,-4 12 0,-4-5-63,-5 5 1,-3 6-176,-6 8 1,-1 5 41,1 5 1,-1 4 127,1 10 1,6 9 177,3 10 0,-3 2 0,0 3 0</inkml:trace>
  <inkml:trace contextRef="#ctx0" brushRef="#br1">28052 11700 7853,'-2'-8'-510,"-2"3"-61,2 4 1,2 2 479,10 4 0,7 5 352,2 9 1,8-2-108,1 7 0,1-1 88,4 6 0,2-7-180,-2-3 1,5-3 37,-5-2 1,0-5-482,-5 1 0,-5-5 134,-4 4 1,-5-4 23,-5 4 0,-2-4 223,-7 5 0,-2-6 0,-3 6 0,-7-7 0,-7 2 0,-7-4 0,3-1 0,-10 0 0,-4 7 0,-5 0 0</inkml:trace>
  <inkml:trace contextRef="#ctx0" brushRef="#br1">28223 11984 7856,'-29'15'-1327,"2"-6"1062,4 1 0,2-6 265,7 6 0,0-1-10,-1 6 0,8-1 118,2 0 0,5 0 96,5 0 1,4-4 266,10-1 1,3-1-319,7 2 1,5-6-18,4-8 0,3-6-194,2-9 1,0 2 56,-1-7 0,-4-1-2,0-8 1,-11 4-70,1 1 1,-9 1-468,0 8 20,-3-6 0,-8 9 105,-3-3 414,-10 10 0,-3 2 0,-6 7 0,0 0 0,-1 0 0,1 0 0</inkml:trace>
  <inkml:trace contextRef="#ctx0" brushRef="#br1">28962 12283 7847,'-14'0'-1717,"6"2"1530,3 2 5,4-2 313,1 11 1,11-12-65,3 4 1,11-15-156,4-4 0,-4-11 79,8-4 1,-11 6-7,7-6 0,-6 4-11,1-3 0,-4 1-7,-5 3 0,-3 4 40,-2 5-7,2 1 0,-10 0 0,3 6 0,-10 3 0,-8 4 0,-6 1 0,-6 6 0,1 3 0,2 4 0,-1 1 0,-1 1 0,-4-1 0,1 2 0,3 2 0,3 0 29,7 6 1,0-1 110,0 6 1,6-1 246,3 1 1,4-1-127,1 0 1,6-1-10,3-3 1,6-3-244,4-7 1,3-2-171,6-2 0,2-4 24,3-6 0,-3-1-250,3-4 1,2-5 169,-2-9 0,5 2 217,-5-7 0,1 5 0,-6-4 0,-6-1 0,-3-4 0,-3 1 0,-2 3 0,-6-3 0,-2-1 0,-6-9 0</inkml:trace>
  <inkml:trace contextRef="#ctx0" brushRef="#br1">29460 11629 7847,'8'6'0,"-2"2"-238,-6 6 0,0 9-319,0 5 0,-6 2 374,-4 8 0,-3 5 251,-1 4 0,-5 2 156,0-2 1,-1-2-66,1 2 1,5-4-162,-1-5 0,3 1-109,7-6 0,-5-1-200,6-9 0,-1-2 208,5-7 0,6-6 103,4-3 0,-1-4 0,5-1 0,-2-6 0,7-3 0,1-9 0,-1-1 0,2 2 0,-3 7 0,-2-1 0,3 7 0,2-1 0,-2 5 0,0 0 0,-5 0 0,0 0 0,0 0 0,2 0 0,3 0 0,-3-5 3,3 0 1,-5-6 0,-4 2 0,2-5 113,-2-5 1,1 3-124,-2-3 1,-1 3-40,-3 2 0,-4 0 39,4 0 0,-5 4-2,-5 1 0,-2 1-17,-8-2 0,1 4-13,0 6 1,-5 0 137,0 0 0,0 1-111,5 4 0,0 3 242,-1 6 0,1 7-71,0 3 0,6 2 76,3 3 1,4-1-64,1 1 1,0-2-90,0-4 0,6-2-110,3-7 1,6-1-259,4-4 0,-2-3 72,7-6 0,-5-6-130,4-3 0,0-6 342,0-4 0,2 2 0,-6-7 0,0 5 0,-4-4 0,-1 5 0,0-1 0,0-3 0,0 6 0,1-4 0</inkml:trace>
  <inkml:trace contextRef="#ctx0" brushRef="#br1">29886 11942 7847,'10'1'-201,"-1"4"1,-6 3-251,2 6 0,-3 7 588,-2 2 1,-2 4-70,-3 2 1,-3-1-215,-6 1 1,2-3 65,2-2 1,-3 1 44,4-6 0,1-4 10,-1-6 1,4-6-184,-5 2 156,7-3 0,-3-6-96,6-5 1,0-2 147,0-13 0,1 0 0,4-4 0,5 0 0,9-1 0,-4 1 0,4-1 0,2 1 0,-2-1 0,5 7 0,-6 3 0,6 5 0,-5 5 0,0 2 0,-5 7 0,1 2 0,-1 3 0,-6 7 71,-4 7 1,-2 7 133,-2-3 1,-2 3-6,-2-3 1,0 2-101,-5-6 0,1 5 227,-1-5-220,-4 0 1,10-6-197,-7-4-7,7-3 0,-3-7-138,6-4 1,1-3 56,4-6 1,3-5-44,6 0 0,2-6 220,3 1 0,-2 2 0,7-2 0,-5 7 0,5-2 0,-7 3 0,2 2 0,2 6 0,-2 3-15,0 4 0,-7 7-3,-2 4 0,-4 9 72,-6 4 1,-2-1 8,-2 2 0,-4 0-64,-6 4 1,1-6 28,3-3 0,-1-3-237,7-2 72,-1 0 99,5-6 0,0-3 38,0-10 0,6 2 0,4-6 0,4 4 0,5-4 0,-3 5 0,3 0 0,1-3 30,-1 3 0,5-6-30,-5 5 1,6-6-16,-1 2 1,3-4-2,1-1 1,0 0 13,1 0 1,-7-5 1,-3 0 0,-5 0 0,-4 4 0,-4 1 0,-6 0 0,-2 0 0,-2 0 0,-6 1 0,-9 3 0,-1-1 0,-4 7 0,-1-1 0,6 5 0,-5 0 61,5 0 0,0 6 126,5 4 1,4 7-129,1 2 0,1 8 112,-1 1 0,1 1 13,3 4 1,3 2-74,-2-2 0,2 3-125,2-7 0,0 1 115,0-11 1,6-2-521,4-8 1,3 3 178,1-8 0,5-5 240,0-9 0,4-4 0,-4-5 0,0 2 0,-5-7 0,1 5 0,-1-5 0,-6 5 0,-3-4 0,2-1 0,1-4 0</inkml:trace>
  <inkml:trace contextRef="#ctx0" brushRef="#br1">30526 11942 7847,'14'0'0,"0"0"-264,1 0 0,4 0-331,0 0 1,6 0 594,-2 0 0,0-5 0,0 0 0,1-6 0,4 2 0,-1 1 0,-3-2 0,-2 1 0,-3-5 0,-9-1 0,2 1 0,-12 0 0,0 0 0</inkml:trace>
  <inkml:trace contextRef="#ctx0" brushRef="#br1">30668 11828 7847,'0'14'0,"0"2"-194,0 3 0,0 3 167,0 7 1,0-1 85,0 0 1,0 1 49,0-1 1,0-4-499,0 0 0,2-5 126,2 4 0,4-10-230,7 1 493,5-9 0,-4 1 0,4-6 0</inkml:trace>
  <inkml:trace contextRef="#ctx0" brushRef="#br1">31009 11871 7847,'10'-15'-528,"-1"1"-661,1 0 1189,4 0 0,-5 6 0,1 3 0,-7 4 0,3 2 0,-6 4 0,0 4 201,0 10 1,0 3 153,0 7 1,-4-1 72,-1 1 1,-5 1-227,6 3 0,-1-1-138,5 5 0,0-7-132,0-1 1,0-2 115,0-8 1,6-5-343,4-5 1,2-5 151,3 0 0,-1-10-62,0-8 1,0 0-17,1-5 0,-1-3-10,0-2 1,0-1 77,0 1 0,-4-1 152,-1 6 0,-4-7 0,5 3 0,-7 2 0,1 2 0,-2 8 0,-2 2 0,0 5-216,0-2 299,0 25 0,2-3 234,2 12 1,-2-1-93,3-8 0,1 5-75,-1-5 0,6 4-163,-2-4 0,9-4 136,1-6 1,4-6-202,-4 2 0,7-5 34,-3-5 1,-1 2-169,2-6 1,-8-1-66,-2-4 1,-1 0 23,-9 0 1,1-1 252,-5 1 0,0-2 0,0-3 0,0-1 0,0-4 0,0-3 0,-6-1 0,-2-9 0</inkml:trace>
  <inkml:trace contextRef="#ctx0" brushRef="#br1">31464 11601 7847,'15'-7'-859,"-1"7"1,-5 2 858,1 7 0,-1-4 0,5 5 0,1-1 0,-1 5 0,5-4 0,0-1 0,0-6-153,-5 2 206,0 3 1,-1-5 92,-4 7 0,-4-2-125,-10 1 0,-3 4-4,-6-4 1,0 9-54,0 0 1,-1 1 83,1-4 0,0-1-100,0 0 1,4-1 108,1-4 259,6 4-259,-4-5 0,9 4 7,3-2 0,-2 1 27,6-6 0,-4 1 98,5-1 1,-7 3-155,1 6 0,3 0 56,-2 0 1,-1 0-134,-4 1 1,-1-1 110,-4 0 0,3 0-155,-2 1 0,2-1-13,2 0 0,0 0-291,0 0 160,0-6 0,2-1-92,2-7 1,4-2 321,6-3 0,1-1 0,-1-4 0,-1-2 0,-4 2 0,4-2 0,-4-2 0,-3-7 0,1-1 0</inkml:trace>
  <inkml:trace contextRef="#ctx0" brushRef="#br1">31948 11700 7847,'8'-14'-1717,"-2"0"1661,-6-1 1,-6 8 17,-4 2 0,-3 10 62,-1 4 0,-5 4 3,0 1 1,-4 0-74,4 0 1,-5 1 62,5-1 1,0-2-26,5-2 1,4 3 3,1-4 0,6-1-9,-2 1-29,3-5 14,2 8 0,0-4 42,0 6 0,0-4-17,0-1 0,5 1 83,0 4 0,4 0-77,-4 0 1,5 1 105,-6-1 0,6 0-102,-5 0 1,-1 0 0,-4 1 0,0-6-41,0 1 4,0-1 0,-1 5-51,-4 1 0,-4-8 76,-10-2 0,1 1-45,-6-1 0,6 5 23,-6-6 0,5 1 26,-5-5 0,7 0 0,-2 0 0,8 0 0,1 0 0,1 0 0,1-6 0,2-2 0,6-6 0</inkml:trace>
  <inkml:trace contextRef="#ctx0" brushRef="#br1">31848 11956 7847,'37'-5'-264,"-4"1"0,-3-6-331,-2 5 1,-4-4 407,0 4 0,-12-4 192,2 4 453,-3-6-326,4 3-240,-7-6 1,-2-1 34,-6 1 27,0 0 0,0 0 48,0 0 1,0 4-19,0 1 45,-6 6 0,2-4-51,-5 7 1,4 0 31,-4 0 1,4 0 55,-5 0 0,3 7 9,-3 2 0,-3-1 83,4 1 1,-4 1 211,-1 4 0,2 0-101,2 0 1,-1 2 63,6 3 1,-4-3 55,4 3 0,2-3-122,8-2 0,2 0-367,8 0 0,1-6 142,2-3 0,3 1-614,3-1 1,1 0 105,-6-5 0,0 0-686,-5 0 747,0-6 405,-6 4 0,-14-4 0,-16-1 0,-15-1 0</inkml:trace>
  <inkml:trace contextRef="#ctx0" brushRef="#br1">30640 12084 7849,'-8'-6'-1706,"8"-2"1616,9-6 1,10 4 253,5 1 1,9 4 331,5-5 0,3 7-271,2-2 0,-2 4-113,-3 1 0,3 1-112,-3 4 0,3 3 0,1 6 0</inkml:trace>
  <inkml:trace contextRef="#ctx0" brushRef="#br0">19976 13705 7992,'-9'4'-349,"-1"1"0,7 6 139,-1-1 1,-3 2 460,2 2 0,-1 7-52,1 3 0,4 4 156,-4 5 1,3-1-179,2 6 0,2-2-72,3 2 0,3 2 14,6-7 0,-5-5-105,1-4 1,-1-8-153,6-2 1,4-1 96,-1-9 1,3-7-64,-2-11 0,-2-13-41,7-11 1,-7-5-66,2-4 1,-3 3 134,-2-4 1,-6 9-122,-3 1 1,-3 6 143,-2-1 0,-4 10-12,-5 4 1,0 9 125,-10 5 1,1 4-123,-1 1 0,3 11 152,-3 3 0,4 10-72,0 0 0,8-2-268,2 1 0,3-5 248,2 1 0,7-4 0,0 0 0</inkml:trace>
  <inkml:trace contextRef="#ctx0" brushRef="#br0">20417 13591 7992,'-6'14'-229,"3"5"191,-7 0 0,5 6 206,-4-1 1,1 4-122,-1 6 1,1-4 179,3 3 1,3 2-79,-2-2 1,2-2-40,2-7 0,0 1-114,0-6 1,0 0 94,0-5 1,6-6-315,4-3 0,2-3 108,3-2 0,-1-8-181,0-7 1,0-7 3,1-11 1,2-2-112,-3-2 1,7-3 198,-12 7 1,7-2 34,-7 2 1,-1 9 266,2 1 0,-5 5-253,4 4 490,-6 6 0,4 8-172,-7 10 1,0 13 231,0 6 1,0 2-148,0-2 0,0-1-52,0 1 1,0-6-166,0 1 1,0-11-553,0 1-437,6-9 578,2 1 380,0-6 0,4-13 0,-4-3 0</inkml:trace>
  <inkml:trace contextRef="#ctx0" brushRef="#br0">20588 13776 8881,'14'0'-319,"2"-2"260,3-3 1,3-3-460,6-6 1,1-5 234,-1 0 1,1-1-243,-1 1 525,-6 3 0,5-4 0,-5 5 0</inkml:trace>
  <inkml:trace contextRef="#ctx0" brushRef="#br0">20716 13548 7992,'0'-8'-879,"6"2"987,-4 6 0,4 8 121,-6 6 1,-5 7 285,0 7 1,-6 2-220,2 3 0,1-1-15,-1 6 1,5-7-333,0 3 0,2 0 69,2-1 1,0-4-175,0-5 1,6-7 99,4 2 1,7-5-553,2-4 0,2-6 99,-2-8 1,-2-6 508,7-9 0,-1-3 0,6-6 0</inkml:trace>
  <inkml:trace contextRef="#ctx0" brushRef="#br0">20943 13562 7992,'8'19'0,"-3"0"0,-4 7-119,-1-3 1,0 6 123,0 4 0,0 5 556,0 9 0,0-1-175,0 6 1,0 5-174,0 5 1,0-1-213,0-4 0,0-2-234,0-2 1,0-1-80,0-10 1,0 3 207,0-12 0,2-6-1151,3-8 874,-4-10 1,6-6-299,-7-12 679,0-13 0,0-15 0,0-5 0</inkml:trace>
  <inkml:trace contextRef="#ctx0" brushRef="#br0">20986 13562 7992,'14'-7'-221,"0"0"-67,0 7 0,-1 2 385,-3 3 232,2 2 0,-5 8-103,2-1 1,-3 0-116,-6 0 1,5-4 199,0-1 1,0 1-120,-5 4 1,-2 5-26,-3 0 0,2 6-80,-6-1 0,-6 7-145,-4 3 0,-4 4 153,4-5 1,-5 5-129,5-5 1,-1 0-94,1-5 1,8-5-344,-4-5 1,9-6-967,-3-3 1036,5-6 0,0-9-252,8-13 651,4-13 0,13-4 0,1-7 0</inkml:trace>
  <inkml:trace contextRef="#ctx0" brushRef="#br0">21142 13648 7992,'8'0'-122,"-2"1"193,-6 4 1,0 5 507,0 9 1,0 3-218,0 6 0,0 2-194,0 3 1,-6 4-94,-3 5 0,1 1 97,-2 0 1,7-7-377,-2-3 1,4-5 164,1-4 0,0-3-423,0-7 1,1-6 224,4-3 1,3-10-55,6-5 0,-4-9 4,-1-4 1,-1-9-106,2-1 1,1-2 121,-7 2 1,6 3 50,-5-3 1,1 9 303,-1 5 1,-4 3-100,4 2 279,-3 6 219,-2 2-34,0 25 0,0-2-195,0 16 1,0-4 72,0-5 1,0 1-475,0-6 158,0 6 0,0-9-964,0 3 693,0-10 1,1-2-356,4-7 614,-4 0 0,6 0 0,-7 0 0</inkml:trace>
  <inkml:trace contextRef="#ctx0" brushRef="#br0">21242 14003 7353,'9'-9'-17,"1"-1"1,1 1 123,8-5 0,-2-7-139,7-3 0,-1 2-54,6-2 1,-1 1-226,1-6 1,-7 6 131,-3-1 1,-3 7-251,-2-2 429,-6 3 0,4 2 0,-4-1 0</inkml:trace>
  <inkml:trace contextRef="#ctx0" brushRef="#br0">21355 13619 7992,'8'2'0,"-3"3"0,-3 3 319,-2 6 1,0 8 38,0 6 0,-5 2 87,0 8 1,-4 0-204,4 5 1,-4-1-133,4 1 0,0-7-92,5-2 1,6-6 88,4-4 1,9-4-1732,5-6 1624,9-6 0,3-8 0,7-8 0</inkml:trace>
  <inkml:trace contextRef="#ctx0" brushRef="#br0">22166 13577 7928,'0'-22'0,"0"-1"-237,0 4 0,-5 4 4,0-4 0,-1 8 202,1 1 0,-4 5-140,-10-4 1,-2 6 304,-2-2 0,-4 10 162,3 4 0,-3 6 178,-1 3 1,6 0-272,3 6 1,5-1-33,4 6 0,-1-2-222,6-4 1,1 3 185,4-8 0,0 1-393,0-4 0,6-7 109,3-4 0,4-2-8,1-2 0,0-2-49,1-2 0,5-6-53,4-9 1,-2 3 107,2-3 0,-5 8 22,4 2 0,-10 6 185,1-2 0,-9 6-90,0 9 1,-4 7 357,-1 17 1,-1 7-161,-4 6 0,-3 10 200,-6 4 1,0-1-349,-1 12 0,6-11 131,-1 1 1,6-9-67,-6 0 1,5-12-6,-4 1 1,6-13-29,-2-1 1,2-14 146,-2 1-204,4-11 66,-12 3 0,7-9-343,-4-3 1,-2-3 264,2-6 1,2-5-258,-1 0 0,6-6 15,-2 1 0,3-1-197,2 1 0,2-2 91,3 2 1,2-3 368,8-1 0,5-7 0,2-2 0</inkml:trace>
  <inkml:trace contextRef="#ctx0" brushRef="#br0">22337 13562 7928,'-16'8'0,"-3"7"0,-2 0 184,-2 9 0,-3 0-16,7 4 1,-1 5 37,1 1 1,5-1-212,-1-5 0,3-1 228,7-3-190,-6 3 68,9-12 0,-2 0-465,8-11 286,4-2 0,6-8-66,1-4 0,0-3-138,4-1 1,-3-6-108,3-4 0,-3 3 77,-2 3 1,0 2 96,1 1 0,-6 3 356,1 2 1,-6 4-110,6 6 0,-7 3 418,2 7 0,-4 1-212,-1 12 1,0 1 18,0 5 0,0-3-106,0-2 0,0 1-115,0-6 0,-4 0-144,-1-4 1,0-1-655,5 0 762,0-6 0,0-2 0,0-6 0</inkml:trace>
  <inkml:trace contextRef="#ctx0" brushRef="#br0">22408 13591 7928,'4'-10'1373,"1"1"-886,6 6 1,-3-5-561,6 3 1,0-1-112,1-4 1,-1-2-83,0 2 1,-1-4 115,-4-5 1,4 3-336,-4-3 191,-2 4 1,4 0 137,-7 1 0,1 5 156,-5-1 0,-6 1 0,-2-6 0</inkml:trace>
  <inkml:trace contextRef="#ctx0" brushRef="#br0">22479 13435 7928,'-7'20'0,"4"2"0,-6 7 0,4 1 323,-4 3 0,1-2-42,-2 7 1,-2-1-36,2 1 0,2 1-74,-1-6 0,5 0-122,0-4 1,2-1 10,2 1 1,0-7-209,0-3 0,6-5 42,4-5 0,3-2 29,1-7 1,2-2-286,3-3 1,-4-4 181,4-10 1,3 2-283,2-7 0,1 0 162,-1-4 0,3-2 40,-3-3 1,-2 4 140,1 1 0,-5-1 64,1 6 0,-8 2 273,-2 2 0,-5 3-26,0 2 153,-2 0 0,-4 1-163,-2 4 0,0-2 107,-5 6 1,-1 0 6,-4 5 0,0 0-82,0 0 0,0 7-45,-1 2 0,1 8 25,0 2 1,0 7 117,-1-3 0,8 4-105,2 2 0,-2-1 77,3 0 0,-1-4-107,5 0 0,6-2-492,4 2 0,9-4 54,4-6 1,4-4-173,2-1 0,1-5-45,3 0 1,-1-4-1233,5-4 1709,-5-4 0,9-7 0,-5 1 0</inkml:trace>
  <inkml:trace contextRef="#ctx0" brushRef="#br0">23332 13562 7862,'14'0'603,"0"0"1,0 0-1235,1 0 1,-1 0 265,0 0 1,5-1 21,0-4 0,0 4-139,-5-4 482,0-3 0,1 6 0,-1-4 0</inkml:trace>
  <inkml:trace contextRef="#ctx0" brushRef="#br0">23261 13719 7862,'9'0'88,"1"0"1,-1-2 159,5-2 1,1-3-334,-1-2 1,5-2 98,0 6 0,4-1-1325,-4 1 1311,7 3 0,-4-10 0,6 4 0</inkml:trace>
  <inkml:trace contextRef="#ctx0" brushRef="#br0">24213 13307 7856,'-6'-15'0,"-2"7"-49,-6 4 0,0 4-113,-1 4 0,1 4 550,0 7-213,0-1 0,0 13 47,-1 6 0,1 2-158,0 2 0,1 1 227,4 5 1,2-3-130,7 2 0,0 2 215,0 9 0,0 2-110,0-3 0,7 3-225,2 2 0,4-8-24,1-6 0,7-13-219,2-11 0,4-10 106,2-4 1,-1-16 51,0-8 0,1-14-130,-1-10 0,1-1-4,-1-8 0,-1 0-359,-3-5 1,3 5 263,-4-1 0,-2 3 6,-2-2 1,-10-4 196,-4 4 1,-3 3 95,-2 2 0,-2 9-22,-3 5 0,-4 9-79,-10 5 1,1 10 363,-5 4 0,1 7-138,-2 7 1,-1 2-1,6 13 0,0 0-87,5 4 1,-1 0-488,1 1 0,5-1 140,-1 1 282,7-1 0,-10 1 0,5-1 0</inkml:trace>
  <inkml:trace contextRef="#ctx0" brushRef="#br0">24398 13875 7875,'14'0'0,"1"0"0,-1-1 349,0-4 1,5 3-55,0-2 0,5 2-257,-5 2 0,4 0 5,-4 0 1,0-5-230,-5 1 1,1-1-321,-1 5 0,-5-5 267,1 0 1,-7-1-680,2 1 918,-4 4 0,-1-12 0,0 5 0</inkml:trace>
  <inkml:trace contextRef="#ctx0" brushRef="#br0">24554 13690 8388,'-7'21'528,"-4"1"-204,6 6 0,-6 3-120,1 2 0,-1 1 0,2 4 1,-2 8-67,6-3 0,-5-4 89,6-6 1,1 1-448,7-6 0,4 0 197,6-13 0,5 1-287,0-12 0,7 1-35,-3-5 1,4-8-259,2-6 1,-3-2 144,-2-8 0,1 2-589,-6-1 1047,0-4 0,-4 5 0,-1-7 0</inkml:trace>
  <inkml:trace contextRef="#ctx0" brushRef="#br0">24867 13747 7806,'8'7'0,"5"-6"-356,-4 4 1,6-4 216,3-1 1,0 0 436,6 0 1,-6-6-303,6-3 0,-2-2-162,2 1 1,0-2-276,-10 2 0,2 2 441,-12-1 0,8 6 0,-5-4 0</inkml:trace>
  <inkml:trace contextRef="#ctx0" brushRef="#br0">24867 13875 7865,'2'10'0,"3"-1"0,-2-6 1135,6 2-772,1-3 1,9-2-153,0 0 1,4 0-111,-4 0 0,7 0-205,-3 0 0,9 0 28,1 0 1,0 0 75,-4 0 0,5-7 0,3-1 0</inkml:trace>
  <inkml:trace contextRef="#ctx0" brushRef="#br0">26047 13292 7823,'-1'-12'26,"-4"2"0,2 4 143,-7 6 1,1 0 2,-5 0 1,-1 1-115,1 4 0,-5 3 2,0 6 1,-8 2 92,-1 3 1,0 5 116,-6 9-151,-2 3 1,6 2 36,-3 0 0,3 0 11,1 5 1,7-1 22,3 1 1,5 0-4,5-1 1,2-1-191,7-3 1,2 2 55,3-7 1,4-6-121,10-8 1,10-10-104,8-4 1,5-11-103,0-9 0,1-5 115,0-9 1,-7 1-90,-3 0 1,-3-1 105,-2 1 0,-7-1 45,-7 1 1,-1-1 7,-8 1 0,-1 4-19,-4 1 0,-8 5-70,-6-1 1,-6 5 135,-9 5 0,-4-2-16,0 6 1,-5 0 119,5 5 1,1 2-116,9 2-323,2-2 266,13 11 0,8-12-157,10 4 0,13-4-13,6-1 1,4-4 277,0-1 0,3-12 0,7 1 0</inkml:trace>
  <inkml:trace contextRef="#ctx0" brushRef="#br0">26517 13136 7823,'-15'0'10,"1"0"0,-6 2 63,-4 2 1,-3 4-28,-1 6 1,-1 7 65,1 3 1,-1 2 46,1 3 1,1 6 182,3 3 0,4 4-56,6 6 0,1-3 187,3 8 1,-1-6-333,7 5 0,-1-11-217,5 2 0,11-10-261,3 0 0,10-9 266,0-5 1,9-5-862,5-5 0,3-2 291,1-7 0,-1-2 641,-3-3 0,3-9 0,-4-8 0</inkml:trace>
  <inkml:trace contextRef="#ctx0" brushRef="#br0">26716 13122 7610,'-10'14'-147,"1"0"0,4 2 200,-5 3 1,3 5 561,-3 9 1,-3 3-159,4 7 0,3 1-213,1 3 1,-1-7-142,1 3 0,0-6-141,5 1 0,0-4 12,0-11 0,2-2-182,2-7 0,0-1 126,5-4-70,0-3 1,6-6-61,-1 0 1,-5-6 24,1-3 1,-2-6-145,1-4 0,4 2 8,-4-7 1,-1 2-19,2-1 0,-1-4 140,5 3 0,-4-3 36,-1-1 1,-4 6 192,5 3 0,-6 4-28,6 6 275,-7-4 1,5 18-152,-3 0 1,-4 12 407,4 7 1,-3 3-84,-2 1 1,0 5 66,0 1 0,0 3-192,0-3 1,0-3 5,0-7 1,6 1-361,3-6 1,-1-5 93,2-4 0,1-7-142,8 2 1,-3-4 89,2-1 1,3-8-130,-2-6 0,6-2-2,-1-7 1,-2-1 27,2-4 1,-7-6-14,2 1 1,-3-6-27,-2 1 0,0 1-77,1 0 1,-6 3 52,1-4 0,-6 7-366,6-2 1,-7 7 165,2 3 0,-4 5-88,-1-1 0,0 8-53,0 2 495,0 6 0,-6-4 0,-2 7 0</inkml:trace>
  <inkml:trace contextRef="#ctx0" brushRef="#br0">27256 13719 7842,'-8'0'-886,"-5"0"909,12 0 1,-7 0 108,3 0 0,4 6 166,-4 4 0,3-2-99,2 1 1,-5 0-78,1 6 1,-1-1-84,5 0 1,0 0 176,0 1-240,0-1 113,6 0-182,2-6 1,6-2 15,1-6 1,-6-6-112,1-4 1,-6-1 20,6 2 1,-7-4 8,2 4 44,-4-4 0,-1-1 54,0 0 1,-1 4-114,-4 1 0,-3 6 87,-6-2 0,4 2-79,1-2-101,-1 3 137,-4-10 0,6 9 129,4-7 0,2 1 0,2-6 0</inkml:trace>
  <inkml:trace contextRef="#ctx0" brushRef="#br0">27483 13221 7842,'15'0'0,"-1"0"64,0 0 1,2 0 157,3 0 1,-2 0-82,7 0 1,0-1-180,4-4 0,0 2 77,1-7 0,-2 6-114,-4-6 0,-2 7-368,-7-2 0,-4-1-281,-1 1 724,-6 0 0,-3 12 0,-8 1 0</inkml:trace>
  <inkml:trace contextRef="#ctx0" brushRef="#br0">27569 13307 7842,'0'14'506,"-2"5"-440,-3 0 0,2 1 49,-6-1 0,-1 2 109,-4 2 0,0 3-279,0-7 0,6 0 89,3-5 1,3-5-122,2 1 0,2-7-94,3 2 0,4-4-112,10-1 1,-2-1 81,7-4 1,0-3-5,4-6 1,1 0-570,-1-1 784,1 1 0,-1-6 0,0-2 0</inkml:trace>
  <inkml:trace contextRef="#ctx0" brushRef="#br0">27896 13008 7842,'0'14'376,"0"7"-152,0 2 0,0 11 42,0 4 1,-5 3-34,0 1 0,-6 2 127,2 4-202,-10 9 0,1 0-96,-5-1 1,4 0 156,-5-9 1,7 1-208,-2-6 0,3-1-59,2-3 0,1-9-69,3-10 1,4-8 22,6-2 0,2-6-104,2 2 0,4-5-117,7-5 1,-1-3 231,0-6 0,2-2-110,3-3 1,-2-3 9,7-6 0,-7-1-236,2 1 0,2-5 37,-2 0 0,0-1 52,-5 6 0,-1 0 237,-4-1 0,-1 7 207,-3 3-162,-4 10 160,6 2 0,-7 9 400,0 3 0,0 9-249,0 10 1,-5 2 349,0 3 1,-4 4-170,4 0 0,-5 5-47,6-5 0,-1-1-274,5-8 0,0-4-509,0-6 295,6 0 1,2-1-130,6-3 1,1-4-530,-1-6 0,-5-6 320,1-4 1,-2 2 427,1-1 0,4-7 0,-5-6 0</inkml:trace>
  <inkml:trace contextRef="#ctx0" brushRef="#br0">28166 13619 7567,'14'2'644,"0"3"1,2-4-700,3 4 1,-2-3 90,7-2 0,0 0-137,4 0 1,-1-2-80,-3-3 1,-2 4-225,-3-4 0,-8-1 80,3 1 1,-9-1-457,0 1 780,-4 3 0,-1-4 0,0 6 0</inkml:trace>
  <inkml:trace contextRef="#ctx0" brushRef="#br0">28280 13534 7817,'-2'14'-321,"-3"0"1,2 7 561,-6 3 0,-2 3 133,-8 1 1,3 0 138,-3 1 0,5-1-259,4 1 1,-1-6-76,6 1 0,1-7-755,4 2 495,0 4 1,6-9-220,3 0 0,-1-6 204,2-8 0,-1 0-616,5 0 0,1-2 712,-1-2 0,0-11 0,0-7 0</inkml:trace>
  <inkml:trace contextRef="#ctx0" brushRef="#br0">28365 13761 7817,'14'0'-33,"0"0"23,0 0 1,2 0 95,3 0 0,-3 0-179,3 0 0,-2 0 126,2 0 1,-3 0-122,3 0 0,-3-4-421,-2-1 345,0-6 0,-1 8-397,-4-7 561,-2 7 0,-7-9 0,0 4 0</inkml:trace>
  <inkml:trace contextRef="#ctx0" brushRef="#br0">28621 13577 7817,'0'14'302,"0"0"0,-2 5 89,-3 0 1,2 6-32,-6-1 0,6 3-51,-2 1 1,-1-4-126,1 0 1,0-2-74,5 1 0,-5 0-927,1-4 701,-1-4 1,5 6 114,0-7 0,6-6 0,2-2 0</inkml:trace>
  <inkml:trace contextRef="#ctx0" brushRef="#br0">28976 13690 7793,'-8'15'-126,"4"-1"1,-3-5 185,3 1 1,-6 4 0,4 5-43,-2-2 0,-2-1 12,-4-2 1,0 1-216,0-1 1,-5-5-27,0 1 0,-2-6-44,2 6 0,3-7 83,-2 2 172,2-4 0,1-7 0,1-2 0</inkml:trace>
  <inkml:trace contextRef="#ctx0" brushRef="#br0">29033 13179 7793,'14'12'0,"1"-2"256,-1 9 1,0 1-126,0-1 0,2 11-100,3-1 0,-3 7 100,3-3 1,-4 2 23,0-2 1,4-5-56,0 1 1,0-2-193,-5-8 1,5 0-48,0-5 0,0 0-131,-5 0 0,-5-4-805,1-1 743,-7-6 332,-3 4 0,-8-1 0,-6 2 0</inkml:trace>
  <inkml:trace contextRef="#ctx0" brushRef="#br0">29275 13164 7793,'0'21'-63,"0"3"0,-11 9 163,-4 5 1,-3 3 192,-1 1 1,1 1-225,-5 0 1,5-2-65,-1-3 0,2 1-23,-2-6 1,3 1-201,-3-6 1,3-1-77,2-3 0,1-4 7,4-6 287,3 0 0,-1-6 0,-1-1 0</inkml:trace>
  <inkml:trace contextRef="#ctx0" brushRef="#br0">29403 13591 7793,'34'-8'0,"-5"0"-456,-1 3 1,1 2 224,-6-6 1,-2 6 247,-2-2 1,-3-1-285,-2 1-131,0-6 398,-6 3 0,-2-6 0,-6-1 0</inkml:trace>
  <inkml:trace contextRef="#ctx0" brushRef="#br0">29502 13378 7793,'-14'15'128,"0"4"1,0 4 21,-1 5 0,1 2 26,0 3 0,0 2 83,0 3 0,4 1 105,1-6 1,5 1-311,0-6 1,4-4 45,4-1 0,9-10-558,6 1 0,6-9 87,-1 0 1,-2-4-144,2-1 1,-2-8 225,2-6 0,1-2 288,-6-7 0,0-1 0,-5-4 0</inkml:trace>
  <inkml:trace contextRef="#ctx0" brushRef="#br0">29716 13193 7793,'14'0'0,"0"0"0,0 0-229,0 0 0,1 0 238,-1 0 1,0 0-27,0 0 1,-4 0 58,-1 0 1,-4 5 113,4-1-7,-5 1 1,2 1 100,-6 4 1,0 4-46,0 5 0,0 3-78,0 7 1,-2 5 20,-2 4 0,2 2-10,-3-2 0,4 1-167,1-6 0,0 0 94,0-4 1,0-2-149,0-4 0,0-7 177,0-6-6,0-1 1,0 1-109,0-1 1,-7-6 70,-2 2 1,-4-3-103,-1-2 1,-2 4 69,-3 1 0,2 0-300,-7-5 0,5 0-38,-4 0 1,4 0-173,-5 0 1,7-2 96,-2-2 394,9-4 0,-3-7 0,6 1 0</inkml:trace>
  <inkml:trace contextRef="#ctx0" brushRef="#br0">30057 13420 7793,'28'0'-172,"1"5"-119,-1 0 0,-1 0 252,-3-5 1,2 0 169,-2 0 1,-2-2-182,2-3 1,-5 4-128,5-4-60,-7-3 0,2 5-23,-10-7 260,-2 7 0,-7-3 0,0 6 0</inkml:trace>
  <inkml:trace contextRef="#ctx0" brushRef="#br0">30242 13221 7793,'-7'14'0,"4"2"0,-6 3 0,4 3 627,-5 7 0,3 7-185,-3 7 0,-3-1-22,4 6 0,-2-9-167,1-1 0,-1-6-398,7 1 1,-1-3-219,5-2 0,0-5-501,0-5 0,1-2 864,4-2 0,3-6 0,6-1 0</inkml:trace>
  <inkml:trace contextRef="#ctx0" brushRef="#br0">30853 12752 7844,'-8'8'13,"3"6"0,-1 8 0,1 12 204,2 3 0,2 11-15,1 4 0,-5 8 68,0 2 0,-6-1 13,1-4 1,-2 3-149,-2-3 0,-1 1 30,1-10 1,0-2-78,0-9 1,1-2 53,4-6 0,-2-7-223,6-3 37,-6-3-144,9-9 0,-4-2-331,6-10 1,6-7 241,4-7 1,9-11-119,4 1 0,4-9 45,2 1 0,4-3-86,0 2 1,0 5 268,-4 9 0,-3 5 289,-2 10 1,1 3-86,-6 6 1,-1 3 265,-9 6 1,2 2 88,-6 13 1,0 0-155,-5 4 1,-7-4 48,-2-1 1,-4 0-14,-1 0 1,-2-2-104,-3-7 1,2 0-70,-7 0 0,5-4-168,-4-1 1,4-5-52,-5 0 1,7-2-338,-2-2 0,3 0-116,2 0 0,1-2 570,4-2 0,2-4 0,7-7 0</inkml:trace>
  <inkml:trace contextRef="#ctx0" brushRef="#br0">31208 13378 7841,'8'0'70,"-1"6"-35,-7 3 0,0 6 21,0 4 1,-7-2 119,-2 7 0,-2-2 107,1 1 1,-1 3-51,6-7 1,1 0-331,4-5 66,0 0 1,6-6-66,4-3 1,4-5 81,5-5 0,1-3-64,4-6 1,3 0 68,-4-1 0,0 1-266,0 0 127,-5 0 0,1 0 101,-10-1 1,-4 6-142,-10-1 0,-3 7 84,-6-1 1,-7 0-110,-2 0 1,-6 2 24,-4-3 0,3-1-106,-3 1 1,3-6 91,2 2 202,5-4 0,-3-7 0,3-3 0</inkml:trace>
  <inkml:trace contextRef="#ctx0" brushRef="#br0">31606 12937 7841,'7'-8'164,"-6"2"1,10 7-147,-6 4 0,0-2 103,-5 7 1,6-1 26,4 5 0,-1 2 94,5 3 0,-3-3 30,8 3 1,2 3-10,-2 2 1,6-2 9,-1 1 1,-2 1-142,2 5 1,-5-1 51,4 0 1,-10 2-214,1 4 1,-9 0 108,0 4 0,-18 5-400,-11 0 1,-12 1 38,-16 8 1,-7 0-108,25-23 1,-3-1 0,1-1 0,0 0 387,-2 1 0,0 1 0,-1-3 0,-1 1 0,-3 5 0,1-1 0</inkml:trace>
  <inkml:trace contextRef="#ctx0" brushRef="#br0">21981 15254 7844,'0'-8'-63,"0"2"0,0 8-144,0 2 1,0 11 914,0 8-306,0 4-221,0 8 0,0 3 281,0 9-255,-6 4 0,3 7 0,-7 4 331,-1 4 1,-2 10-744,6-36 1,0 0 0,-7 39 304,7-38 1,0-1 0,-9 39-18,6-39 1,1 1 0,1 0-1,0 0-170,-11 34 1,0 0-209,5-9 220,-3-9 77,9-8 0,0-13 15,3-3-84,4-9-286,1-10 21,0-7 0,1-12 10,4-9 0,3-7-68,6-21 1,-1-11 42,-4-13 0,9-5-3,-4-5 1,5 10-73,0-1-551,-4 20 1005,6 0 315,-7 23 1,0 3-97,1 17 1,-6 10 171,1 8 0,-7 13-162,1 11 1,-2 8 114,-2 1 0,0 5-78,0-4 0,0 1 267,0-2 1,2-9-515,2 0-34,-2 0-199,11-15 221,-5 11 0,6-20-463,0 0 1,0-6-292,0-8 0,-4 0 269,-1 0 446,-6 0 0,10-13 0,-5-2 0</inkml:trace>
  <inkml:trace contextRef="#ctx0" brushRef="#br0">22095 16505 7838,'14'0'527,"5"-4"148,0-1 1,6-6-639,-1 1 1,8-2-662,1-3 0,5 0 551,-5-4 0,0 3 6,-5-3 0,-5 3-594,-5 2 0,-2 4 233,-2 1 0,-4 1 428,-1-1 0,-5-4 0,2 5 0,-6-6 0</inkml:trace>
  <inkml:trace contextRef="#ctx0" brushRef="#br0">22379 16207 7829,'-1'16'194,"-4"2"0,3 5 281,-2 5 1,2 7-193,2 3 0,-2 7 13,-2 3 0,0-1-264,-5-4 1,6-2-6,-2-3 1,-1-3-237,1-7 124,0-6-80,5-1 1,0-7-287,0 0 1,7-6 178,2-3 0,1-5-61,4-5 1,-3-4-300,8-10 0,-3-3 632,-2-7 0,0 1 0,0-1 0</inkml:trace>
  <inkml:trace contextRef="#ctx0" brushRef="#br0">22692 16292 7800,'28'-13'481,"1"4"1,4 3-113,0 6 1,0 0-307,-4 0 1,-1 0 92,1 0 1,-1 4-121,1 1 0,-6 0 43,1-5 1,-7 0-70,2 0 1,-3 0-343,-2 0-825,0 0-430,-6 0 1587,-1 0 0,-14 6 0,-1 2 0</inkml:trace>
  <inkml:trace contextRef="#ctx0" brushRef="#br0">22848 16448 7800,'-8'2'324,"4"3"1,4-4 675,4 4-422,4-3-285,13 4 0,-1-3 86,4 7 1,3-7-163,-3 1 1,3-2-181,1-2 0,5 0-90,0 0 0,7-6-346,-2-4 1,-4 2-1622,0-1 2020,2 6 0,-6-10 0,5 5 0</inkml:trace>
  <inkml:trace contextRef="#ctx0" brushRef="#br0">23844 15894 7733,'-7'-8'0,"-2"3"85,-4 4-56,5 1 0,-4 6-35,2 4 0,2 8 87,-1 6 0,1 5 46,-2 4 1,-2-2 247,2 7 0,4-5 24,1 5 0,4 0-131,1 5 0,0 0-114,0-1 1,1 1-86,4 0 0,3-7-72,6-3 0,2-9 45,3-5 0,3-10-154,6-4 1,2-10 81,4-4 0,0-17-122,4-7 1,-1-6 8,-4-4 1,-5-4 72,1-1 0,-3 1-234,-7 4 1,-1 2 80,-9 3 0,-2-1 160,-7 6 0,-2 1 11,-3 8 1,-7 4 4,-7 6 1,-13 6 22,-1 3 1,-7 5 14,-2 5 1,-1 9-94,0 10 1,4 1-65,6-1 0,1 1-571,13-6 313,0 6 162,5-9 262,6 4 0,2-5 0,6-1 0</inkml:trace>
  <inkml:trace contextRef="#ctx0" brushRef="#br0">24100 16249 7733,'22'0'0,"3"0"106,-6 0 0,1 0 160,-1 0 1,-3-1-120,3-4 1,-3 2 100,-2-7 0,-1 6-565,-4-6 0,2 5 124,-6-4 0,5 4-150,-6-4 1,1 4-27,-5-4 0,0 4 6,0-5 1,0 6 362,0-6 0,0 1 0,-6-6 0,-2 1 0</inkml:trace>
  <inkml:trace contextRef="#ctx0" brushRef="#br0">24270 16065 7296,'-8'6'-262,"-3"2"893,6 6 1,-1 7-175,1 2 1,2 4-70,-6 1 0,4 3-107,-4 2 1,1 1-64,-2 4 1,2 3-192,4-3 0,2-3 140,-3-2 0,4-4-619,1-6 0,6 3-68,3-7 1,4-7-380,1-7 0,2-3 448,3-2 1,-3-8 450,3-7 0,3-11 0,0-11 0</inkml:trace>
  <inkml:trace contextRef="#ctx0" brushRef="#br0">24412 16093 7733,'15'0'0,"-1"0"212,0 0 0,2 0-85,3 0 0,-2 0-127,7 0 0,-1 0 129,6 0 1,4-2 228,0-2 0,2 1-295,-2-7 0,-3 1-215,3-6 1,-4 3-532,-5 2 1,-4-1 37,-6 6-187,0-6 832,-6 10 0,-1-12 0,-7 5 0</inkml:trace>
  <inkml:trace contextRef="#ctx0" brushRef="#br0">24782 15937 7724,'-14'1'358,"0"4"1,-1 8-175,1 6 1,0 6-54,0-2 0,-5 4-130,0 2 0,-5-1-223,5 1 0,-5-3-30,5-2 0,0 3-323,5-3 0,0-4 575,0-1 0,0 3 0,-1 0 0</inkml:trace>
  <inkml:trace contextRef="#ctx0" brushRef="#br0">24526 15979 7733,'14'0'0,"0"0"283,1 0 0,-1 8 453,0 6 1,0 2-240,1 8 1,0 0-23,4 4 0,-3 5-302,3 0 1,-3 1 7,-2-6 0,5 0-802,0 1 1,0-2 620,-5-4 0,7 4 0,1-5 0</inkml:trace>
  <inkml:trace contextRef="#ctx0" brushRef="#br0">25009 15993 7841,'0'-9'356,"0"0"1,8 1-28,7-2 1,2 2-386,11 4 55,-2 2 0,15-4 137,-3 6 0,4 0 88,6 0 0,-9 0-316,4 0 1,-10 0-110,0 0 0,-3 0-108,-1 0 0,-6 0 12,1 0 1,-7 0-851,2 0 710,-9 0 437,-4 0 0,-6-7 0,0-1 0</inkml:trace>
  <inkml:trace contextRef="#ctx0" brushRef="#br0">25351 15681 7841,'-15'-15'0,"8"8"0,0 11 283,7 11 0,-4 19 58,-1 4 0,-2 13 64,3 1 1,-3 3-298,-2 2 0,-4-2-205,4-3 1,2-3 26,3-6 1,-3-2-191,3-3 1,1-3 156,7-7 0,6 1-119,9-1 1,-2-11-465,7-2 0,-1-11 252,6 1 1,-1-11 181,1-8 1,-1-7 251,1-7 0,-6-1 0,1 1 0,-2 4 0,2 0 0,-2 5 0,-3-4 0,-5 5 0,0-1 0,1-1 0,-6 1 0,-3-5 130,-1 5 1,-3-4 211,-2 4 447,0 0-475,-7 4 0,-1 8 61,-6 2 0,0 5-78,0 5 0,4 4-80,1 10 0,-1 2-22,-4 2 0,5 3-178,-1-8 0,7 6-82,-2-5 0,4 5 86,1-5 1,0 0-242,0-5 37,0-6 0,6-2-45,4-6 0,2 0 102,2 0 0,1-1-47,-1-4 1,0-5-158,0-9 1,5 4 86,0-4 0,0 3-150,-5 2 230,1-1 1,-3 6 455,-2-1-64,-4 7-122,0 3 0,-4 8 16,3 6 0,-4 5 155,-1 0 1,0 2-120,0-2 0,0-2-64,0 7 0,5-7-400,0 2 1,1-5-275,-1-4 151,-4 3 0,10-10 428,-6 6 0,6-6 0,-3 4 0</inkml:trace>
  <inkml:trace contextRef="#ctx0" brushRef="#br0">25905 15965 7841,'8'0'-319,"0"11"683,-3 3 1,-4 10-62,4 0 1,-3 3-1,-2 1 0,0 5-131,0 0 0,0 1-183,0-6 1,0 0 100,0 1 0,0-2-136,0-4 0,0-2-26,0-7 1,1-6-668,4-3 316,3-4 1,6-9 167,0-6 1,0-2-25,1-7 1,-6-1 3,1-4 1,-1 1 49,5 3 0,-1-3 113,-4 3 0,4 4 164,-3 1 1,-3 10 13,3 4 174,-1 3 1,1 10 64,-1 6 1,-5 8-159,0 12 1,-2-4 232,-2 3 0,0 2-221,0-2 1,0-2-105,0-7 1,0 1-91,0-6 1,0 0-235,0-5 0,1-6-590,4-3 635,-3-3 0,4-10 224,-6-7 0,6-5 0,2-8 0</inkml:trace>
  <inkml:trace contextRef="#ctx0" brushRef="#br0">26317 15610 7841,'8'28'0,"-1"7"111,-7 3 1,0 3 301,0 1 1,0 3-194,0 2 1,0-1-1,0 6 0,-7-6 182,-2 1 0,1-3-93,-1-1 1,-1 0-201,-4-1 0,1 1-1,4 0 1,-2-2-136,6-3 0,-5-5-71,6-9 0,-1-4-720,5-6 586,0-6 1,2-5-65,2-12 1,1-7-335,9-12 0,-1-7 233,11-3 1,-1-3 16,6-2 1,-1 2 178,1 3 1,-3 5 327,-2 9 0,1 5-77,-6 10 1,0 3 102,-4 6 1,-3 8 521,-2 6 1,-4 6-306,-6 9 0,0 5 176,0 4 1,-6 3-173,-4 2 0,2-2-344,-1-3 1,6-3-231,-2-7 1,3-6-1129,2-3 1083,7-3 245,1-8 0,12-8 0,2-8 0</inkml:trace>
  <inkml:trace contextRef="#ctx0" brushRef="#br0">27085 15553 7775,'-22'6'0,"-5"4"130,4 9 1,-4-2 220,-2 7 0,1 6 303,-1 8 0,1 9-223,0 5 0,4-1 95,0 1 1,7 0-163,-2 5 1,9-2-398,6-3 0,2 0-125,2-9 0,3 1-144,7-11 0,7-1 302,16-8 0,16-10 0,10-8 0</inkml:trace>
  <inkml:trace contextRef="#ctx0" brushRef="#br0">27554 15595 7836,'-22'0'-431,"3"0"0,-1 0 420,1 0 0,-2 2 264,2 3 1,-3-2-77,-6 6 0,4 1 105,0 4 1,2 2 3,-1 3 0,-4 0-23,3 9 0,4 4 103,1 10 0,-2 3-110,2 2 0,2 8 120,7 7 0,-1 3-167,6-8 1,2 3-170,8-8 0,4-3-188,10-2 1,5-11 190,9-7 1,0-13-798,10-12 0,-3-5 249,7-9 0,2-1-106,-2-12 0,-6 4 110,-7-5 1,-6 7-493,-4-2 993,-10 3 0,-1 2 0,-5-1 0</inkml:trace>
  <inkml:trace contextRef="#ctx0" brushRef="#br0">27355 16193 7836,'15'-5'175,"-1"0"0,6-1-70,4 1 0,3 3-84,1-2 0,6-3-16,-1 3 0,6-3 92,-1 3 1,-2-3-141,2-2 0,-8-2-127,-1 6 0,-7-5 34,-8 6 1,-1-3-387,-4 3 69,-2 2 1,-9-4 137,-3 6 1,-3 0 314,-6 0 0,-6 6 0,-3 2 0</inkml:trace>
  <inkml:trace contextRef="#ctx0" brushRef="#br0">27626 16008 7812,'6'-8'324,"-5"3"-87,4 10 0,-3 4-1,-2 10 1,0 3-10,0 7 0,-7 6 13,-2 2 0,-4 3-70,-1-2 0,1 3-13,4-3 1,3-3-157,6-2 0,1-5 87,4-4 1,9-10-679,10-9 1,3-4 59,1-1 0,1-12-106,-1-7 0,0-8 268,1-6 0,-1 3 368,1-3 0,-1-4 0,1 1 0</inkml:trace>
  <inkml:trace contextRef="#ctx0" brushRef="#br0">28009 15638 7784,'8'6'0,"5"7"-96,-4 6 0,4 6 158,1-1 0,0 3 141,1 1 1,4 1 37,0-1 0,1-1 275,-1-3 0,-3 1-133,3-6 0,-3 1-121,-2-1 1,-5-1-170,1 5 1,-7-4 8,2 5 1,-10-5-224,-4 5 0,-10-5 130,-5 4 1,-5 1-178,-4 4 1,-3-2-2,-7 2 0,5-7-110,0 7 0,12-4-119,-3 0 0,4 1 147,-4-6 1,1 0-150,0-5 0,1-1 400,3-4 0,-3 4 0,5-5 0</inkml:trace>
  <inkml:trace contextRef="#ctx0" brushRef="#br0">29801 15695 7749,'0'-16'0,"0"-3"1,-5 3-149,0-3 0,-1 2 102,1-2 1,4 8 729,-4-3-73,-3 3-60,6 3-250,-4 2 1,6 18-135,0 7 0,0 13 38,0 6 0,0 9-179,0 5 0,0 3-63,0 2 0,0-1-81,0-4 0,-5 1 61,1-5 1,-1-2-176,5-8 0,0 1 109,0-6 1,-2-4-19,-2-6 0,2-10-49,-3 1 123,4-9 1,-1 0-87,-3-10 0,4-9 57,-4-10 1,4-9-97,1-5 0,0-9 79,0-6 1,0-8-9,0-6 0,0-4-178,0-4 1,1 3 183,4 1 0,-4 13 180,4 11 1,1 9-3,-1 4 1,2 16 120,-3 3 1,-2 12-74,3 3 0,-4 13 124,-1 10 1,-1 11-116,-4 4 0,2 11-15,-7 7 1,5 8-113,-4 7 0,6-2 103,-2-2 0,4 0-62,1-5 1,-5 0 49,0-5 1,0-7-125,5-3 0,0-5 382,0-9-332,0 0-26,7-24 1,-1-6-3,3-21 1,-1-8-18,-3-16 1,-2 1-97,7-12 0,-7 1-68,2-5 0,-4-4 63,-1-1 0,0-3-43,0-1 0,-1 3 130,-4-3 1,3 4-40,-2 15 1,2 7 51,2 12 162,0 6 1,2 15 52,2 7 0,-1 14-57,7 15 1,-5 17 111,4 11 1,-6 9-31,2 0 0,1-7-220,-1-2 0,5-5 57,-6 0 0,3-3 1,-3-7 1,-2-7-26,3-6 0,1-3-143,-1-7 1,-1-4 300,-4-6-179,0-6-89,0-9 0,0-11 43,0-17 1,-4 1-90,-1-9 1,0-1 38,5-14 0,0-3-338,0-11 1,0-5 266,0 0 1,-4 4-67,-1 10 1,0 7 272,5 12 0,0 13-93,0 6 1,2 15 314,2 9 1,-2 14-144,3 15 0,1 15 105,-1 17 1,-1 6-29,-4 13 1,2-7-59,3-2 1,-4-6-4,4-8 0,-3-8-223,-2-7 0,0-1 356,0-7 0,0-8-336,0-7 0,0-3 248,0-2 0,-2-6-140,-3-3 1,2-10-57,-6-4 1,4-10-45,-4-5 0,4-4-4,-5-5 1,7-5-59,-2-10 0,-1-4-161,1-9 1,1-1-288,4-9 1,-5 4 321,0-4 0,0 8 93,5 11 1,0 9 98,0 10 1,2 14 257,3 5 0,-2 16-27,6 2 0,-5 25 243,0 9 1,3 20-111,-3 9 1,1 12-199,-5-37 0,0 1 0,0 1 1,0-1 168,0 33 1,0 4-42,0-4 0,0-2-179,0-8 1,0-4-150,0-10 0,0-3-130,0-6 1,0-12-277,0-2 1,-2-10 499,-2 0 0,2-3 0,-4-2 0</inkml:trace>
  <inkml:trace contextRef="#ctx0" brushRef="#br0">13450 8587 7936,'-9'-5'-429,"-1"0"1,7-6 290,-1 2 0,-3-4 231,3-1 15,-1 0 71,-2 6-56,6-5 1,-7 12 164,3-4-145,4 3 0,-7 2 170,3 0 8,3 0-138,-10 7-57,10 0 134,-10 1-92,10-1 1,-9-6-44,6 4 1,-1-3 7,1 2 1,2-2 146,-6-2-18,5 0-56,-8-6-11,4 4-177,0-4 97,-5 6-39,12 0-138,-12 6 0,7 2 78,-4 6 0,-1 0-13,6 1 1,-4-6 27,4 0 0,-6 1-19,2 4 1,1-1 74,-2-4-45,1 4 1,-5-7 23,-1 4-34,8 2 0,-5-9-7,8 7 6,-7-7 1,4 10-10,-2-4 0,-2-1-2,6 2 1,-6-1 23,2 5 0,1 1-4,-2-1 0,7 5-13,-2 0 1,-1 1-7,1-1 1,0 2 28,5 2-23,-6 4 0,5-9 53,-4 5 1,3-4-47,2 5 1,0-2 81,0 2 0,2 1-69,3-6 1,-4 6 50,4-1-60,3 3 1,-5 1 24,6 1 0,-4-6-1,5 1 0,-6-5-29,6 5 13,-7-7 0,10 8-10,-4-6 0,-1 2 34,1-2-26,1-3 1,-1 4 16,1-6 0,-5 1-17,4-1 0,-1 5 2,2 0 1,1 0-16,-7-5 0,6 0 13,-5 0-88,6 1 76,-3-1 0,1-5-120,0 1 136,-5-7 3,8 9 0,-9-10 10,7 3 0,-5-4-10,4-1 1,-4 5 4,4 0 0,1 0-17,4-5-24,0 0 1,0-5-197,1 0 210,-1-6-45,0 9 1,0-10-95,1 2 1,-1 2 90,0-1 0,-1 0-11,-4-6 1,8 1 8,-2 0 0,2-5-1,-3 0 1,2-2 14,3 2 0,-3 4 14,3-4 0,1 1 62,-1-1-81,0 4-26,-5-6 1,2 7-81,3 0 0,-8-1 59,4 1 1,-4 0-15,3 0 0,-5 0 1,1-1 1,-7 0-12,2-4 1,1 1 130,-1-5-94,-1 5 1,3-9 0,-6 5 88,4-6-82,3-1 1,-6 1 24,2-1 1,-1 6-34,2-1 65,-3 7 1,3-5-14</inkml:trace>
  <inkml:trace contextRef="#ctx0" brushRef="#br0">13819 8828 12630,'-5'-14'-32,"2"0"-2,-7 0 0,5-2 66,-4-3-50,-1 3 1,-4-4-59,0 5 60,0-5 1,0 3 15,-1-7 0,1 5 3,0-5 0,0 5 19,-1-4 0,1 5 6,0-1 1,1 3 13,4 2 1,-4 2 97,4 2 1,1 2 64,-2 3-155,1 4-27,-5-5 1,0 6 38,-1 0-55,1 0 1,0 0-2,0 0 1,-1 0 48,1 0 1,0 0-7,0 0 1,4 0-23,1 0 0,-1 0 0,-4 0 0,5 0 236,-1 0-195,1 0-2,1 0 0,-5 0 32,4 0-198,2 0 138,-5 6 1,5-3-49,-2 7 1,1-6-9,3 6 0,-1-6 5,-4 6 0,-1-1-9,7 6 1,-6-6 37,5 1-17,-6-1 1,8 5-25,-6 1 1,1-6 23,-2 0 1,2-4-53,4 5 1,1-7 52,-7 2 1,5 1-19,-4-1 0,4 1 12,-4-1 0,4-2 32,-5 6 0,6-4-13,-6 5 1,5-1 1,-4 5 0,4 5 120,-4 0 0,4 6-119,-4-1 0,4-2-1,-5 2 1,6 0 14,-6 4 0,7-1-46,-2-3 0,-1 2 43,1-2 1,-1 3-36,1 1 0,4-4-3,-4 0 1,-2 0-8,3 4 0,-1 2 22,5 3 1,0-3-4,0 3 1,0-4 31,0-6-30,0 4 0,0-5 43,0 7 1,2-1 8,2 1 0,-1-6-40,7 1 1,-1-5 4,6 5 1,-1-7 234,0 2-219,7-3 36,-6 4 0,11-4 120,-7 3 1,4-3-150,-4-2 0,5-4 2,-5-1 1,2-1-27,-3 1 0,0 3 2,6-8 1,-5 1 42,4-5 0,-1 0-7,2 0 0,3-2-99,-3-2 64,2-4-29,9-13 1,-3 5-2,6-2 1,-7-3-8,2 2 1,-3-6-94,-1 1 0,-5-1 76,-1 1 1,-5-3-19,1 4 0,-4-4-1,0-2 0,-6-5-15,1-4 1,-2 1 108</inkml:trace>
  <inkml:trace contextRef="#ctx0" brushRef="#br0">13819 8936 14650,'-15'-25'-170,"-4"-4"1,-3 9-213,-6-4 0,1 11 382,3-1 0,-3 3 0,5-3 0</inkml:trace>
  <inkml:trace contextRef="#ctx0" brushRef="#br2">21199 5743 8105,'-20'-6'181,"8"-2"-181,-2-6 0,10 6 233,-9 2 429,11 6-587,-4 0 0,8 0-200,2 0 0,-1 0 121,7 0 0,-5 0 45,4 0 1,1 1 41,4 4 1,0-3 30,0 2 0,1-2-1,-1-2 0,0 0-26,0 0 1,5 5 44,0-1 1,2 1-46,-2-5 0,-2 0-5,7 0 0,-1 0-42,6 0 0,-6 0 37,1 0 1,0 0-20,4 0 1,1 0 20,-1 0 1,1 0-12,-1 0 0,0-5 23,1 1 0,-1-1 20,1 5 1,-1-5 36,1 1 0,-1-1-63,1 5 1,4 0-83,0 0 0,6 0 83,-1 0 0,3 0-107,2 0 0,0 1 52,-1 4 1,-4-3-120,0 2 1,-6-2 49,1-2 0,2 5-9,-2-1 0,-3 1 19,-2-5 0,-2 0 3,7 0 0,3 0 17,2 0 0,-2 0 5,2 0 1,-5-5 2,5 1 1,-1-6-1,1 6 1,-4-1 0,-5 5 1,-1 0 60,1 0 1,-6 0 7,1 0 1,-7 0 23,2 0 0,-1 1-69,1 4 0,-3-2 25,2 7 1,0-6-10,1 6 1,1-5-80,4 4 1,3-6 36,-3 2 0,7-3-19,2-2 1,2 0-10,-2 0 0,-1 0-18,6 0 0,-7 0 26,3 0 1,-6 0 13,-4 0 1,3 0-19,-4 0 0,-1 1 13,2 4 1,-7-3 20,2 2 1,4-2-9,0-2 0,2 0 3,-1 0 0,8 0-2,-4 0 1,9 0 0,-4 0 1,5 0 0,-5 0 1,5-2 1,-5-2 0,5 2-4,-5-3 0,2 4-1,-2 1 1,-8 0-3,4 0 1,-4 0-45,3 0 1,2 0-5,4 0 0,-4 0-20,3 0 0,3-5-12,2 0 1,1 0 28,-1 5 0,3-1-13,-3-4 0,-3 4 89,-2-4 1,2 3-69,-2 2 0,-1 0 189,-8 0 0,2 0-59,-2 0 1,5 0 56,4 0 0,-2 0-115,7 0 1,5 2 12,4 3 0,7-4-15,-2 4 1,-1-2 1,1 2 0,-6-4-118,1 4 1,4-3 104,1-2 1,9 0-271,6 0 0,2-2 215,2-3 1,0-1-8,0-3 0,-6-4 34,-3 3 1,-4 3-3,-1-3 0,11 1 33,3-6 1,3 6-35,-3-1 1,-1 2 150,-4-1 1,-3-2-133,-6 6 1,2-4 85,2 4 0,4 0-83,6 5 0,0 0 3,0 0 0,-6 0-18,-3 0 0,-2 0-5,1 0 0,4 0-100,6 0 0,5 0 95,0 0 0,-2 0-17,-7 0 1,-4-1 8,-6-4 1,1 3 112,4-2 0,2-3-93,8 3 1,-1-7 1,0 1 0,-3 2-4,-7-1 1,2-1 3,-6-4 0,7 1 5,7 4 1,0-4-12,0 4 1,-5 1 2,1-2 0,-12 6-2,2-6 0,-10 2 49,0-1 1,-1 1-25,2 3 0,1 4 0,3-4 0,-3 2 34,-7-2 1,-1 3 3,-3-2 1,2 2 81,-7 2 1,5-2-59,-5-2 1,-4 2-2,-6-3 1,1-1 147,4 1 0,-4-4-168,0 4 1,-1-4-9,6 4 1,-2-5-3,-4 6 0,3-3-19,-7 3 0,0-3-20,-5-2 0,0 1 23,0 3 10,1 4 252,-1-12-220,0 11 0,-5-9 33,1 7 1,-5-3-29,4 3 1,-4 2 99,4-3-135,-5 4 1,3-4 7,-2 0-107,-3 0 1,6 1 91,-4-1-84,-2 0 1,4 4 83,-6-4 14,0 3 32,0-4 29,0 6 331,0 0-459,-6 6 2,4-4 8,-4 4 1,4-6 18,-2 0-53,2 0 83,-10 0 1,8 0 9,-5 0 1,4 0 29,-4 0 13,6 0-180,-10 0 134,11 0-141,-4 0 1,6 2 43,0 3-331,0-4 32,0 5 168,0-6 796,0 0-607,6 0-201,-4 0 179,4 0-18,-6 0 447,0 0-415,-6 0-237,4 0 191,-4 0 40,0 0 1,2 0 24,-5 0 0,4 0 90,-4 0 0,6 2-54,-2 3 34,-3-4-19,0 6-4,-6-1-170,0-4 0,4 5 151,1-2-421,6-3-32,-10 4-119,11-6 163,-10 0 18,10 0 0,-1-2-2084,12-2 2427,7 2 0,19-17 0,1 3 0</inkml:trace>
  <inkml:trace contextRef="#ctx0" brushRef="#br2">21341 12226 8079,'-4'-9'-185,"-1"-1"478,0 7-223,5-3 78,0 6 0,2 0 14,2 0 1,0 1 178,5 4 0,0 3-42,6 6 1,1 0-11,2 1 0,-2-1-155,3 0 0,2 0-123,-2 0 0,1-1 113,-1-3 0,-1-4-124,5-6 1,1 0-288,4 0 143,1 0 83,-1-13 0,1 2-399,-1-13 194,1 7 134,-7-10 1,5 10-237,-4-7 266,-2 13 148,6-8 1,-12 18 101,4-4 1,-4 5-110,-6 5 1,4 2 82,-4 8 1,2 5 355,-1 4-179,2-4-110,-10 7 0,11-11 147,-4 3-8,-3-9-342,7 2 1,-5-10-126,6 2 1,7-2 104,2-2 0,4-6-120,2-4 1,-1-2 94,1-3 1,-1 1 26,0 0 0,-1 5-83,-3-1 47,3 7 54,-11-3 0,4 6 221,-6 0 9,1 6-147,-7 2 1,3 6 349,-7 0-255,7 0-103,-3 1 1,6-6 4,1 1 1,-1-7-31,0 1 1,0-8 81,1-6-33,5-2-33,-4-3 0,11 3 257,-4 2-222,-2-2-7,6 10 1,-7-4 28,4 6 1,-3 0-7,-7 0 0,0 6 28,0 4 0,-1 2 9,-4 2 1,-1 1-13,-3-1 0,-3 0-216,2 0 0,-2-4 153,-2-1-294,6-6 0,-3 4 84,7-7 0,-5 0-685,4 0 389,1 0-28,4 0 1,5-2 468,0-3 0,12-2 0,-1-8 0</inkml:trace>
  <inkml:trace contextRef="#ctx0" brushRef="#br2">24839 11913 7983,'0'-8'271,"0"2"226,0 6-528,0 0 278,0 6-31,0-4 98,0 11-151,0-5 1,0 1 139,0 1-167,6-7 0,-3 5 143,7-4-142,-1-2 1,5 4-201,1-6 0,-1 0 125,0 0 1,0 0-146,1 0 1,-1-1-42,0-4 1,0-1-42,0-4 0,1-1 83,-1 6 0,0-4-58,0 4 132,1-6 0,-1 9-19,0-2 300,0 2 0,-1 8-85,-4 4 0,2 3 154,-6 1 1,0 5-47,-5 0 1,5 0-38,-1-5 0,3-1-140,-3-4 0,0 2-2,5-6-182,0 0 1,6-5 73,-1 0 0,2-7-121,3-2 0,-2 1-2,7-2 1,-7 1 16,2-5 0,2 4 128,-2 1 0,0 6 11,-5-2 0,0 3-34,0 2 0,-1 2 34,-4 3-25,4 2 4,-5 8-38,6-7 1,0-2 18,1-6 0,-1-2-8,0-2 1,5 0 20,0-5 1,5-1-3,-5-4 0,4 5 22,-4-1 0,5 7 8,-5-2 1,0 4 14,-5 1 1,0 1 8,0 4 1,1 1-47,-1 4 1,-5 3 17,1-4 1,-5-1-95,4 1 0,-4-4 47,4 5 0,1-7-7,4 2 0,0-5-31,0-5 1,2 2-114,3-7 1,-3 1 122,3-6 0,1 3-1,-1 2 0,0 4 153,-4 6 1,-6 0-68,1 0-49,-1 0 0,-1 2 4,-3 2 0,-4-1 21,-1 7 9,0-1 0,0 1 19,0-1 94,0-5 3,0 2 33,0-6-148,7 0 1,-4 0-24,6 0 1,-4 0 6,4 0-25,-5 0-13,8 0-33,-10 0 65,4 0-5,-6 0 1,0-2 237,0-2-172,0 2 12,0-4 48,0 6-139,0 0-105,0-7 57,0 6 63,0-6 41,0 7 38,0 0-118,-6 0 0,4-1-17,-3-4-196,4 4 215,1-6-82,0 7-1100,0 0 1018,0 7 30,0-6 118,0 5-54,0-6-830,0 0 938,0 7-107,0-6 224,-6 6 1,4-6 75,-3 4-64,4-3-116,1 4 9,0-6-48,0 0 30,-7 0-66,6 0 51,-6 6-3,7-4 48,0 4 6,0-6 465,0 0-505,-6 0-19,5 0 25,-6 0-12,7 0-563,0 0 530,0-6 13,0 4-5,0-4 23,0 6-24,0 0 20,0-6-56,0 4 25,0-4 1,0 4-69,0-3-18,0 4 71,0-6 1,0 6-10,0-4-29,0 4 78,0-6 1,0 6 16,0-4 6,0 3 8,0-4 0,0 6 2,0-6 2,0 4-26,0-4 7,0-1-8,0 6-1,0-12-7,0 12-1,0-6 6,0 1 0,0 4-37,0-4 33,0 0-189,0 4 169,0-10 1,0 4-3,0-7 1,0 6 11,0 0 0,0-1-5,0-4 0,0 4 12,0 1 0,0-1 22,0-4 0,0 0 10,0 0-44,0 0 9,0-1 1,-1 3 5,-4 2 1,3-2 0,-2 2 1,2-3 2,2-1 0,0-5-2,0 0 0,0-4 58,0 4 0,0-2-56,0 2 0,0 3 133,0-3 0,0 4-99,0 0-10,0 1 0,0 0-8,0 0 0,0 0 0,0-1 1,0 1-4,0 0 1,0 0-4,0-1 0,0 0-86,0-4 0,0 3 77,0-3 1,0 2-79,0-2 0,-2 3 63,-2-3 0,2 3-3,-3 2 0,4 0 16,1-1 1,-2 0 0,-3-4 0,4 3-4,-4-3 1,2 3 2,-2 2 1,4 0 24,-4 0 0,3-1-27,2 1 0,-4 0 1,-1 0 0,0 4 2,5 1 0,0-1-1,0-4 1,-5 5-1,1-1 1,-1 5-3,5-4-24,0-1 1,-2-2-36,-2 2 53,2-2 0,-9 4-3,6-7 0,-1 6-3,1 0 0,4-1-7,-4-4 0,-1 0-3,1-1 1,0 1 9,5 0 1,-2 0 2,-2 0 1,2-1 13,-3 1-4,4 0-8,1 0 0,0-1-6,0 1-162,0 6 147,0-4-8,0 4 12,0-6 0,0 6 170,0 1-176,0 7 162,0-6 1,-2 4-3,-3-2 46,4 2-141,-12 2 0,5 0 11,-6 0 0,5 0-12,-1 0 1,1 0-12,-5 0 1,-1-5-46,1 1 1,0-1 57,0 5 0,-2-5 0,-3 0-6,3-6-6,-4 10 1,4-7 9,-3 3 1,3 2-22,-3-6 0,-1 5 2,1 0 1,-2-3-2,2 3 1,2-3-7,-7 3 0,2 2-142,-2-3-11,-3 4 152,5 1 0,-11 0-91,0 0 83,0 0-21,-2 0 0,0 4-10,-3 1 0,-1 1 25,6-1 1,-2-3 6,2 2 1,7 3 2,-2-2 1,7-1 36,-2-4 90,5 0-128,-2 0 7,6 0 1,4 0 100,1 0 1,4 0-81,-5 0 51,7 0-62,-3 0-11,6 0 0,-2 0 6,-2 0-5,2 7 0,-4 1-9,6 6 1,0 0 19,0 0 2,0 0-13,-7 1 1,6 0-5,-4 4 0,3 2 32,2 3 0,0 4 3,0 0 1,0 2-32,0 8 0,0 0 1,0 5 0,-1 4 0,-4 1 1,4 5-6,-4 0 1,3 0 168,2-1 1,0 0-94,0-9 1,0 6 31,0-11 1,2 5 0,3-10 1,-4 5 13,4-5 1,1 5-14,-1-5 0,1 2 5,-1-2 1,-3-3-8,2 3 0,3-3-15,-3-1 0,3-1-33,-3 0 0,-2-4 26,3 0 1,-4-7-44,-1 2 35,0-3 49,0-8-241,0 4 120,0-4-28,0 0-22,0-1 4,0-7-172,0 0-695,0-7 405,0 6 305,0-6 0,2 3 197,3-1 0,-4-12 0,6 1 0</inkml:trace>
  <inkml:trace contextRef="#ctx0" brushRef="#br1">22308 6127 8213,'-14'-14'0,"-2"0"-152,-3 0 1,3-2-411,-3-3 593,4 3 0,-4-4 141,0 5 1,0 3-115,4 2 1,-5-1-6,-4 6 0,2 1-11,-2 4 0,1 0-23,-6 0 0,1 3-11,-1 6 103,7 1-46,-5 10 1,5 1-53,-6 3 40,-7 2-52,5 9 1,-6 1 1,3 7 0,-4 0 14,-5-1 1,4 1 0,0 0 1,6-1 19,-1 1 0,3-2-8,2-3 1,5 3 44,5-3 0,3 0-1,6 5 1,2-2 257,7 11-1056,0-6 796,0 9 1,7-6-11,2 3 0,4-3-52,1-6 1,7-1 7,2 1 1,4-7 20,2-3 1,4-3-6,0-1 0,7-6 52,-3 1-52,4-6-7,2 8 1,-2-5 127,-3 3-108,3-4 363,-4 1 0,12-5-376,3 2 0,-3-3 11,-2-6 0,4 2 11,1-6 0,-6-2 16,1-8 0,-12-9-49,3-10 0,-2-9 144,-3-5-949,-6-9 807,0 3 1,-5-12 320,6 4-296,1 3 65,-1-6 0,1 11 20,-1-4 0,-6 3-37,-3-3 1,-3 9 26,-2-4 0,-4 10-74,-1 0 1,-6 4-20,2 6 1,-5-4-108,-5 3-66,4 4 603,-18-7 1,8 9-674,-13-5-37,0-1 218,-4-11 1,-1-1-11,1-7 0,0-1 69,-1-3 0,7 1-5,3-6 1,3 6 16,2-1 1,5 4 163,-1 5 1,5 3-227,-4 7 0,6 6-234,-2 3-1163,-3 3 676,6 8 742,-4 2 0,6 6 0,0 0 0</inkml:trace>
  <inkml:trace contextRef="#ctx0" brushRef="#br1">28777 9937 7960,'-6'-8'0,"3"-3"-365,-7 7 1,1-3 213,-6 3 1,6 2 246,0-3 1,-1 4-37,-4 1 1,4-2 7,1-3 1,-1 4 21,-4-4 0,5 3 4,-1 2 1,5 0-15,-4 0 1,4-4-4,-4-1 0,4 0-47,-4 5 1,5-1 27,0-4-32,-4 3-6,0-4 0,-2 1 9,1 1 3,6-1-17,-10 5 3,5 0 24,-6 0-105,0 0 84,0 0 0,1 1 63,3 4 28,-2-3 13,4 4-97,-6-6 0,4 2 38,1 2-70,6-2 1,-8 6 39,6-3 1,-2-4-125,3 4 141,2 3-99,-10 0 1,5 1 43,-2 1 0,1-6-5,3 6 0,2-7 10,-7 2 0,6 1 4,-6-1 144,7 6-141,-10-3 1,10 4 5,-6-2 0,4 2 5,-4-2 0,5-2-35,0 1 1,-3 1 28,3 4 0,-7-1-1,1-4 1,2 4 3,-1-4 1,4 4 14,-5 1-2,7 0 1,-8 1-21,7-1 1,-6 0 11,5 0 1,-1-1-6,1-4 1,4 4-3,-4-4 0,3 4 1,2 1 0,-4-4-2,-1-1 0,0 1 20,5 4 0,-5 5 3,1 0 0,-1 0-11,5-5 0,-5 5-6,0 0 1,-4 5 20,4-5 1,-1 4-1,1-4 0,4 5-1,-4-5 1,2 5-15,-2-6 1,3 3-1,-2-2 0,2-3-14,2 3 0,-5-2 1,1 2 0,-1-3-6,5 3 0,0-3 17,0-2 0,0 0-24,0 0 0,0 0 17,0 1 0,1 4 14,4 0 1,-3 1 6,2-1 1,-2-2 6,-2 7 0,0-2-16,0 2 0,0 1 3,0-6 0,-2 6-9,-2-1 0,2-3 5,-3-2 1,4 1 36,1-1 0,0 0-34,0-5 1,0 1 8,0-1 1,0 0-7,0 0-17,0 0 0,5 1 20,-1-1 1,1 0 0,-5 0 0,0 0-6,0 1 1,5-6-5,0 1 1,-1-1-50,-4 5 1,2 1 47,3-1 1,-4 0-25,4 0 1,1-4 38,-1-1 1,4 1-3,-4 4 0,1 0 13,-1 0 1,-2 5 6,7 0 0,-7 0 9,2-5 0,3 2-31,1 3 0,-3-3 5,-1 3-21,3-3 0,-2-2-13,4 0 0,1-4-17,-6-1 1,6-1-15,-2 1 0,-1-1 92,2-3-31,-1 3 0,5 1 1,1 1 1,-3-5-29,-2 4 0,2-4 41,-2 4 0,2-5 19,3 0 1,-1-1 5,0 2 1,0-3-18,0 2 0,1 3 47,-1-2-87,0-1 0,0-2 34,1 3-84,-1-4 0,0 5 69,0-6 1,0 0-43,1 0 0,-6 0 24,1 0 0,-1 0-8,5 0 0,5 0 17,0 0 1,5-1-1,-5-4 0,6 2-28,-1-6 0,3 1 4,1-2 0,-4-2 46,0 2 0,-1-3-28,6-1 0,-7 0 1,-3 0 1,-3 0-33,-2-1 1,0 1-5,0 0 0,0-2-2,1-3 1,-1 2-2,0-7 0,-1 0-12,-4-4 1,4 0-7,-4-1 1,-1 4 10,2-4 1,-6 4-9,6-8 1,-5 3-12,4 1 0,-4-1 22,4-3 0,-4 3-1,5-3 1,-6-2 5,6 2 0,-5-5 4,4 5 0,-6-5-3,2 5 1,1-5 0,-1 5 0,4 0 18,-4 4 0,0 1-16,-5-1 1,0 1-64,0 0 0,0-1 20,0 1 0,0 4-7,0 0 0,0 1 48,0-6 1,0 6 0,0-1 0,0 5 9,0-5 0,-5 2-2,0-2 0,-4-1 105,4 6 1,-1-5-107,1 6 0,2-3 28,-6 2 1,5 3-21,0-3 0,-3-1 3,3 1 0,-3-2-9,2 2 1,4 2-6,-4-7 1,-1 7 7,1-2 1,0-2-6,5 2 0,-1-4-5,-4 4 1,3 0 6,-2 5 1,2-1 59,2 1 0,-5 0-51,1 0-2,-7-1 1,4 1-2,-2 0 0,-4 5-1,4-1 1,1 7-6,-2-2 1,1-1-4,-5 1 0,-2-1-10,-3 1 1,3 4 12,-3-4 1,2-3-9,-2-2 1,-2 3 6,-2-3 0,-3 1 2,7-6 1,-4 0 14,4-4 1,-5 3 1,5-3 1,0 3 25,5 2 1,0 4 6,-1 1 1,1 1-37,0-2 0,1 3 12,4 2 0,-4 3-312,4-2 1,1 2 96,-2 2 1,1 0-168,-5 0 0,-1 6-238,1 4 1,-5 9 592,0 4 0,0 4 0,5 2 0</inkml:trace>
  <inkml:trace contextRef="#ctx0" brushRef="#br1">27014 10449 8017,'-14'-28'0,"-2"4"-631,-3 0 1,3 7 296,-3-2 0,-1 5 454,1 4 1,-6 2 61,1 4 1,3 2-87,2-3 1,-1 4-51,1 1 1,0 6 129,5 3 0,0 4 34,-1 1 1,1 1-109,0-1 1,4 6 15,1 4 0,-5 8-91,-5 1 1,-2 6-15,2-1 0,2 5 27,-7 4 0,2-1-11,-2 6 0,-1 0-102,6 5 0,-5 2 91,6 2 1,3-2 67,6 2 1,6-2-50,-2-2 0,3-1-21,2 1 1,5 5 26,0-1 1,6 6 58,-2-6 1,6 1-34,4-5 0,-2 0 0,7 0 1,-2-7 3,1-2 0,4-9-9,-3-1 1,3-6 1,1 1 0,2-5 4,3-4 1,-1-2-120,6-3 1,-5-8 107,5 3 1,5-9-30,4 0 0,0-4 97,-4-1 1,-5-1-115,0-4 0,-6 2 53,1-7 0,-8-1-3,-1-8 0,-7 3 22,2-2 0,-3-5-34,-2 0 1,0-4-98,1-2 1,-1-1 92,0-3 0,-5-3-53,1-7 1,-5 4-8,4-4 1,-1 2-12,1-11 0,-1 5 6,-3-6 1,-2 11-11,7-6 1,-5 9-28,4-4 1,-6 1 50,2 4 1,-4 1-46,-1-1 1,0 1 42,0-6 0,0 0-4,0 1 1,0-3-19,0-2 0,-4 3-1,-1-4 1,-6 4 14,1 1 0,-2 6 4,-2-1 1,4 4 126,1-3 1,-1 5-123,-4-1 1,0 8 72,0 1 1,-1 6-40,1 0 1,0 2 11,0 2 0,-5-1-55,0 1 1,0 0-9,5 0 0,4 4-137,1 1 1,-1 4-274,-4-5 0,0 7-1048,-1-1 1480,1 2 0,0 2 0,0 0 0</inkml:trace>
  <inkml:trace contextRef="#ctx0" brushRef="#br2">22479 4151 8138,'-8'-8'-1614,"-5"2"1504,12 6 0,-7 0 110,3 0 15,3 0-32,-4 0 192,6 0-97,0 0 0,0-8 162,0-6 1,5-2-112,0-8 0,4 1 172,-4-6 1,-1 6 1,-4-1 0,0 2-110,0-2 0,-4 4 299,-1 5-31,-6 1-302,3 6 0,-11 2-111,0 6 0,-8 0-24,-1 0 0,-2 11-121,-8 3 0,-2 5 102,-7 0 1,1-2-128,-6 7 1,5-7 112,-5 2 1,10 2 1,0-2 0,7 1 194,-3-1-2,0-3-76,2 11 0,0-10 183,2 7 1,4 0-164,-3 4 1,8 2 33,1 3 0,7 9-112,-2 5 1,8 13-7,1 2 0,7 1-125,-2 3 1,9-1 114,0 1 1,14-1-306,1-3-1195,6-4 1383,3 11 0,2-12-215,4 0-712,-4-6 914,11-15 0,-10 4 60,7-7 1,-5-6 49,5-8 0,2-5 9,7-5 0,8-2 32,7-7 0,-5-2 183,-5-3 0,-1-7 47,1-7-323,-10 0 121,-7-2 1,-6-1-214,-1-6 183,0-1-64,-5-6 1,2-1 430,-6-7 1,5 1-455,-6-1 1,1 1-34,-4-1 0,-7 0 415,-4 1 1,-2-1-577,-2 0 0,-6 1-233,-4-1 102,-9 0 271,3 7 0,-9 3 45,6 9-54,-6 4 211,3 12 0,-2 1-315,0 7 0,2 7-16,-2 2 216,4 10 0,6 3 0,0 7 0</inkml:trace>
  <inkml:trace contextRef="#ctx0" brushRef="#br2">22365 6141 8032,'-10'-18'-4,"1"-1"1,1 0 41,-1 4 72,-4 1 1,5 2-67,-6 2 1,0-1 71,-1 6 1,-4-4-212,1 4 0,-8 0 147,3 5 1,-11 0-58,-4 0 0,2 0 140,-2 0 1,5 0-11,-5 0 0,7 2 76,-3 3-155,4-4-20,2 12 1,-5-5 23,0 6 1,-7 2 7,2 3 1,-5-2-90,-4 7 0,-3 4 108,-7 5 0,1 2-13,4-2 1,5 4 52,9 5 1,3 1-9,7 0 0,4 4 211,0 0-421,7 1 193,3 1 1,3-3 44,6 6 0,0 0-75,5 5 0,7 0 53,2-1 1,5 1 9,5 0 0,5-2-4,9-2 0,-3 0-51,3-5 0,8 10-367,2-1 0,3 1 188,-4-5-747,1-5 870,0-5 1,-1-7 4,1-2 1,0-6 226,-1-4 1,-4-4-188,0-5 1,6-6-46,9 0 1,3-5-6,6 0 1,-4-8-22,4-6 1,-3-6-185,-3-7 0,-5-3 49,-4-12-574,-2 1 707,-9-19 0,5 4-7,-3-9 0,-2 2 258,2 2 1,-8 5-230,-1 0 1,-3 6 16,-7-1 1,-1 3 32,-9 1 0,-2 0-96,-7 1 1,-2 1 4,-3 3 0,-3-2-613,-6 7 310,-6 0 53,4 4 0,-9 7-502,6 3 0,-5 5 785,5 5 0,-2-7 0,2 6 0,-3 1 0</inkml:trace>
  <inkml:trace contextRef="#ctx0" brushRef="#br2">24540 13250 8014,'-14'-22'0,"-5"-4"-28,0 7 0,0-4 80,5 4 1,-5-5 200,0 5 1,0-1-120,5 1 0,0 3-99,-1-3-15,-5 3 1,4 7 124,-3-1 0,-3 7-8,-2-2 0,1 4-20,-6 1 1,2 0-1,-11 0 0,1 6 126,-6 3 1,-1 4-78,-4 1 1,4 5 7,-3 0 0,4 6-82,5-1 1,-1 3-77,5 1 1,6 6 72,4-1 1,5 6-25,-4-1 1,4 8-106,-5 1 0,5 5 70,-5-4 0,7 1 110,-2-2 1,3-1 7,2 6 1,6 0 149,3 5 1,4 5-385,1-1 1,3 7 273,6-1 0,2-3-106,13 3 0,0-7 11,4 1 0,1-7-146,-1-2 1,2 0-16,3 5 141,4 0-175,12 0 1,-4-8 161,8-6 1,0-2 115,9-8 1,-8-2-118,2-7 1,-8-3 118,-1-7 1,-1-6-68,1-4 1,1-2 32,9-2 1,-2-11-310,11-3 0,-4-12 220,4-2 0,-6-8-448,2-12 1,-8-4 404,-28 22 1,0-1 0,26-29-61,-24 27 1,1-1 0,-1 2 0,1-1 26,-1 0 0,1 0 1,-4 1-1,0-1-14,22-28 1,-4 1 18,-5-7 0,-10 1-8,-9-5 0,-9 11 161,-5 3 0,-7 2-132,-7-7 0,-7 8-26,-13-2 1,-7 7 21,-7-3 0,-6 6-29,-7-2 0,0 6-136,4 4 0,-3 1 200,3 4 0,-5 10 9,-5-1 0,-3 3 95,-6 7 0,0-3-448,0 7 1,8 2 117,6-1 1,2 4-795,7-4 0,1 4 52,4-5 1,7 3 931,3-3 0,3-1 0,1 6 0,1 1 0</inkml:trace>
  <inkml:trace contextRef="#ctx0" brushRef="#br0">21555 12425 6625,'1'-9'44,"4"-1"1,3 1-19,6-5 1,5-2 122,0-3-123,6 3 0,-4-5 213,2 7-198,4 0-11,-5 0 0,5 1 23,-3 4 0,-4 2-20,-5 7 0,-1 0 11,0 0-25,0 0-25,1 7 1,-6 1 62,1 6 1,-7-5-27,1 1 0,0-6 35,0 6 0,-1-7-37,7 2 0,-5-4 66,4-1-53,1 0-42,4 0 1,2 0 8,3 0 1,-4 0-34,4 0 1,2 0-23,-2 0 1,5-1-54,-5-4 113,6 4-12,-9-6 1,4 7 1,-6 0 0,1 0-11,-1 0 0,0 2 1,0 3 0,0-4 4,1 4 1,-1 1 2,0-1 0,0 0 31,1-5 1,-1 4 39,0 1 93,0 0-152,0-5 13,1 0 49,-1 0-52,0 0 77,0 0 45,0 0-75,1 0-28,-1 6 1,-5 2-10,1 6 0,-5 1-8,4-1 1,-6 0-138,2 0 141,3-6 21,-7 5-98,12-12 1,-5 6-9,6-7 1,2-7-15,3-2 0,-2-9 22,7-1 1,-5-4-98,5 4 0,-2-3 175,2 7 0,-2-2 1,-3 8 0,-4 2-21,4 3 1,-4 4 4,-6 4 1,2 4 194,-6 6 39,0 7-282,-5-5 0,4 11 21,1-4 0,6-2-213,-1-2 1,4-5 224,5-5 0,9-9 0,9-7 0</inkml:trace>
  <inkml:trace contextRef="#ctx0" brushRef="#br0">23645 16903 8281,'-10'0'-237,"1"0"1,4-1 300,-5-4-90,7 3 0,-5-4 130,4 6 63,2 0-166,-4 0 1,7 0 80,4 0 1,3 0-101,6 0 1,0-5 72,1 1 1,-1-3 15,0 3 1,5 2-63,0-3 0,1 4 0,-1 1 1,-3 1 6,3 4 1,-3-2 5,-2 7 1,0-6-73,1 6 1,-6-7 92,1 2 1,-1 1-169,5-1 124,0 0-14,1-5 1,4-7-9,0-2 1,6-4 16,-1-1 0,2 0-1,3-1 1,-2 3 88,-4 2 0,4 4 2,-3 6 1,-3 2 233,-3 2 1,1 4-77,-4 6 1,2 7 66,-8 3 0,4-2-107,1 1 1,1 0-190,-1 0 0,0-2 38,0-7 0,7-6-208,2-3 1,4-4 131,2-1 0,4-11-130,0-3 1,7-10-45,-3 1 0,-2-4 21,-2-2 0,-3 2 140,-1 4 1,-7 2-7,-3 7 0,-3 5-18,-2-1-74,0 7 0,2-2-277,3 10 413,3-4 0,6 6 0,1-7 0</inkml:trace>
  <inkml:trace contextRef="#ctx0" brushRef="#br0">25493 17031 8164,'-13'-14'0,"4"0"0,-4-5 0,4 0 0,-4-5-211,-1 5 1,0-1-230,-1 1 0,1 3 316,0-3 0,0 8 156,-1 2 0,6 1 121,0-2-57,-1 4 61,2 6 5,-5 0 30,12 0-92,-5 0 1,6 6 33,0 4 1,0-2-41,0 1 0,4 0-51,1 6 1,6-6-5,-1 1 0,4-6-85,5 6 0,-3-7 59,3 2 0,1-4-16,-1-1 1,2 0-90,-2 0 0,-4-1 61,4-4 0,2-3-30,-2-6 1,6 0 38,-1-1 1,7 1 2,3 0 0,3 0 12,-3 0 1,-1 6 2,-5 3 0,-1 5 77,-3 5 1,-4 3 147,-5 6 1,-1 6 61,0 4 0,-5 8-150,1 1 0,-5 0-2,4-5 0,-4-1-34,4-3 1,6-4-153,4-5 1,6-7 44,-2-4 1,6-4-96,4-4 0,8-12 5,7-13 0,12-1-214,1-8 1,6 7-146,-1-2 0,2 4 380,-7 6 0,-5 2 190,-9 7 1,-3 6-130,-1 3 1,1 4 143,4 1 0,-4 1-32,3 4 0,-3 1-20,-1 4 0,-5 2 33,0-2 0,-6-4-4,1-1 1,-3 1 3,-2-1 1,-1 0 262,-3-5 1,1 0-160,-6 0 0,5 0-148,-5 0 0,6 0-1,-1 0 1,4 0-14,5 0 1,4-5-108,5 0 1,2-6 56,4 2 0,-2 1-165,6-2 1,-2 6 79,2-6 1,-3 2 75,-6-1 1,0-2 5,-1 6 0,7-5-23,3 6 1,-3-3 29,-1 3 1,-9 2 0,-1-3 0,-11 4 6,2 1 1,-10 4-8,-1 1 0,-2 2-4,-2-3 1,1-1-382,-1 7 0,6-7 39,4 2 343,3-4 0,8-13 0,1-4 0</inkml:trace>
  <inkml:trace contextRef="#ctx0" brushRef="#br0">18142 15055 24575,'71'-26'0,"-1"0"0,0 0 0,0 0 0,-3 6 0,2 1 0,1 2 0,3 0 0,1 0-1639,-3 1 1,1 1-1,3-1 1,0 2 0,2 1-1,0 2 1426,-6 2 0,1 1 0,1 2 0,0 0 1,2 1-1,1 0 0,0 1-57,-1 0 1,2 0 0,1 0-1,0 1 1,1 1 0,0 0 0,0 1-1,-1 2 270,-1 1 0,0 0 0,-1 1 0,1 1 0,0 1 0,1 1 0,1 2 0,2 0-88,-5 0 0,1 2 0,1 0 0,2 2 0,0 0 0,1 1 1,-1 0-1,0 2 0,-1 0 0,-1 0 88,-4 1 0,0 0 0,-1 1 0,0 1 0,0 0 0,0 1 0,-1 1 0,1 0 0,0 1 0,0 1-203,3 1 0,0 1 0,0 1 0,0 1 0,0 0 1,0 1-1,1 0 0,-1 0 0,0-1 0,0 0 203,-6-2 0,0-1 0,0 1 0,1 1 0,-1-1 0,0-1 0,0 1 0,0-1 0,-2 0 0,1-1 0,-2-1 0,7 2 0,-1-1 0,0 0 0,-2-1 0,1 0 0,-1-1 0,0 0 0,1-2 0,0 0 0,1-1 0,0-1 0,1-1 0,0 0 0,0 0 0,-1-2 0,-1-1 0,-1-1 0,-2-1 0,6 1 0,-2-2 0,0-2 0,-2 0 0,-1-2 0,0-1 0,0-1 0,8-2 0,-1-2 0,-1-1 0,0-2 0,-1 1 0,0 0 0</inkml:trace>
  <inkml:trace contextRef="#ctx0" brushRef="#br0">11787 11245 7889,'-8'-14'763,"3"0"-41,-3 6-313,7 2 0,-7 12-134,3 3 1,-3 17-70,-6 7 1,-5 8-45,0 6 1,-9 4-130,4 6 1,-4-5-746,9 0 0,1-13 493,9-1 1,-2-12-1495,6-7 1109,0-10 1,5-6 227,0-12 0,7-13 376,2-16 0,5-3 0,5-2 0,5 5 0,9 0 0,-1 7 0,6-3 0,0 11 0,4 4 0,-4 8 0,0 1 0,-6 7-82,1-2 0,-10 5 96,-4 5 1,-4 3-18,-6 6 1,2 0 43,-6 1-41,0-1 0,-12 0 0,-1 0 0</inkml:trace>
  <inkml:trace contextRef="#ctx0" brushRef="#br0">11815 11444 7902,'5'21'-75,"0"2"0,4 6 772,-4 4 0,1 10-206,-1 9 0,-3 9-40,2 6 1,-2 4-546,-2 5 0,0 4 150,0-35 0,0 0 1,1 0-1,0 0 35,1 1 0,0-2 0,1-2 0,1-2-132,5 27 1,4-9-305,-4-6 0,2-12-1347,-1-2 1692,2-7 0,0-7 0,2 0 0,-3-1 0</inkml:trace>
  <inkml:trace contextRef="#ctx0" brushRef="#br0">11019 13648 7996,'-19'-18'737,"0"4"0,-1 3-405,1 11 0,3 2-1206,-3 2 1,2 11 313,-2 8 1,-3 11 706,-7 3 0,-1 8 67,-3 7 0,-2 1 1,-3 14 1,4-7 33,5 1 0,7 3 85,3-3 0,10 6 500,4-6 0,5 1-332,5-5 0,9 0 144,9-1 1,6-7-319,4-6 0,3-13-391,7-11 1,0-10-191,-1-4 0,7-16-495,3-8 1,13-12-89,2-7 1,-31 15 0,0 0 456,-2-1 1,-1 0 378,23-23 0,6-2 0,-10 0 0,4 3 0,0 5 0</inkml:trace>
  <inkml:trace contextRef="#ctx0" brushRef="#br0">11346 14216 7996,'11'0'412,"3"0"0,-2-6-496,6-3 1,3-4-328,-2-1 1,6-2 542,-1-3-24,3-3 1,-3-2-329,-1 1 0,-5 4-367,1-5 0,-4 6 587,0 0 0,-8 2 0,0 2 0</inkml:trace>
  <inkml:trace contextRef="#ctx0" brushRef="#br0">11503 13961 7996,'-2'14'64,"-3"0"0,4 2-86,-4 3 1,3 4 995,2 11 1,0 2-373,0 7 1,-1 6-110,-4 3 1,3 1-187,-2-1 0,2 2-276,2-6 0,8-6-326,6-4 1,7-13 272,7-1 1,7-13 21,3-6 0,16-22 0,4-7 0</inkml:trace>
  <inkml:trace contextRef="#ctx0" brushRef="#br0">10991 15794 7833,'-7'-7'-187,"0"0"607,-8 7 1,1 0 139,0 0-423,0 7 1,-2 2 5,-3 10 0,-3 5-155,-7 9 1,1 3 267,-1 7 0,1 1-80,0 3 0,-1 2 410,1 4 1,7 2-306,7-3 0,6 3 191,8 2 1,3-6-278,7-4 0,7-11-201,16-7 0,-1-9-143,6-10 1,-2-5-466,2-10 1,3-13-365,-3-15 0,2-5 472,-3-14 1,-2 6-554,-6-1 1,-7 8 1058,-3 1 0,-5 6 0,-5-1 0,-2 3 0</inkml:trace>
  <inkml:trace contextRef="#ctx0" brushRef="#br0">10550 15638 7996,'0'-22'-189,"0"-3"-151,0 6 1,6 0 515,4 5 0,2 6-165,3 3 1,-4 3 125,3 2 1,-3 2-162,8 3 1,1 4 509,-1 10 0,5 3-51,-5 7 1,5-1 115,-5 0 0,4 1-271,-4-1 0,5-1-73,-5-3 1,5-5-564,-5-10 1,6-4 225,-1-10 0,3-14-120,1-9 0,0-10 105,1 0 1,-1-6-485,1 1 1,-4-3 1,-6 9 0,0 7 627,-10 1 0,-2 10 0,-1-1 0</inkml:trace>
  <inkml:trace contextRef="#ctx0" brushRef="#br0">11346 16093 7996,'19'-6'-555,"0"-4"1,0-2 1000,-5-3 1,1-4-615,-1 0 1,0-4-8,0 4 0,-4-5-332,-1 5 1,-6 0 506,2 5 0,3 0 0,0 0 0</inkml:trace>
  <inkml:trace contextRef="#ctx0" brushRef="#br0">11417 15837 7996,'0'14'0,"0"2"743,0 3 0,0 3-135,0 7 1,0 5 13,0 4 0,5-1-312,0 1 1,4-2-122,-4 2 0,6-5-690,-1-9 1,7-5 366,2-10 1,11-4-2107,-2-10 2240,17-9 0,-1-21 0,13-9 0</inkml:trace>
  <inkml:trace contextRef="#ctx0" brushRef="#br0">12114 14543 7996,'0'-6'-159,"0"6"0,5 8-302,-1 11 1,6 5 1158,-5 9 1,6-2-196,-2 7 1,2-1-364,-1 1 1,1-4-19,-6-5 1,4-2-156,-4-4 0,1-7 220,-1-6-266,-4-7 0,7 1-42,-3-8 0,-3-12-174,2-13 1,4-1-33,2-7 1,2-6-267,3-4 0,4-4 289,-1 8 1,8-1 115,-3 11 1,-2 6 157,-2 8 1,1 5 29,-1 4 0,-1 10 166,-9 10 1,2 15 138,-6 8 0,5 7 303,-6 2 0,1 3-232,-5 2 0,-5-3 66,1 4 0,-7-9-370,1-1 0,-3-6 78,-1 1 0,0-5-243,0-4 1,0-3 82,-1-7 1,-4 0-1485,0 0 1494,-6-6 0,3-2 0,-6-6 0</inkml:trace>
  <inkml:trace contextRef="#ctx0" brushRef="#br0">12242 14970 7996,'8'6'-159,"3"-3"442,-6 7 1,-1-1-70,-4 6 1,-6 5 10,-3 4 0,-4 3-274,-1 1 0,-5 7 101,0 3 1,0-4-203,5 0 0,1-4 80,3-2 1,-1-6-645,7-3-108,-1-9 822,5-4 0,13-12 0,2-2 0</inkml:trace>
  <inkml:trace contextRef="#ctx0" brushRef="#br0">12498 15041 7996,'20'0'444,"-4"0"137,3 0 0,-3 0-230,-2 0 1,-4 5-100,-1-1 1,1 6-266,4-5 0,-5 4 83,1-4 1,-1 0-850,5-5 0,-4-2 426,-1-3 1,-5-3 352,0-6 0,4 0 0,0 0 0</inkml:trace>
  <inkml:trace contextRef="#ctx0" brushRef="#br0">12668 14614 7963,'7'-18'111,"2"-1"1,-1 0 166,2 4 1,4-4-470,5 0 0,1 1-6,-1 3 0,-1 1 95,5 0 1,-5-2 51,1-3 0,-4 8-324,0-3 0,-1 3-354,0-3 728,-6 6 0,-2 1 0,-6 7 0,0 0 0</inkml:trace>
  <inkml:trace contextRef="#ctx0" brushRef="#br0">12896 14288 7963,'8'1'-123,"-3"4"0,-10 4 537,-5 10 1,-2 10-88,-3 9 1,0 4-233,-4 6 1,1 4 63,-5 9 0,5-7-274,-1 3 1,5-10-1,5 1 0,-2-10-37,6-5 0,-1-10-1100,1-4 615,3-3 172,-4-8 0,6-9 465,0-14 0,0 1 0,6-19 0,2 3 0</inkml:trace>
  <inkml:trace contextRef="#ctx0" brushRef="#br0">12768 14728 7963,'14'-5'0,"0"1"0,4 2 124,-4 12 0,3 5 127,-7 14 0,1 1 150,-2 3 0,2-1-58,-6 6 1,5-7-417,-6 2 0,6-4 110,-5-6 0,1 1-254,-1-10 148,-4 4-985,6-17 760,-7 6 0,0-9-144,0-3 1,0-9-661,0-10 1098,-7-9 0,-1-3 0,-6-7 0</inkml:trace>
  <inkml:trace contextRef="#ctx0" brushRef="#br0">12896 14543 7963,'13'-22'-428,"-4"3"0,4 10 974,-4 4 1,-1 5-97,2 5 0,-7 9-274,1 10 0,-2 4 52,-2 5 0,0-1-216,0 6 0,0-8 49,0-2 0,-5 1-237,1-6-193,-1-2-228,5 0 241,6-14 0,2 0 122,6-7 1,2-2 134,3-3 1,-3 4-6,3-4 1,1 4 81,-1 1 1,5 0-83,-5 0 0,0 1 273,-5 4 0,0 3 27,1 6 1,-3 0 71,-2 0 1,-4 1 145,-6-1 0,0 0-117,0 0 1,-2 0-25,-2 1 0,-4-1-3,-6 0 0,-7 0 52,-3 1 1,-3-1-108,-1 0 1,0 0-196,-1 0 1,7-6 2,3-3-110,3-3-269,8-2 0,4-8 183,8-6 0,11-7-252,8-7 0,4-2 196,2-4 1,-1 3-1530,0-7 1758,1 0 0,-1 2 0,1 1 0</inkml:trace>
  <inkml:trace contextRef="#ctx0" brushRef="#br0">13209 14472 7963,'8'-20'0,"4"2"0,-2-5 0,7 1-598,2-2 0,2-3 230,-2 3 1,-4-2 384,4-3 1,-3 2-1,-2 4 1,1-3-18,-1 7 0,-6 0 0,-2 5 0</inkml:trace>
  <inkml:trace contextRef="#ctx0" brushRef="#br0">13365 14216 7963,'8'7'-151,"0"-6"-228,-3 4 692,-4-3 0,10-1 227,-6 4-68,0 3 1,-7 8-58,-3 3 1,-2-2-403,-8 7 1,0 1-95,-4 8 1,1-1-101,-5 6 1,4 4 104,-5 6 0,6-3-55,0-7 1,3 2-491,6-7 1,3-1 268,6-9 1,-5-2-278,0-7 1,2-6 628,8-3 0,3-10 0,6-3 0</inkml:trace>
  <inkml:trace contextRef="#ctx0" brushRef="#br0">13337 14543 7963,'9'0'0,"1"0"0,-6 2 433,6 3 1,-7 9-46,2 10 1,-4 2-78,-1 3 1,0-1-134,0 1 0,0-7-118,0-3 1,5-3-140,0-2 1,0 0-917,-5 0-742,0-6 1060,0 5 677,0-12 0,6 6 0,2-7 0</inkml:trace>
  <inkml:trace contextRef="#ctx0" brushRef="#br0">13479 14543 7963,'14'-22'-414,"0"3"1,1 4 158,-1 0 0,0 1 224,0 0 1,-4 4-84,-1 1 1,-6-1-111,2-4 1,-3 5 223,-2-1 0,6 1 0,2-5 0</inkml:trace>
  <inkml:trace contextRef="#ctx0" brushRef="#br0">13550 14316 7963,'0'16'110,"0"3"1,0 3 288,0 6 0,0 7 274,0 3 1,2 8-232,2 1 0,-1 0-26,7-4 1,-5-11-135,4-4 0,1-14-161,4 1 0,2-11 116,3 1 0,-2-11-295,7-8 1,-1-13-282,6-11 1,-6-3-350,1-2 0,-2-3-1988,2 4 2676,-3-11 0,-1 16 0,2-12 0</inkml:trace>
  <inkml:trace contextRef="#ctx0" brushRef="#br0">14048 13847 7963,'0'-8'-257,"0"2"716,6 25 1,-3-1-114,7 20 1,-6 2 99,6 7 1,-6-1-150,6 6 0,-7-4 100,2 4 1,1-6 131,-1 1-275,6-3 0,-3-8-65,6-2 1,0-11 27,1-4 1,3-4-177,1-6 0,7-4 72,-3-10 0,4-9-296,2-10 0,4-4 112,0-6 0,2-2-977,-2-6 1,-3-1 29,3 0 1,-8 5 1017,-1 0 0,-6 0 0,2-4 0</inkml:trace>
  <inkml:trace contextRef="#ctx0" brushRef="#br0">14559 13662 7963,'0'-14'304,"0"4"-203,0 1 164,-6 6 0,-2-2-52,-6 10 1,4 9 269,1 10 0,-5 2-86,-5 3 0,0 1-175,5 3 0,4-5-90,1 1 1,6-2-154,-2-8 0,5 0-296,5-5 1,2-5 245,8 1 1,4-7-162,0 2 1,4-4 97,-4-1 1,7 0-35,-3 0 0,2 0 64,-1 0 0,-3 7-3,-7 2 0,-1 8 57,-4 2 1,-3 7 32,-6-3 1,0 4 139,0 2 1,-6-6-44,-3 1-374,-4-7 1,-1 2 99,-1-9 0,6-4-534,0-6 283,-1 0 0,-3-12 445,4-7 0,-4-7 0,5-2 0</inkml:trace>
  <inkml:trace contextRef="#ctx0" brushRef="#br0">14602 13747 7963,'19'-12'74,"0"2"1,8-2 111,1 2 1,7-7 40,8-2 1,-5 0 253,0 5 0,-7-5-1015,2 0 0,-9 0 220,-5 4 1,-3 6-780,-2 0 470,-6 5 623,-2-2 0,-18 12 0,-4 2 0</inkml:trace>
  <inkml:trace contextRef="#ctx0" brushRef="#br0">14801 13676 7963,'5'14'503,"0"1"0,6 0-31,-2 4 1,2-1-185,-1 5 0,1-4-283,-7 5 1,3 0-361,-2 4 0,-4-4-431,4 0 1,-4-7 458,-1 2 0,5-3-413,0-2 740,0 0 0,1 0 0,2 1 0</inkml:trace>
  <inkml:trace contextRef="#ctx0" brushRef="#br0">15000 14131 7963,'6'8'370,"-4"-2"1,4-12-81,-6-3 1,0-6-147,0-4 0,2-4-53,3-10 1,-2-4-108,6-5 0,1-1 80,4 0 1,0-4-211,0-1 0,-1 1 31,-3 4 1,2 2 197,-2 3 0,-2 5-664,1 10 125,-6 2 335,4 13 0,-7 3 186,0 10 0,0 9 192,0 10 0,0 4-106,0 6 1,0-4 137,0 3 1,0 2-85,0-2 0,4-2-60,1-7 0,1 1-162,-1-6 0,-3-5 169,2-4-239,4-7 1,-6 2-43,3-10 0,1-8-149,-1-5 1,4-8 77,-4 3 0,1-6-65,-1-4 0,-2-3-233,7-7 1,-1 2 148,5 3 0,1-1 287,-1 5 1,0 3-96,0 7 0,-4 5 584,-1 10 1,1 2 43,4 7 0,-2 8 264,-2 6 0,1 12-296,-6 7 1,6 11 177,-2-1 1,-1 3-96,2-4 1,-1-4-217,5 0 1,1-6-930,-1 1 0,0-10 281,0-4 342,7-3 0,1-2 0,6 1 0</inkml:trace>
  <inkml:trace contextRef="#ctx0" brushRef="#br0">15697 12923 7963,'-8'-8'-315,"2"2"0,7 13 793,4 8 1,3-1-154,6 5 1,0-3-279,0-2 0,1-2-218,-1-2 1,2-4-305,3-6 0,-2 0 107,7 0 0,-2-11-132,2-3 0,1-5 500,-6 0 0,4 2 0,-4-7 0,5 5 0,-5-5 0,0 12 0,-5-3 0,0 11 36,1-3 1,-7 15 178,-4 7 1,-2 0 146,-2 9 1,-6-5 166,-4 5 0,-4-1-181,-5 6 1,-3-1-145,-7 1 1,1-2-183,0-4 0,-1 4 172,1-3 0,4-4-780,0-1 0,2-5 87,-2-4 0,4 1-155,6-6 1,-1-1 431,1-4 0,2-6 222,2-3 0,-1-4 0,6-1 0,1 4 0,4 1-132,0 6 132,0-4 0,6 7 460,3 0 0,4 8-49,1 7 1,-1 0 80,-4 9 0,4 1-234,-4 8 0,-1-1-199,2 6 0,-5-5-60,4 5 1,-6-11 206,2 1-583,3-2 1,-7-4 27,4-3-128,-3-10 0,-2-4 100,0-10 1,0-7 67,0-7 1,0-8 308,0-2 0,0-4 0,0-5 0,0-1 0,0 6 0,6-2 0,4 2 0,2 7 0,2-2 0,1 9 0,-1 0 0,5 5 335,0 4 1,6 4 38,-1 6 0,-2 0 111,2 0 0,-7 5-264,2-1 1,-5 8-235,-4-3 1,-4 8-119,-6 2 0,-2 5 120,-2-5 1,-11 6-468,-8-1 1,-4-2 218,-2 2 1,1-2-172,0 2 0,-1-4 430,1-6 0,1 1 0,3-1 0,4-6 0,5-4 0,1-2 59,6-2 0,2-2 116,6-2 1,1-4 161,4-6 1,8-1-30,6 1 0,6 0-177,-1 0 0,7-5-59,3 0 1,-1 0-131,-5 5 1,-1 4 86,-3 1 1,-4 5-158,-6 0-104,-6 2 0,-3 8 54,-10 4 0,-3 7-65,-6 2 1,-11 7 38,-3-3 1,-4 9 44,4 1 0,-4 0 106,3-4 1,-2-1 90,7 0 1,4-1-72,1-3 0,4-3-3,6-7 564,-4-6-329,12-2 0,1-8 21,9-2 0,5-6-32,5-9 0,10 2-104,9-7 0,4-1-37,6-8 1,-2 3-18,6-3 0,-6 3-525,1 1 0,-11 2 495,-7 4 0,-1-4 0,-6 5 0</inkml:trace>
  <inkml:trace contextRef="#ctx0" brushRef="#br0">15768 13833 7963,'0'-8'-790,"0"-5"0,1 7 1140,4-4 0,8-2-123,6 2 0,11-3 134,-2-1 1,12-6-40,2-4 1,7-3-115,8-1 1,0-2-165,0-3 1,-8 4 70,-6 1 1,-7 1-773,-8 8 1,-7 0 656,-7 5 0,0 6 0,-6 2 0</inkml:trace>
  <inkml:trace contextRef="#ctx0" brushRef="#br0">15981 13349 7963,'14'0'0,"-4"7"-132,-1 2 1,-4 10 244,5 5 1,-6 9 350,6 5 1,-7 3-153,2 1 1,1 1-42,-1 0 0,4-1-301,-4 1 1,6-5 99,-1 0 0,1-8-561,-2-2 1,4-6 310,-4-7 0,4-7-637,1-4 0,0-2 817,0-2 0,1-19 0,-1-5 0</inkml:trace>
  <inkml:trace contextRef="#ctx0" brushRef="#br0">16337 13093 8197,'6'-8'574,"2"-4"0,6 5-690,0-2 1,0 3 262,1 6 1,-1 0 84,0 0 0,0 0-592,1 0 0,-6 0 131,1 0-77,-7 0 0,3 6 159,-6 3 0,-2 9-23,-2 1 0,-4 6-19,-6-1 0,-1 4 164,1 5 1,0 2 240,0 3 0,-1 2-98,1-7 1,6 0 220,4-5 1,2-6 131,2-3-478,0-3 1,2-8 80,2-3 1,0-7-171,5-7 1,0-2 71,6-13 1,-1 7-53,0-2 0,5 3-78,0 2 0,-5 1-147,-4 4 247,-7 2 0,3 9-9,-6 3 0,0 4 326,0 10 0,-6 8-92,-4 6 0,-2 6 12,-2-1 1,-1-3-35,1-2 1,2-3-40,2-1 1,-1-2-228,6-4 1,0-7 63,5-6-787,0-7 598,0 3 1,2-17-215,3-3 1,1-10 144,4 0 0,2-2 42,-2-3 0,2 1 269,3-1 0,-1 1 0,0-1 0,0 3-25,0 2 1,1 3-29,-1 7 1177,0 0-838,0 6 0,-4 8 157,-1 9 1,-6 6-82,2 4 0,-3 1 421,-2 4 0,5 1-318,-1-6 1,7 5-115,-1-5 1,-1-5-546,5-5 1,-2-5 191,6 0 1,0-4-696,1-4 0,-3-11 421,3-8 0,3-4-385,1-2 1,-2-5-99,-2-4 759,-3 3 0,4-6 0,2 5 0</inkml:trace>
  <inkml:trace contextRef="#ctx0" brushRef="#br0">10706 14273 7872,'-4'-57'566,"-1"1"-390,13-1 1,9 1-1965,16 4 1943,10 3 0,11 15-22,12 5 0,-27 18 0,1 2-145,7 3 0,1 2 0,0 1 1,0 3-15,0 4 1,-1 1 0,-5 1-1,-2 1 85,-1 6 1,-2 2 0,26 17-566,4 11 0,-15 4 112,-10 1 0,-9 5-140,-14-1 0,-11-1 339,-22 1 0,-11-1 29,-23 1 1,-5 3 325,21-28 0,-3-2 1,-1 1-1,-3-1-119,-8 1 0,-1 0 1,-1-3-1,-2-2 248,-3 1 1,-1-1 0,4-3 0,1-2-136,3-3 1,-1-2-1,2-1 1,-1-1 110,0-3 1,-1-2 0,3-2 0,0-1 63,4-5 1,2-2 0,-32-13-303,9-19 1,13-7 38,11-17 1,18-1-193,20-4 0,19 3-223,23 2 0,14 10 147,-15 25 0,3 2 1,-1 3-1,1 3 92,3-1 1,1 2 0,-3 2 0,0 2 4,-1-1 1,2 1 0,2 1 0,2 1 115,4 4 1,1 2-1,-2-1 1,-2 3-22,29 4 1,-7 3-11,-21 6 0,-11 4 60,-12 16 1,-14 7-7,-10 11 0,-13 12 171,-11-2 1,-11 10-131,9-31 0,-5 0 0,-6 2 0,-4-1-68,-3 4 0,-3-1 0,-4 1 1,-2 0 13,3-2 0,0-2 0,-1-3 0,0-2 100,8-5 0,0-2 1,-1-2-1,-1-5 23,-31 6 0,5-11-87,14-13 0,9-18-144,10-20 1,20-22-108,13 17 1,5-4-1,6-7 1,5-2-267,8-8 1,4 0 0,4-2 0,2 1 282,1 0 1,1 2-1,7-1 1,1 1 214,0 1 1,2 1-1,4 4 1,3 2-59,1 3 1,1 5 0,-6 8 0,0 3 240,-3 6 1,-2 4 0,24-8 123,-16 15 0,-3 19 303,-6 19 0,-10 18-539,-14 20 0,-8 17-227,-6-32 0,-1 1 0,-2 5 0,-1 0 118,2-3 0,-1 0 0,-3 5 0,-1-2 0,0-5 0,-1 0 0,1 1 0,0 0 0</inkml:trace>
  <inkml:trace contextRef="#ctx0" brushRef="#br0">16905 12809 7657,'0'28'-505,"2"7"710,3 3 1,-2 8-81,6 1 0,-4 7 4,5-2 0,-7 2-71,1-2 0,3 2-135,-3-7 1,3-1-7,-2-8 1,-4-3-157,4-7 1,-2-6-279,2-3 192,-4-10 112,6-2 1,-7-15 58,0-6 1,-5-7 153,0-7 0,0-5 0,5-1 0,-4-5 0,-1 1 0,0 2 21,5-2 1,2 0 52,3-5 0,2-1-62,8-3 1,4 1 158,0-6 1,7 1-2,3-1 1,-1 3-133,5 6 1,2 7 129,-2 3 0,1 4-76,-6 6 0,-1 8 160,-3 11 1,-4 4 6,-6 4 1,1 12-101,-1 13 1,-2 9 62,-2 14 1,1 1-33,-6 14 0,4-4-522,-4 8 1,4-3 398,-4 8 1,5-4-91,-6 0 0,6-8 14,-5-2 0,4-16-340,-4-8 1,-1-8-153,-4-7 223,0-8 0,0-12-11,0-13 1,-7-12-102,-8-16 1,1-11 171,-5-8 0,-3-1 218,-2-8 0,-2 4-491,-3-4 491,-6-1 0,1-1 0,-7 0 0,-2 1 0,20 33 0,0 1 0</inkml:trace>
  <inkml:trace contextRef="#ctx0" brushRef="#br0">17119 12539 7567,'14'0'112,"0"9"0,-1 12 284,-4 12 0,2 5-203,-6 9 0,0 5 9,-5 10 1,0-2-591,0 6 0,-7-6 193,-2 2 0,-4 1-79,-1-1 1,-2-5 2,-3-5 1,8-3-185,-3-2 1,5-12 471,-1-16 0,-9-3 0,3-2 1</inkml:trace>
  <inkml:trace contextRef="#ctx0" brushRef="#br0">17133 13065 7793,'28'-8'749,"1"3"-272,-1 10-208,1-3 0,4 10-104,0-2 1,0 2 40,-4 3 0,4-1-617,0 0 1,0-6 410,-5-3 0,1 3 0,-1-1 0</inkml:trace>
  <inkml:trace contextRef="#ctx0" brushRef="#br0">13777 16164 7846,'0'-8'368,"0"-4"1,0 8 1114,0-5-934,0 6-110,0-4-515,-6 7 1,3 2 115,-7 3 0,-1 4-208,-8 10 0,-3 5 66,-6 9 1,-5 8 72,0 6 1,-2 2-33,2-1 0,4-4-87,1 3 0,6-9 152,7-4 0,3-6-24,2-4 0,4-4 34,6-6 0,2-6-9,2-3 0,9 1 8,6-1 1,8-2-6,1-7 1,1 0-8,4-5 0,2 6-31,-2-2 1,-5 3-87,-4 2 0,-7 0-6,2 0 1,-8 7 52,-1 2 0,-7 5 67,2 5 0,-4-3-43,-1 3 1,0-3 36,0-2 1,-1 0-95,-4 1 213,3-8-94,-4 6 1,6-10 39,0 7 42,0-7 1,0 11-96,0 0 1,6 2 136,4 8 0,-2 4-73,1 5 0,-4 12 71,4-3 0,-1 9-44,2-4 0,2 1 172,-2-6 0,1 1-38,-2 0 1,4-2-54,-3-3 1,-3 1 80,3-6 0,-7 5-117,2-5 0,1-4-179,-1-6 1,0-5 195,-5 1-515,0-3-578,6-9 76,-4 0 1,5-15 859,-2-6 0,3-13 0,6-10 0</inkml:trace>
  <inkml:trace contextRef="#ctx0" brushRef="#br0">14190 16818 7947,'0'14'604,"4"2"-329,1 3 0,5 11 134,-6 13 0,8 4-175,-3 5 0,-3 3 0,-1-2 0,1 2 24,-1 2 0,5-2-37,-6-3 1,1 3-152,-5-2 0,5-4 5,0-2 1,-1-9-213,-4-5 0,5-9 152,0-5-138,-1-10 0,-4-4-261,0-10 1,5-11 180,0-12 0,1-7-363,-1-8 0,-2-4 208,7 0 0,-6-1-14,6 6 0,-5 5 198,4 4 0,-1 5 289,1 4 1,4 10-152,-3 9 148,2 4 0,2 13 407,1 7 1,-3 8-246,-2 6 1,1-1 110,-6 6 0,4-5-100,-4 5 1,4-8-439,-4-2 1,4-1 99,-4-8-184,6 0 1,-8-11-518,7-3 43,-7-4 1,3-9-518,-6-6 1228,0-7 0,-6-7 0,-2 0 0</inkml:trace>
  <inkml:trace contextRef="#ctx0" brushRef="#br0">14517 17358 7947,'6'-8'0,"2"-3"143,6 7 0,2-8 92,3 3 0,-2-4-260,7-1 0,0 0 80,4 0 0,1-2-766,-1-3 0,-6 5 114,-3 0 597,-3-1 0,-2 7 0,0-6 0</inkml:trace>
  <inkml:trace contextRef="#ctx0" brushRef="#br0">14659 17145 8100,'0'14'589,"-5"0"-408,0 1 1,1 4 277,4 0 1,0 6-58,0-1 1,1 4-143,4 5 1,-3 3 13,2 7 0,3 5-39,-3-1 0,6 5-250,-5-5 0,10-6 86,0-7 1,4-6-345,0-4 1,3-10-338,6-9 0,1-7 610,-1-7 0,0-13 0,1-15 0</inkml:trace>
  <inkml:trace contextRef="#ctx0" brushRef="#br0">14090 15809 7947,'-14'-7'0,"0"6"176,0-4 0,-1 10-31,1 4 1,0 10 64,0 5 0,1 9-74,4 5 0,-2 9 317,6 5 0,0 4-41,5 1 1,0 0-117,0-1 1,6 0-93,4-4 1,4-11-117,5-13 0,5-7-364,9-12 1,2-2 257,3-7 1,3-8-654,-3-7 1,-4-5 359,-1-8 1,-4-2-672,-5-4 1,-5 4-12,-10-3 993,4 3 0,-7 2 0,3-1 0,-2 1 0</inkml:trace>
  <inkml:trace contextRef="#ctx0" brushRef="#br0">14275 16079 7947,'16'0'262,"3"0"1,-2-5-349,7 0 0,-5-6 62,5 2 1,-2-4-315,1-1 1,3 4 93,-7 1 0,0-1-234,-5-4 0,-5 5 478,1-1 0,-7 7 0,3-9 0,-6 4 0</inkml:trace>
  <inkml:trace contextRef="#ctx0" brushRef="#br0">14375 15823 7947,'-2'-8'-149,"-3"3"-37,4 4 0,-4 9 825,10 6 0,-2 8-164,6 11 1,-6 3-82,2 7 1,2-2-160,-3-3 0,3 8 77,-3-4 0,-1 0-173,7-5 0,-1-7-144,6-1 0,-1-7-317,0-8 0,5-6-641,0-3 0,5-16 963,-5-8 0,6-19 0,-3-6 0</inkml:trace>
  <inkml:trace contextRef="#ctx0" brushRef="#br0">14133 15382 7947,'-36'-8'316,"-4"2"163,7 6 0,0 2-334,4 2 1,-1 6 24,-3 9 0,1-2-24,-5 7 1,-1-1 102,-5 6 0,4-5-254,-4-1 1,3 1 90,-7 4 0,7 1-75,3-1 0,3 9 47,-4 5 0,7 7-349,-2 8 0,7 6 399,3 4 1,5 5-64,9-32 0,-1 1 0,1-1 1,-1 2-214,3 5 0,0 1 1,-1-2-1,0 1 228,5 0 1,2 1-1,-1-2 1,1 1 53,2-2 0,2 0 1,3 1-1,2 1-70,4 3 1,0 0-1,1-1 1,1 0 7,0-2 0,0 0 1,3 0-1,1-2-7,1-2 1,0-1 0,2 0 0,1 0-3,1-1 0,1-1 0,1-2 1,1-1 15,2-3 1,1-1-1,-3-1 1,0-1-184,26 26 1,0-2 228,5-3 1,-5-3-7,0-6 1,-3-7-218,8-3 0,9-4 37,-26-17 0,1-1 0,-2 0 1,1-3-79,0-2 1,0-2 0,32 2-40,3-6 0,1-8 162,-34 2 1,1-2-1,3 1 1,0 0-56,2-2 0,-1-1 1,-3 0-1,-1-1 11,0 2 0,-1-1 1,28-16-167,-4-3 0,-6-6 65,-3-7 1,-5-15 194,-25 25 1,-2-2 0,-4-3 0,-2-2-169,1-3 1,-2-2 0,-5-1-1,-1-1 240,-2-1 0,-1-1 0,-4 0 0,-1-2-63,-1-4 1,-1-1 0,-1 5 0,0-1-7,-1-8 1,0 0 0,-4 4 0,0 1-242,-3-3 0,-1 0 0,-2-2 1,-2-1 204,-3-6 1,-3 0 0,0 4-1,-2 0-76,-3 0 1,-1 1 0,1 5 0,0 0 98,-3 1 1,0 1 0,2 6 0,1 1-287,-3 1 0,-1 2 0,2 6 1,-2 4 47,-30-23 0,-1 14 295,-4 15 1,4 7 64,-4 12 1,12 9-423,7 9 0,8 5 296,12 5 0,-6-1 0,10 5 0,3 1 0</inkml:trace>
  <inkml:trace contextRef="#ctx0" brushRef="#br0">15128 16463 7947,'-8'-7'520,"2"6"1,12-6 27,4 7-319,9-6 1,9 3 175,10-7 1,9-1-151,6-8 0,8-3-829,5-6 0,2-5 465,-1 0 0,-1-5-328,-9 4 1,-5 3-122,-14 7 0,-5 5 584,-9 10 1,3-4-1,-5 5 1</inkml:trace>
  <inkml:trace contextRef="#ctx0" brushRef="#br0">15782 16107 7947,'14'-14'0,"2"0"33,3 0 1,3 4 187,7 1 1,5 4 65,4-5 1,-1 7-67,1-2 1,-7 4 3,2 1 1,-7 5 71,-3-1 0,-10 9 67,1 1 0,-9 7-181,0 7 1,-16 7-49,-8 3 0,-15 11-240,-8 8 0,18-24 0,0 2-57,-1 3 1,-2-1 0,2-1 0,0-2-139,-23 28 0,9-4 147,-4-1 153,10-13 0,-2 5 0,7-6 0,-1 6 0</inkml:trace>
  <inkml:trace contextRef="#ctx0" brushRef="#br2">14843 8612 14048,'15'-17'-18,"13"-21"-18,-4 0 28,0-5 1,-7 4-93,2-9 1,2 2 64,-2-1 1,-2 3 12,-8-4 0,4-1 204,-3 2 0,-2 1-113,1 8 0,-6 3 30</inkml:trace>
  <inkml:trace contextRef="#ctx0" brushRef="#br2">4564 3767 8192,'-6'15'-288,"4"5"144,-10 9 0,10 13 144,-3 10 334,4 10-400,1-4 1,-2 7 509,-2-3-346,2 2 1,-9 12 112,6 0 1,-4 0-86,4-5 0,0-6 139,5-4 0,2-13-128,3-6 0,2-5 187,8-4 1,0-1-212,4-14 0,-1 0-12,6-9 1,4-2-343,5-7 1,7-7 144,-2-2 1,-1-15-183,6-4 1,-3-13 110,7 3 1,-3-6-783,-1 6 1,-2-3 948,-3-2 0,1-3 0,-5 0 0,-3 0 0,-1-1 0</inkml:trace>
  <inkml:trace contextRef="#ctx0" brushRef="#br2">5190 3952 8192,'-29'-36'42,"1"3"28,0 9 1,-1 3 480,1 7 1,1 2-91,3 2 1,-3 7-152,4 12 1,-4 14-50,-2 14 0,6 6-197,-1 4 1,11-2 109,-1 2 0,9-4-308,1-5 0,10 0-56,8-10 0,7 2-57,7-11 1,7-5 138,3-4 0,3-7-25,2 2 0,-2-4-85,-3-1 0,-1 2 96,-8 2 1,1 0-25,-11 5 0,-2 1 63,-7 4 1,-4 2 155,-6 3 0,-2 3-73,-2 6 1,-11 7 20,-8 3 0,-4 3-106,-2 1 1,-4-5-3,0-4 0,0-5-338,5-4 1,4-3-181,0-7-279,7-6 884,-4-2 0,7-12 0,0-2 0</inkml:trace>
  <inkml:trace contextRef="#ctx0" brushRef="#br2">5332 4151 8192,'21'-14'0,"-1"5"-171,4-1 0,-2 2 94,-3-1 0,-2-4 595,7 4 1,-5-3-527,5 3 0,-7 3-16,2 6 0,-8 0-1101,-1 0 499,-7 0 236,-3 6 0,-8 0 390,-6 4 0,-5-4 0,0-6 0,0 0 0,4-1 0,1-4 0,5 2-180,-1-7 135,7 7 428,-9-3 1,10 12-132,-3 3 1,4 4 153,1 1 0,0 7-93,0 3 1,-2 2-220,-3 3 0,4 6-77,-4 3 1,-1 4-268,1 6 0,-1-4-829,1 3 938,3-3 1,-4-1 0,6 0 0</inkml:trace>
  <inkml:trace contextRef="#ctx0" brushRef="#br2">5517 4706 8192,'8'0'0,"-2"-13"208,-6-6 1,5-8-91,0-6 1,6-3-29,-2-7 1,4-6-240,1-3 0,2 1 74,3-1 0,-3 6-171,3-1 0,-4 3 99,0 1 1,-3 12 66,-2 2 1,1 10 24,-7 0 53,8 10 0,-9 2-91,6 7 0,-6 13 269,2 6 0,-2 13 171,2 6 0,-2-1-128,7 6 0,-6-2-80,6 11 0,-5-4-36,4 4 0,-1-11-87,1 2 0,2-12 101,-6-2 1,5-7-215,-6-8 185,7 0-63,-9-6 1,9-14-201,-6-13 1,1-8 125,-1-6 0,-2-5-165,7-10 0,-6 4 129,6-3 1,-2-4-258,1-1 0,2 3 59,-6 2 0,6 4 227,-2 5 1,3 3 105,-3 7 1,2 6 512,-6 3-10,6 9 1,-5 6-284,4 8 0,2 11 184,-2 8 1,-2 6-124,1 4 1,-4 3 304,4 7 0,-4 0-148,5-1 1,-6-1-374,6-3 0,-1 8 14,6-3 1,-1 6-616,0-7 0,0 3 80,0-12 0,1 0-623,-1-5 1029,0-6 0,7-1 0,1-7 0</inkml:trace>
  <inkml:trace contextRef="#ctx0" brushRef="#br2">7479 3753 8100,'-14'-14'-423,"0"0"0,-1 1 510,1 4 214,0-4 1,0 11 370,-1-2-368,1 8 0,0 12-208,0 13 1,-2 7-293,-3 11 1,3 10 203,-3 10 0,3-1-385,2 5 0,0-3 588,0 8 1,6-2-73,3 2 0,-1-10-14,1 0 1,5-12-151,5-6 1,8-17 44,1-7 0,2-8-205,7-7 1,6-4 94,4-10 0,5-9-230,-5-10 0,5-9 120,-5-5 1,5-5-137,-5-4 0,-4 4 48,-6 1 1,-7 1 326,-2 8 0,-1-1-231,-8 6 1,-1 1 191,-4 3 0,0 4-21,0 6-15,0 6 1032,0 1-725,0 26 1,0 3 103,0 16 1,0 3-65,0-3 0,5 5 46,0 4 0,1-4-198,-1 0 0,-2-2-336,7-8 0,-3-6-181,3-8-187,3-3 1,-7-10-54,3-6 0,4-14 261,-4-15 1,-1-7 336,2-11 0,-7 2 0,10-10 0,-5 4 0</inkml:trace>
  <inkml:trace contextRef="#ctx0" brushRef="#br2">7763 3810 8122,'7'14'0,"-4"7"-535,6 2 1,-4 4 424,4 2 0,-4-1 754,5 1 1,-7 4-526,2 0 1,-4 10-59,-1-5 0,0 4-79,0-9 0,0 5 66,0-5 0,0 1-148,0-6 1,0-1 72,0-3-339,0-4 165,-6-6 0,4-14-45,-2-9 1,2-16-14,2-13 0,0-5 160,0-4 0,0-4-46,0-6 1,5-4 57,-1-1 1,3-3 58,-2 8 0,2 4 28,8 10 0,-1 8 222,0 7 1,0 7 75,1 12 0,-1 2 92,0 7 1,0 7-56,0 2 0,-4 10-45,-1 5 1,-4 4 64,5 6 1,-7-4-19,1 3 1,-4 1-248,-4 0 0,1-1 83,-7-5 1,1 1-307,-6-1 0,1-6-78,0-3 1,0-3-72,0-2 0,1-4-133,3-1 78,-2-6 135,4 4 1,0-9 89,3-3 0,5 4 113,5-4 1,3 3-98,6 2 1,2 2 163,3 3 1,-2 3-202,7 6 0,0 2-244,4 3 1,0-4 376,1 4 0,-1-3 0,1-2 0</inkml:trace>
  <inkml:trace contextRef="#ctx0" brushRef="#br2">8247 3625 8191,'-14'14'0,"4"2"-112,1 3 1,4 3 130,-5 7 82,7-1 498,-3 13 0,4-1-106,-2 12 1,2-5-94,-3 5 1,8-4-183,2 4 1,8-6 57,1 1 1,0-4-259,5-5 0,3-4 91,2-5 0,1-7-215,-1-3 1,3-5 104,-4-4 1,0-6-123,0-8 1,1-6 23,4-9 0,-4-9-95,0-10 1,0-10-113,4-4 1,0-5-94,1-4 0,-1-4 13,1-6 0,-9 1 86,-6 4 0,-6 4-196,-8 10 1,-9 10 137,-10 9 0,-10 9-84,-13 5 0,4 9 442,0 6 0,3 2 0,-7 2 0,-4 0 0</inkml:trace>
  <inkml:trace contextRef="#ctx0" brushRef="#br2">9597 3384 8151,'-7'-8'-504,"-6"1"0,11 9 772,-2 3 1,2 7-120,2 7 0,-2 6 9,-2-1 1,2 3-39,-3 1 1,-3 1 17,-1-1 1,1 1-183,-1-1 121,-1-6 0,1 4-31,-1-7 0,2-1-5,-1-3 1,-2-1-191,6 0 0,-1-6-32,1-3 13,3-4 1,-4-2 32,6-4 1,6-3-34,4-6 0,2-7 155,3-2 0,5 1-1,4-2 1,1 11 30,-1-1 1,3 9-57,-4 1 0,-2 2 202,-2 2 1,-3 6-87,-2 4 1,-1 7 78,-4 2 0,-3 6-80,-6-1 0,0 1 25,0-1 1,0 3-47,0-3 0,-6 2 9,-3 3 1,-4-1-70,-1 1 1,-2-2 58,-3-4 0,3 3-131,-3-7 0,-1-2 152,1-8-195,0 4 1,5-11 38,-1 2-119,7-2 1,2-8-6,6-4 0,2-4 98,2-5 0,0 3 57,5-3 1,-1 8-107,1 2 193,4 5-119,-11-2 1,4 12 163,-6 4 1,0 7-74,0 2 0,-5 0 87,0-5 1,-1 1 144,1-1 133,4 0-373,-12-6 1,13-2 38,0-6 1,7-8-146,7-6 1,6 0 92,4-5 0,-2 3 76,2 2 1,0 6-61,4 3 0,0 4 74,1 1 1,-1 0-60,1 0 1,-6 8 24,1 6 0,-13 2 100,-1 7 1,-7 1-100,-3 5 1,-7-1 176,-2 0 0,-8 1-85,-2-1 0,-7 2-147,3 3 0,-3-3 83,3 4 0,-4-4-123,3-2 0,-3 1-17,-1-1 0,-1-6-258,1-3 1,1-9-257,3-6 1,-1-2 241,6-2 1,-5-3-68,6-7 1,0 1 405,9-10 0,2-2 0,7 2 0,2 0-46,3 5 1,3 6-2,6 3 0,6-1 101,4 1 1,3 1 196,1 4 0,-1 0-133,-3 0 0,7-5-41,-2 0-77,-4 0 0,2-1 0,-5-2 0</inkml:trace>
  <inkml:trace contextRef="#ctx0" brushRef="#br2">10152 3696 8220,'1'-12'-352,"4"2"1,3-1 358,6 6 1,2-4 85,3 4 0,-2 0 186,7 5 1,-2 0-357,2 0 0,-3 2-255,-7 3 0,0-2 207,0 6 0,-6 1 46,-3 4 0,-4 5 202,-1 0-149,0 0 0,-6 0 25,-3 0 0,1 5-54,-2-6 0,2 1 43,-1-4 1,-2-1 1,6 0 1,-1 0 57,1 1 1,3-6 36,-2 0 1,4 1 138,4 4 1,4 0-69,7 1 0,-1 4 134,0 0 0,0 6-77,0-2 1,1 4-95,-1 2 1,0-1 145,0 1 1,-6-1-103,-3 0 1,-4-5 150,-1-4 0,0-4 118,0 0-297,-6-1 0,-2-2-138,-6-2 0,0-4 125,0-6 0,-5-1-524,0-4 0,0-3 227,5-6 0,6-7-580,3-2 0,-1-4 82,1-2 673,0-5 0,11-3 0,2-5 0</inkml:trace>
  <inkml:trace contextRef="#ctx0" brushRef="#br2">11033 3469 7294,'0'14'1154,"-6"2"-692,-3 3 0,-4 3-146,-1 6 1,-2 5-171,-3 1 0,-2 5-185,-2-1 1,-4 5-283,3 4 1,4-9 244,1 0 0,0-6-583,5-4 0,-4-6 31,9-3 628,2-10 0,-5-2 0,4-7 0</inkml:trace>
  <inkml:trace contextRef="#ctx0" brushRef="#br2">10991 3710 8185,'28'-12'-201,"1"2"1,-3-1-330,-2 7 1,1-6 373,-6 5 0,0 1 375,-4 4 0,-8 1-814,-2 4 595,-3 3 0,-9 6 0,0 0 0</inkml:trace>
  <inkml:trace contextRef="#ctx0" brushRef="#br2">10934 3895 8291,'-14'-1'-5,"-1"-4"1,3-3-48,2-6 0,4 0-9,6-1 0,0-4-66,0 1 1,2-8 140,2 3 1,6-4-46,9-2-5,3 1 0,13 1 145,3 3 1,3-1-4,1 6 1,-5 0-73,-4 5 0,-3 1 73,-2 4-208,-6 2 0,-7 9 76,-11 3 1,-15 9-10,-8 10 1,-19 3 216,-9 1 1,0 0-103,-1 1 1,4-1 118,1 1 1,7-6-91,3 1 1,4-7 149,6 2 1,2-9 210,7-5-541,0-4 0,6-4-154,3-6 0,11-1-313,9-9 1,5-1 134,9 1 1,1 0-175,3 4 0,2 3 576,2 2 0,5-2 0,-6 4 0</inkml:trace>
  <inkml:trace contextRef="#ctx0" brushRef="#br2">11247 3981 8220,'-7'14'335,"6"-5"167,-4 1 76,3-7 0,4 3-326,3-6 0,9 0-243,10 0 1,3-6-295,1-4 0,0-7 184,1-2 0,-2 0-465,-4 5 0,3-3 285,-7 2 0,4-2 281,-4 8 0,0-10 0,-5-4 0</inkml:trace>
  <inkml:trace contextRef="#ctx0" brushRef="#br2">11844 3440 8153,'0'15'36,"0"-1"-60,0 0 0,-7 7 823,-2 2 1,-4 10-231,-1 5 0,-2-1-649,-3 1 1,-3-1-22,-6 6 1,4 0 81,0-1 1,7 1-462,-2 0 0,3-7 249,2-3 1,0-4-537,0-6 1,6-2 44,3-7 722,-3-6 0,7-2 0,-6-6 0</inkml:trace>
  <inkml:trace contextRef="#ctx0" brushRef="#br2">11773 3753 8153,'33'-22'0,"0"3"0,5-1-132,-5 1 1,0 0 164,-4 4 0,-2 6-92,-4-1 176,-2 7-801,-13-3 457,-2 12 1,-6 2-35,0 6 0,-8 1 261,-6-1 0,-7 6 0,-7 2 0</inkml:trace>
  <inkml:trace contextRef="#ctx0" brushRef="#br2">11801 3853 8135,'14'0'104,"-1"1"24,-4 4 1,4-2 517,-3 7 1,1 4-159,-2 5 1,2 6 80,-6-1 0,4 7-171,-4 3 0,0 5-15,-5-1 1,0 1-277,0-1 1,0 2-171,0-7 0,0 5-506,0-5 1,0-5 414,0-4 1,0-6-416,0 1 0,1-5-116,4-5 685,-3-2 0,10-7 0,-4 0 0</inkml:trace>
  <inkml:trace contextRef="#ctx0" brushRef="#br2">12413 3611 8125,'14'-14'0,"0"0"0,6 4-277,4 1 0,3-1 217,1-4 1,1 4 366,-1 1 1,-1 6-623,-3-2-220,3 3 0,-13 4-137,0 3 672,-6 3 0,-14 12 0,-2 2 0</inkml:trace>
  <inkml:trace contextRef="#ctx0" brushRef="#br2">12469 3710 8125,'7'8'-449,"-6"5"1155,4-4 0,1 9-195,-1 1 0,0 11-211,-5-2 0,0 9-240,0-4 1,0 5-239,0-5 0,0 3-319,0-7 1,-2 2 279,-2-7 0,2-2-169,-3 2 0,4-12-27,1 3-584,0-4 603,6-3 1,2-8 393,6-10 0,0-15 0,0-5 0</inkml:trace>
  <inkml:trace contextRef="#ctx0" brushRef="#br2">12683 3497 8078,'0'-14'0,"4"0"-72,1 0 0,1 1 108,-1 3 1,-2-2 308,7 2 1,-1 2-59,6-1 1,3 0-405,1-6 0,2 3 79,-2 2 0,-3-1 32,3 6 0,-4 1 39,0 4 0,-1 0-116,0 0 0,0 6 35,1 3 1,-6 6 65,1 4 1,-6 3 76,6 6 1,-6 2-75,6 3 0,-1 5 260,6 10 1,-1-3-74,0 8 0,0 3 14,1 6 1,-1 3 18,0-8 0,0 3 62,0-8 1,5 2-322,0-2 0,-4-10 179,-6-9 1,-6-3-245,2-1 0,-3-7 122,-2-3 1,-4-5-32,-5-4 0,-2 1 44,-13-7 0,-6 1-682,-8-5 0,-9 2 630,-5 3 0,-10-4 0,-3 5 0</inkml:trace>
  <inkml:trace contextRef="#ctx0" brushRef="#br2">9782 4848 8337,'8'0'228,"-2"0"0,-6 1 48,0 4 1,-1 5-285,-4 9 1,0 7 82,-9 8 0,2 5-404,-12-1 0,-1 3 142,-9 2 1,3-5-1,-7 0 0,5-7 107,-5 2 0,8-9 28,1-5 0,2-8 212,9-2-113,5-5 0,7 0-120,6-8 1,7-6 95,8-9 1,5 2-104,9-7 0,4 2 74,0-2 0,5-3-6,-5 4 0,7-3-7,-2 3 0,1-1-11,-1 10 1,-3-2 209,-7 11 1,-6 2-111,-3 8 1,-9 9 160,-6 10 0,-10 9-105,-8 5 0,-4 1 11,-10-1 1,3 2-81,-8-7 1,3 5 1,1-5 1,1 0-126,-1-4 1,-2-4 93,2-6 0,-2-2-159,7-12 0,3-2 84,2-8 1,10-2-65,4-8 0,4-5 38,1-4 0,11-1 87,3 1 0,10 4 8,-1 5 1,4 3 10,2 2 0,-6 4 53,1 6 0,-7 2-77,2 2 0,-4 9 1,-6 6 1,-3 6 13,-6-1 0,0 1 20,0-1 1,-4 3-35,-1-4 1,-6 3-3,1-3 0,-2-2-61,-2-7 0,4 0-139,1 0 1,4-6-23,-5-3 0,7-5 106,-2-5 1,4-3-44,1-6 0,6-5 66,4 0 1,7-4 203,2 4 0,6 1-135,-1 9 0,9-4 123,5 4 0,3 2 26,2 3 0,-7 2 123,-3 2 0,-4 0-71,-6 0 1,-4 6 50,-9 4 1,-4 4-72,-6 5 0,-1-2-39,-4 7 1,-9 1-172,-10 9 1,-6-3 136,-8 7 1,0 0-149,-9 5 0,2-1-104,3 1 0,1-2-190,3-3 1,-3-5 18,3-9 0,3-4-103,2-5 1,3-8 52,1-2 1,6-3 34,-1-2 0,11 0 315,-1 0 0,9-7 31,1-2 0,8-4 37,6-1 1,10 1 143,9 4 0,6-4 93,7 4 0,-1-4-75,-3-1 0,3 5-102,-3-1 1,2 7-475,-2-2 0,3 4 377,-3 1 0,3-7 0,1-1 0</inkml:trace>
  <inkml:trace contextRef="#ctx0" brushRef="#br2">10394 4905 8275,'0'14'180,"-5"6"-180,0 4 0,-4 3 385,4 1 1,-6 7-83,1 3 1,-4 8-290,-5 1 1,2 5-85,-7-4 1,0-1-186,-4-4 1,1-7-8,3-3 1,-1-4 200,6-6 1,0-2-703,5-7 191,0-6 148,6-2 1,5-12 102,12-3 1,7-6 320,12-4 0,1-3 0,-1-6 0,1 4 0,-1 1 0,5 0 0,1 0 0,3-3 0,-3 7 0,7-4 256,1 4 1,-1-5-58,2 5 1,-7 2-22,-7 7 1,-7 4 49,-3 6-446,-10 0 0,-4 8-4,-10 6 1,-4 0 9,-10 5 1,-2-3 142,-2-2 1,-4 5 68,3 0 0,-1 0 0,1-5 0,2-4 0,3-1 0,8-4 257,-3 5-147,3-7 856,3 3-604,2-6 0,7 0 13,4 0 1,3 6 362,6 4 1,0 9-253,0 4 0,1 6 81,-1 4 1,-5 13-151,1 6 1,-7 11-635,2-6 1,-4 3 243,-1-3 1,0-2-1058,0-3 0,0-3 216,0-6 744,7-7 0,1-1 0,6-7 1</inkml:trace>
  <inkml:trace contextRef="#ctx0" brushRef="#br2">11232 4763 8073,'0'-15'0,"0"7"0,2 10 660,3 12-296,3 13 1,6 19-302,0 15 1,-1 9-14,-8-30 0,-1 1 0,0 0 0,-1 0-239,-3 34 0,-2-2 253,-3-2 0,2-14 29,-6 5 0,4-13 94,-5-2 1,7-6-119,-2-8 0,-1-1-210,1-13 0,1-5-296,4-4-10,0-7 1,1-10 237,4-12 1,3-12-80,6-7 1,2-9 41,3-6 0,-2 3-79,7-2 1,-5 9 110,5 5 1,-7 5 416,2 14 0,-3 6-115,-2 9 1,0 5 279,0 9 1,1 6-79,-1 12 0,-5 5 118,1 0 0,-7 5-159,2-5 1,-4 5 11,-1-5 0,0 1-261,0-6 0,0-6-58,0-3 1,0-3-387,0-2 198,0-6 0,0-3-209,0-10 1,0-4 18,0-10 0,-4-5 144,-1-9 0,0-4-191,5-5 483,0-1 0,-6-12 0,-2-4 0</inkml:trace>
  <inkml:trace contextRef="#ctx0" brushRef="#br2">11574 4962 8073,'14'-13'-286,"0"3"0,-4 4 114,-1 6 1,-1 2 775,1 2 1,3 11-167,-8 8 1,1 4-436,-5 2 1,0 1-54,0 3 0,-6-3-23,-4 3 0,-2-5 97,-3-4 1,6-3-135,-1-7 36,7-6 88,-3-2 0,6-9-198,0-7 1,6 6 37,4-11 1,2 4 67,3-3 43,5 6 10,-4 2 1,4 8 125,-5 2 0,-1 11-37,0 8 0,-6 6 54,-3 4 1,-5-2 44,-5 7 1,2-1-92,-7 1 0,7-1-379,-2-8 0,4 1 120,1-11 0,0 0-373,0-5 0,1-6 16,4-3 544,3-4 0,6-7 0,1-2 0</inkml:trace>
  <inkml:trace contextRef="#ctx0" brushRef="#br2">11901 5530 8073,'14'-8'0,"-1"-4"-482,-4 2 528,4-2 0,-12-3 442,4 1 1,-3 0-221,-2 0 1,0-1-82,0 1 1,0 0-193,0 0 1,-2 6 91,-3 3 0,2 4-317,-6 1 207,-1 0 1,-4 12-25,0 7 0,1 2 62,4 2 0,-2 1 81,6 5 0,0-1-125,5 0 1,2-5 26,2-5 1,4-2-241,6-2 0,1-6 98,-1-3 0,0-6 37,0-9 0,1-6 82,-1-12 0,0-7-125,0-3 0,2-8 22,3-1 1,-3-5 22,3 4 1,-8-5 6,-2 1 1,-1-2 25,2 2 0,1-2 72,-7 7 0,1-1-68,-5 6 1,0 5 10,0 4 0,0 5-12,0 4 1,0 4 143,0 5 68,-6 1 382,-2 6-55,-6 2-266,0 6-182,6 0 0,0 0 142,3 0-112,3 0 16,-4 0 0,8 0 47,2 0-66,-2 0-64,11 0 1,-12-2 14,4-2-7,3 2 127,-7-4-50,6 6-2,-7 0 0,0 6-39,0 3 1,-5 4 66,0 1 0,1 1 2,4-1 1,0 0 10,0 0 0,-5 5 50,0 0 0,0 6-88,5-1 0,0 4-61,0 6 1,0 4 74,0 9 0,0-1-93,0 6 0,0-2 79,0 3 1,0-4-266,0-7 0,5-1-232,0-3 1,4-3-288,-4-7 0,6-6-625,-1-3 1338,2-9 0,9-4 0,1-6 0</inkml:trace>
  <inkml:trace contextRef="#ctx0" brushRef="#br2">12398 5416 8073,'0'-14'-200,"-1"-2"200,-4-3 0,3 2 252,-2-7 0,-3 5-182,3-4 1,-3 5-212,3-1 0,0 5-51,-5 5 163,-1 2 0,-4 7 75,0 0 1,0 11-38,0 4 0,-1 10 164,1 3 1,5 1-100,-1 4 0,7 2-48,-2-2 1,4 0-47,1-4 1,1-3-63,4-2 1,-2-3 63,7-7 1,-6-5-134,6 1 0,-5-9 123,4-1 1,1-12-12,4-12 1,5-4-58,0-6 0,1-3 43,-1-11 1,-1 2-122,5-6 0,-5-2-112,1-7 1,0 2 205,-5-2 1,3 2 42,-7 3 1,-4 5-2,-1 4 0,-4 4 2,-1 5 1,0 5-38,0 9 1,-1 0 273,-4 10 0,-3 3-56,-6 11 0,0 7 189,-1 2 1,1 12 181,0 7 1,0 2-161,0 8 0,6 5-159,3 4 0,3 11-51,2-1 0,7 6-215,2-6 1,4 3 143,1-8 1,0-3-540,0-1 1,5-10 226,0-5 1,2-9-463,-2-5 0,1-8 242,4-2 1,-3-6 456,-7 2 0,0-10 0,0-9 0,0-8 0</inkml:trace>
  <inkml:trace contextRef="#ctx0" brushRef="#br2">12683 5402 8047,'0'-9'-180,"0"-1"282,0 7 0,0-5 754,0 3-563,0 4 0,1-7-37,4 3 1,-2 2-126,7-6 1,-1-2-151,5-8 1,1-3-161,-1-7 0,0-1 151,0-3 1,-1 3-265,-4-3 0,-1 4 126,-3 6 0,-3-3-222,2 7 1,-4 2 149,-4 7 0,-4-1 12,-7 7 0,1 1 288,0 7 1,0 6-116,0 9 0,-1 4 415,1 11 1,1 2-177,4 7 1,-2-1 152,6 1 0,0-2-107,5-3 0,0 3-295,0-3 1,2-3 37,3-2 0,-2-8-93,6-1 0,-4-12-301,5 3 1,-1-11 188,5 1 1,-4-5-162,-1-5 0,-1-7 106,2-7 1,2-2-19,-2 2 1,-4-1 302,-1-4 0,1-3 0,-1 3 0,0-2 0,1-3 0,2 1 0</inkml:trace>
  <inkml:trace contextRef="#ctx0" brushRef="#br2">12839 5161 8047,'8'-23'-985,"0"4"1615,-3 10 0,-2 4-142,6 10 1,-4 8-218,4 6 1,-4 6-114,5-1 0,-6 2-138,6 3 1,-7-1 36,2 1 1,-4-6-141,-1 1 0,0-5-101,0 5 308,0-7-155,0 4-60,0-13-203,0-2 1,0-19-56,0-6 0,0-6-51,0-3 0,7-7 73,2-3 1,-1-2 130,2 3 1,-1-3 263,5 7 0,0 1-85,1 9 0,-1 4 157,0 9 1,0 4-66,1 6 0,-1 8 444,0 6 1,-5 8-131,1 11 1,-7 2 8,2 3 1,-4 1-658,-1-5 0,0 3 195,0-3 1,7-3 63,2-7 0,4 3 0,1-5 0</inkml:trace>
  <inkml:trace contextRef="#ctx0" brushRef="#br2">13891 4919 7930,'-5'-14'-238,"1"-1"0,-3 6-280,3-1 1,-4 1 533,-6-5 1,-1 0 456,1-1 1,0 3-143,0 2 1,-5-1 143,0 6 0,-7 1-246,3 4-64,-4 0 0,-2 1 19,1 4 0,0 8-43,-1 6 1,5 6-136,1-1 1,10 2 126,-1 3 1,9-1-153,0 1 1,15-1 22,4 1 0,11-7-110,4-3 1,4-5-35,5-5 1,3-2 10,-3-7 1,-3 0 66,-2 0 1,-3 0 24,-2 0 0,-6 1-67,-3 4 1,-9 3 71,-5 6 0,-4 5 138,-1 0 1,-1 6-126,-4-1 1,-8 3 77,-6 1 0,-4 1-94,4-1 1,-7-6-70,3-3 0,1-3-68,-2-2 1,5-6-280,-5-3 1,7-10-209,-2-4 1,5-10-1,4-5 659,-3-3 0,6-8 0,-8-1 0</inkml:trace>
  <inkml:trace contextRef="#ctx0" brushRef="#br2">13649 5061 7930,'21'-13'-21,"3"4"1,3 1 156,1 3 0,2 2 260,3-6 0,-3-1-118,3-4 1,-1 0-52,1 0 1,-1-1-9,6 1 1,-5-2-440,5-3 0,-8 8 98,-2-3 0,-6 5-360,-7-1-631,-8-3 814,0 6 0,-15-1-298,-6 3 1,-2 3 596,-8 2 0,0 0 0,-4 0 0</inkml:trace>
  <inkml:trace contextRef="#ctx0" brushRef="#br2">13976 4805 7930,'5'14'93,"0"1"1,0 5 139,-5 4 1,0 9-148,0 5 0,0 5 84,0 4 1,0-4-124,0-1 1,0-1-227,0-8 0,1-1-345,4-8 0,1-4 205,4-5 0,2-8-79,-2-2 1,3-3 397,1-2 0,6-7 0,2 0 0</inkml:trace>
  <inkml:trace contextRef="#ctx0" brushRef="#br2">14360 4791 7930,'0'-14'345,"-6"1"-112,-3 4 1,-4 4-69,-1 10 0,-7 6 54,-3 12 1,2 3 46,-1 12 0,4-1-129,-5 6 1,8-2-158,2-3 0,1 2-186,9-7 0,-1-2 204,5-7 1,6-3-397,4-7 0,2-6 235,3-4 1,-1-4-104,0-4 0,2-6 15,3-9 1,-3-3-41,2-6 0,1 1 126,-4 3 0,2-1 203,-7 6 1,2 2 371,2 7 1,1 4-213,-1 6 0,-5 3 146,1 6 0,-6 7-147,6 13 0,-7-1 254,2 0 1,-4 1-114,-1-1 1,0-1-511,0-3 1,2-4-435,3-5-44,-4-1 1,7-6 220,-3-4 0,-3-8-758,2-6 1187,4-9 0,-6-3 0,4-6 0</inkml:trace>
  <inkml:trace contextRef="#ctx0" brushRef="#br2">14460 4862 7930,'8'-6'0,"4"4"101,-2-3 1,3-1-77,1 1 0,2-6 266,3 2 1,3-4-75,6-1 0,5-5-636,0 0 0,-1 0 109,-8 5 1,1 0-396,-6-1 431,-6-5 1,-7 4 182,-6-3 0,-2 10-279,-2 4 370,-4-3 0,-13 0 0,-1-6 0</inkml:trace>
  <inkml:trace contextRef="#ctx0" brushRef="#br2">14616 4620 7930,'-1'30'-13,"-4"4"1,2-3 163,-7 7 1,2 2 11,-1 7 0,3-1 84,6 6 0,0-11-210,0 2 0,6-7 121,3-3 1,6-6-242,4-13 0,3-6 19,6-3 1,1-10 47,-1-4 0,5-12 77,0-7 0,1-2-236,-6-8 0,0 0-171,1-5 1,-5 5 158,-1 0 1,-5 0 23,1-4 0,0 4 101,-5 0 1,3 2 127,-7-2 1,-4 4-54,-1 11 0,-5-2-30,-5 6 1,-5 6 181,-9 8 0,2 5-42,-7 5 0,-4 4 261,-5 10 0,0 8-118,4 6 0,1 7 231,-1-2 0,7 8-163,3 1 0,10 0 89,4-4 1,3 0-85,2-1 0,13-1-126,6-3 1,6-5-276,4-9 0,7-10 104,7-9 1,1-5-994,8-5 1,2-10 950,7-14 0,-22 7 0,0-3 0,4-4 0,1-1 0</inkml:trace>
  <inkml:trace contextRef="#ctx0" brushRef="#br0">29346 11984 18955,'68'23'0,"1"-1"0,-1 0 0,1 0 0,-1 0 0,1 0 0,0 1 0,0 0 0,0 0 0,0 0 0,0 0 0,-1 0 0</inkml:trace>
  <inkml:trace contextRef="#ctx0" brushRef="#br1">28223 3497 8077,'0'-42'0,"8"4"0,6 0 0,6 0-580,9-5 274,6 1 0,1-6-20,6 1 0,7-7 270,4 2 0,-23 22 1,1 0-901,2-1 0,1 0 956,-3 0 0,1 1 0,0 1 0,-1 1 0,26-29 0</inkml:trace>
  <inkml:trace contextRef="#ctx0" brushRef="#br1">28848 2502 8077,'21'0'-416,"-4"-5"-52,7 1 0,-7-1 390,2 5 0,-3 0 190,-2 0 1,0 1 430,1 4-387,-7 3 1,-2 11 46,-6 0 0,-2 6-148,-2-1 0,-11 14-10,-8 5 1,-6 9-46,-4 0 1,1-3-178,-5-2 0,5-3 39,-1-1 1,4-7-194,6-2 1,8-6 36,11-4 0,5-5 294,9-10 0,12-9 0,14-8 0</inkml:trace>
  <inkml:trace contextRef="#ctx0" brushRef="#br1">29872 2076 8077,'9'-5'-115,"1"0"10,-7 0 0,2 7 212,-10 3 0,2 9 66,-7 10 0,1 9 150,-5 5 0,-1 9-96,1 5 1,0-1-43,0 1 1,6-6-112,3 1 1,5-11-210,5-7 0,4-7 139,10-8 0,0-8-114,10-6 0,-4-12 120,8-12 0,-3-4 29,-1-5 1,-2-4-41,-4-5 1,-2-6 8,-7 1 0,-6-5 42,-3 4 1,-4-4-42,-1 5 0,-1 6 11,-4 8 1,-3 9-79,-6 5 0,-2 9-184,-3 6 0,-3 10 69,-7 8 1,7 7-143,3 7 0,4 5 315,0 1 0,1-1 0,0-5 0</inkml:trace>
  <inkml:trace contextRef="#ctx0" brushRef="#br1">30298 2502 7633,'-7'-1'-725,"2"-4"0,5 2 976,5-7 0,2-1-63,8-8-126,-1 3 1,5-9-68,0 6 1,1-5 21,-1 5 1,-3-3 70,3 8 0,2-3 202,-2 7 1,1 4 31,-1 1 0,-3 4-2,3 1 1,-3 8-15,-2 6 1,0 2-91,0 7 1,-4 1-16,-1 4 0,-6-1-27,2-3 1,-3 1-148,-2-6-101,6 0 1,-3-11 72,7-3 1,-6-4-40,6-1 1,-1-11 54,6-3 1,5-14-107,4-1 0,3-9-140,1 0 0,1-1-180,-1 1 0,-4 3-25,-1 7 1,-5-1-179,1 1 1,-5 6 613,-5 3 0,4-3 0,-5 0 0</inkml:trace>
  <inkml:trace contextRef="#ctx0" brushRef="#br1">31137 1805 8046,'7'-7'0,"-4"-4"-4,6 6 0,-4 0 72,4 5 0,-4 11 260,5 3 1,-7 18 349,2 6 0,-4 17-345,-1 16 1,-2-31-1,-2 1-310,0 1 1,-2 1 0,-2 7 0,-1 1 84,0-1 0,-1 0 1,-1 7-1,0 1 15,3 4 0,2-1 0,-3-4 0,2 0-303,4-2 1,1-1 0,-3-1 0,1 0 111,1-3 0,1-1 68,-4 3 0,1-1 0,4-4 0,0 1 0,-1 2 0,0 1 0,0-1 0,2-1 0,0-1 0,0 1 0</inkml:trace>
  <inkml:trace contextRef="#ctx0" brushRef="#br1">23986 3938 8133,'-14'-51'-355,"-2"4"295,-3 9 1,1 5-74,-5 9 1,4 4 183,-5 5 1,0 8 185,-4 2 1,0 6-237,-1 9 0,1 3 1,-1 15 1,1-1-43,-1 11 0,1 1 58,-1 9 1,1 4-319,0 9 0,-1-1 255,1 7 0,-1 2-221,15-29 1,0 1 0,0-1-1,-1 2 285,1 5 0,0 1 0,2-2 0,0 1 0,0 0 0,1 1 1,2 0-1,2 0 2,-1-3 1,2 0-1,1 2 1,2-1 13,2-3 1,2 0-1,0 37-22,4-14 0,9-9 22,10-9 1,11-18-117,7-11 1,6-11 122,4-13 0,9-24-17,1-18 1,-29 15 0,-1-4-244,3-6 1,1-1 0,0 0 0,1 0 198,3-2 0,0 0 1,-1 2-1,0 0 34,-3 0 0,-1 0 0,-6 1 0,-1-1 9,-4 0 1,-1 1 0,-4 3 0,-3 0 125,3-32 1,-2 8 46,-12 11 1,-8 9-213,-12 10 1,-11 6-43,-12 8 0,-7 7-185,-7 12 0,-1 12 67,-14 7 0,13 8-169,2 6 1,7 10 343,2 9 0,7 8 0,2 2 0,4-1 0</inkml:trace>
  <inkml:trace contextRef="#ctx0" brushRef="#br1">23773 5729 8089,'-43'8'0,"0"5"124,1-4 1,4 7 335,0 8 1,5 1-260,-5 13 0,0 1 34,-5 9 1,-4 4-482,-1 10 1,27-28-1,1 3 288,3 2 1,1 2 0,1 1-1,2 1-211,0 2 1,2 0-1,1 0 1,1 1 177,3 3 1,2 1 0,1-1 0,0 0-13,3 5 0,0 1 0,0-1 1,0-1 43,0 2 1,0-1 0,3-5 0,0-3-74,1-2 0,2-3 1,13 31-248,5-1 1,4-21 224,5-2 1,4-22-65,5-7 0,2-12 131,4-17 1,-2-13 126,6-20 1,-2-19-208,-24 25 1,0-2 0,2-2 0,0-3 83,-2-2 0,0-3 1,2-3-1,-1-1-92,2-7 1,-1 1-1,-2 5 1,-1 1 93,-1 3 0,-1 0 0,-6 4 1,-2-1-14,-2-3 1,-3 0-1,-4 6 1,-2 0-2,-2-2 1,-4 2 0,-19-29-195,-17 16 1,-12 15-90,-17 13 1,1 14-85,-10 10 0,-3 17 25,39-1 0,0 2 0,-4 6 1,1 5 130,-5 5 1,1 3 0,5-2 0,2 2 205,-3 5 0,1 2 0,2-4 0,2 1 0,0 4 0,0 0 0,-1 1 0,-1-1 0</inkml:trace>
  <inkml:trace contextRef="#ctx0" brushRef="#br0">22536 5189 9864,'-8'6'225,"1"-4"1,7 4 0</inkml:trace>
  <inkml:trace contextRef="#ctx0" brushRef="#br0">22550 7435 8404,'-19'-22'0,"0"3"-847,6 3 847,7 8 0,12 2 0,2 6 0</inkml:trace>
  <inkml:trace contextRef="#ctx0" brushRef="#br0">22408 12582 8080,'-8'-7'0,"3"-2"0,16-4 0,-1-7 0,10-3 0</inkml:trace>
  <inkml:trace contextRef="#ctx0" brushRef="#br0">21995 12638 8516,'-6'-42'20,"-4"-1"1,4 7 127,1 3 1,4 9-985,1 5 836,0 9 0,6 17 0,2 9 0</inkml:trace>
  <inkml:trace contextRef="#ctx0" brushRef="#br0">22237 16974 8237,'-14'8'-846,"0"-3"846,6-3 0,8-2 0,8 0 0</inkml:trace>
  <inkml:trace contextRef="#ctx0" brushRef="#br0">28024 16463 8182,'0'-8'-148,"0"1"1,-7 7 0,-1 0-1</inkml:trace>
  <inkml:trace contextRef="#ctx0" brushRef="#br0">21597 17045 8232,'-20'-14'0,"-4"0"0,3 1 500,2 4-63,10 3-496,3 6 1,6 6 119,0 3 0,11 6-24,3 4 1,11-4 89,4 4 1,5-1-217,9 1 1,0-5 9,-1 0 0,-2-1-20,3-9 1,-4 1 77,8-5 0,2-1-151,-1-4 0,5-3 160,0-6 0,-4 0 25,-2-1 1,-9-4-59,-5 0 1,-9-1 32,-5 1-149,-3 3 149,-9-4 1,-2 7 0,-10 4 0,-9 2-2,-10 7 1,-9 0-2,-5 0 0,-4 2 13,-6 3 1,-2-2-12,-7 6 0,6-4 173,4 4 0,3-4-96,1 5 1,2-3 164,3 3 1,-1 1 24,5-6 1,-3 4-102,3-4 0,3 4-46,7-4 0,-1 1 158,6-1-193,0-3 36,11 4 1,3-6-267,10 0 0,4 0 49,10 0 0,-1 0-25,5 0 0,1 0 97,5 0 0,-1 0-122,0 0 1,1 0 42,-1 0 0,1 0-307,-1 0 422,1 0 0,5 6 0,3 2 0</inkml:trace>
  <inkml:trace contextRef="#ctx0" brushRef="#br0">27412 16804 7942,'-20'0'0,"4"0"-111,-3 0 1,3 1 140,2 4 0,0-2 196,0 7 0,6-5-184,3 4 0,3-4-3,2 4 0,2-6-24,3 2 1,4 1-120,10-1 0,0 0 51,9-5 1,-1 0 76,11 0 1,0 0-35,5 0 0,4-5 16,1 0 0,-3-6-21,-7 2 1,2-4 6,-7-1 0,0 5 12,-4-1 1,-7 5-85,-3-4-219,-4 6 240,0-4 32,-7 7 0,-8 0 162,-10 0 0,-9 0-35,-5 0 0,1 2 83,-6 3 1,2-2-115,-10 6 0,3-4 128,-4 5 0,5-7-63,-5 1 0,11 3 150,-1-2 1,9-1-154,0-4 118,3 7-426,8-6-71,2 5 0,12-6-205,4 0 1,4 0 113,5 0 339,3 0 0,0-6 0,-1-2 0</inkml:trace>
  <inkml:trace contextRef="#ctx0" brushRef="#br0">23858 16733 8037,'-19'-10'-123,"0"1"0,0 6-184,5-2 0,4 3 26,1 2 176,-1 7 1,1-1 209,-1 3 1,7-1-121,-2-3 1,5-3 130,5 2 1,0-2-17,9-2 0,-1 0-32,10 0 1,3-2-14,7-2 0,3-4 110,7-6 0,0 4-118,-1 1 0,1-1-18,0-4 0,-7 1-95,-3 4 0,-5-2 113,-4 6 0,1-5-164,-6 6 1,-4-1 7,-6 5 69,-6 0 98,4 0 89,-20 6 1,-1-3-99,-10 7 0,-8-2 112,4 1 0,-10 4-6,0-4 1,-5 4-54,-4 1 1,-2 1 45,-3-1 1,0 0 3,9 0 1,-1 0-19,11 1 0,1-6-48,9 1 1,2-3 117,7 3-101,6 3 0,2-10 3,6 6 0,11-6-423,3 2 1,10-3 156,-1-2 0,12-2-20,8-3 0,4-3 40,5-6 0,3 0-43,-2 0-759,-4 0 899,6-7 0,-17 5 2,0-3 1,-7 5-153,-2 5 1,-7 2 192,-3 7 0,-3-6 0,-2-2 0</inkml:trace>
  <inkml:trace contextRef="#ctx0" brushRef="#br0">1152 15979 8049,'-19'-41'-51,"0"3"0,0 0-232,5 10 1,5-2 954,-1 11-59,7 6-135,-10 7 0,5 6-247,-6 0 0,5 8-33,-1 6 1,2 7 114,-1 7 1,-2 7-77,6 3 0,0 3 83,5 1 0,0 7-112,0 4 1,2 7-249,3 1 1,7 6-5,7-6 1,5-6-26,-5-7 1,5-12 15,-6-7 1,8-9-247,-3-10 0,0-7 200,0-13 0,3-7 59,7-16 0,-3-12 94,3-11 0,-2-3-376,3-7 1,-11 0 131,1-6 0,-8 8 125,-7 2 0,-4 4-20,-10 1 0,-9 6 350,-10 4 0,-2 4-93,-3 5 0,-4 10-92,0 9 0,-5 9-58,5 6 1,-5 10-210,5 8 0,-1 8-290,6 11 1,1 4-142,3 5 0,10 1 618,9 0 0,9-7 0,4 0 0,4 4 0,6 4 0</inkml:trace>
  <inkml:trace contextRef="#ctx0" brushRef="#br0">8716 15539 8049,'-2'-8'-1459,"-2"3"1322,2-3 0,-9 5 614,6-7-143,-6 7 1,3-2 461,-6 10 1,5 3 80,-1 6-553,1 7 1,-6 3 41,1 9 1,0 3-144,0 7 1,1 7-40,4 7 0,-2-5 80,6 5 1,0 2-121,5 2 1,2 1 79,2-5 1,4-7-205,7-2 0,7-12-59,6-8 1,7-7-54,7-12 1,4-5 30,6-14 1,-4-9 152,9-19 1,-10-6-419,0-13 1,-4-6 366,-5-3 0,-18 30 1,0-1-89,-3-3 1,-1-1 0,1 4 0,-1-2 24,-1-3 0,-2-1 0,8-29 31,-7 5 1,-6 1-84,-8 14 0,-10-5 124,-8 9 0,-6 7-88,-14 8 0,-2 11-9,-7 8 0,-11 8-134,-14 10 1,-5 14-70,35-3 0,-1 3 0,0 0 0,0 3-248,0 7 0,1 1 0,2-2 0,1 2 498,1 3 0,0 2 0,2 0 0,1 1 0,2 1 0,0-1 0,1-1 0,1 0 0</inkml:trace>
  <inkml:trace contextRef="#ctx0" brushRef="#br0">1451 16036 8252,'-22'-14'-313,"3"4"415,9 1 223,-3 6 0,15-4-283,3 7 0,6 2-166,17 3 0,4 1 15,11 4 0,4 1 50,0-7 25,7 1 1,-2 0-291,10 0 1,6-1 327,12-4 1,-37-2-1,1 0-186,6 0 0,0-1 0,-6-2 0,0-1 203,-1 1 1,-1 0 0,0 1 0,0 0-5,3-1 1,0 1 0,2 2 0,-1-1 146,4-2 0,0 1-92,0 2 0,-1 1 0,-4-3 0,-1 1 82,-1 3 1,-1 0 0,2 0 0,1 0-45,2 0 1,0 0 0,3 0-1,0 0 24,2 0 0,0 0 0,-4 1 1,-1 0-37,0 1 0,1 1 0,1-3 0,0 1-29,3 2 0,0-1 0,1-1 0,0-1-3,4 1 1,0-2-1,-5 1 1,0 0-78,-2 0 1,-1 0 0,1 0 0,0 0-209,6 0 0,2 0 1,-2 0-1,0 0 190,1 0 1,0 0-1,-1 0 1,0 0 1,-6 0 0,-1 0 0,4 1 0,0 0 30,4 1 0,0 1 1,-2-2-1,-1 1-29,1 3 1,-1-1 0,-6-1-1,-1-1 38,2 3 0,1 0 1,0-3-1,0-1-23,6 1 0,1 1 0,-3 0 1,0 0 7,-2-1 0,0 1 1,-3 0-1,-2 0 4,1 0 1,-1-1 0,3-2-1,0 1-8,2 2 0,0-1 0,2-1 0,-1 0-3,-2-1 0,-2 0 1,0 0-1,0 0-149,-4 0 1,0 0 0,1 0 0,1 0 172,3 0 0,0 0 0,0-3 0,-1 1 28,1 0 1,0-1 0,-6-2 0,0 1-33,-1 1 1,0 1 0,36-8 15,-37 8 0,1 0 0,-3-2 0,0 1 0,3 1 1,0 0 0,31 0 21,-8-3 0,-7 4-74,-2 1 1,-7 0 298,-7 0 1,-5 0-286,0 0 1,-2 0 489,2 0 1,-3 0-494,-7 0 0,-1 0 436,-3 0 0,-4 0-470,-6 0 391,1 0-351,-1 0 3,-6 0 6,-2 0 0,-6-2-403,0-3 0,-5 2 42,1-6 361,-1 6 0,-1-16 0,-2 3 0</inkml:trace>
  <inkml:trace contextRef="#ctx0" brushRef="#br0">8019 15652 8442,'14'7'94,"7"0"-311,3 8 1,3-1 88,1 0 0,0 7 236,1 2 0,-1 3-110,1-3 1,-1 4-54,1-3 1,-7 1 111,-3-1 1,-4 1 7,0-6 0,-1 2-13,0-2 0,-4-8 34,-1 3 1,-4-5 224,4 1 0,-6-2 107,2-4 150,-3-2-324,-2 4 0,0-4 159,0 3-84,0-4-162,0 6 1,-8-3-114,-6 1 1,-4 6-199,-10-1 1,-7 9-457,-17 4 1,-8 10 464,23-14 1,-2 0-1,0 5 1,-1 1-149,-2 3 0,-1 1 0,0 2 0,1 1 1,-1 4-1,0-1 0</inkml:trace>
  <inkml:trace contextRef="#ctx0" brushRef="#br0">4579 14814 8150,'-2'-31'-176,"-3"8"0,4 13-220,-4 10 1,-3 7 0,0 8 493,0 4 0,-6-1 245,0 5 1,-2 1 194,-8 5 0,5-1-169,-4 0 0,1-1-178,-2-3 1,-3 1-203,3-6 1,2 0 88,-2-5 1,7 5-444,-2 0 0,3 0 67,2-5 61,-6 1 0,5-6-273,1 1 130,0-7 1,14-5-45,0-12 1,11-2 423,8-7 0,5 4-238,-5-5 1,11 2 237,-2-2 0,5 10 0,0 9 0,-3 5 0,4 5 0,-1 9 491,-5 10 1,-3 15-114,-10 9 1,-3 5 74,-2 4 0,-4-1-209,-6-4 0,0-5-45,0-9 1,0-5-474,0-9 251,0-4 0,0-13-74,0-7 0,2-19-192,2-14 0,0-20-238,5-8 1,-1-17 141,-3 38 0,-1 0 0,2-4 1,0 1 384,-4 2 0,0 1 0,3-37 0,-5 1 0,5 11-41,-1 9 0,3 7-45,-2 11 1,-4 9 137,4 10 1,1 11 133,-1 8 0,4 13 157,-4 11 1,0 7 157,-5 2 0,0 7 259,0-2 0,0 1-520,0-1 0,0-3-243,0-7 0,0-5 71,0-4-319,0-4 176,0 0 0,1-14-495,4-6 1,1-10 143,4-4 1,3-7-22,-4 3 0,4 1 210,1-2 0,0 5 237,0-5 69,-6 7-69,5-4 0,-12 13 0,6 2 0,-7 14 0,0 6 0,-7 0 0,0 13 0,-8-5 0</inkml:trace>
  <inkml:trace contextRef="#ctx0" brushRef="#br0">4550 15425 8150,'16'-8'-106,"3"-6"0,3-8 136,6-12 1,6-3 133,-1-11 1,6-1-427,-1-3 1,-1-3 283,0 3 0,0 3-133,1 1 0,-5 10 74,-9 5 0,-4 9-163,-6 6 1,-6 6-167,-3 3-81,-3 6 195,-2-3 1,-13 12 251,-6 3 0,-6 4 0,-4 1 0</inkml:trace>
  <inkml:trace contextRef="#ctx0" brushRef="#br0">4806 14913 8150,'14'0'-239,"0"0"0,1 6-13,-1 4 658,6 2-320,-4 9 1,10 3 292,-8 9 0,1 0-83,-4 10 1,-3-2-282,-2 11 0,-4-6 114,-6 1 1,0-1-190,0 1 0,-1-3-63,-4 4 0,2-5-98,-7-6 0,1-2 160,-6-6 0,6-9-238,-1-6-170,1-6 1,-5-17 26,0-10 442,6-10 0,-5-26 0,5-3 0</inkml:trace>
  <inkml:trace contextRef="#ctx0" brushRef="#br0">4863 15084 8150,'-5'39'-90,"0"4"1,-1 3 6,1-4 1,4-1 516,-4-3 0,3 2-154,2-7 1,2-3-63,3-11-320,3 0 1,7-22-271,4-7 1,-1-7-922,6-21 1293,-7-13 0,10-1 0,-5-11 0</inkml:trace>
  <inkml:trace contextRef="#ctx0" brushRef="#br0">5062 14998 8150,'0'21'-42,"0"3"0,0 2 45,0 3 0,2-2 179,2-4 0,1-2-78,9-7 0,-1-1-49,11-4 0,-5-4 27,4-10-82,-5-3 0,8-19 0,-3-3 0</inkml:trace>
  <inkml:trace contextRef="#ctx0" brushRef="#br0">5133 14785 8150,'0'-19'-44,"0"0"1,6-5-246,4 6 1,2-9 46,3-2 1,4 1 514,0-5 0,6 3 13,-1 1 1,-4 5 291,-1 1-470,-3 12-82,-2-2 1,-6 21-99,-3 6 0,-4 8 81,-1 11 0,-6 5-54,-3 10 0,-4-2 72,-1 6 1,-1 0-138,1 5 0,0-7 74,0-2 1,0-6 136,-1-4 0,7-9-165,4-10 44,2-4 0,8-8-202,4-7 1,3-14 80,1-15 0,5-4-86,0-5 0,4-5 57,-4 1 1,5 1-173,-5-2 0,0 7 342,-5 7-414,0 1 586,1 12 1,-7 7 197,-4 18 0,-2 8 50,-2 17 0,0 2-191,0 7 1,-5-6 377,0 1 1,-1-8 248,1-1-483,4-1-208,-6-12-389,7-2 0,2-20-53,3-13 1,3-11-318,6-3 0,0-11 68,0 1 1,5-8 196,0 4 1,0-5-126,-5 4 0,1 3 454,-1 7 0,0 5-102,0 9 0,0 5 288,1 9 1,-7 6 196,-4 8 1,-2 12-8,-2 13 0,-2 5 261,-2 9 1,-4 4-233,-7 1 0,-4 1-2,1-2 0,-3-3-481,2 4 1,2-6 108,-7-4 0,7-3-621,-2-6 0,4-7 50,6-3 0,-4-10-999,4-4 1539,-4-4 0,-7-7 0,-2-2 0</inkml:trace>
  <inkml:trace contextRef="#ctx0" brushRef="#br0">5289 15013 8150,'0'20'-381,"0"4"0,2 7 326,3 3 1,-2 3 54,6-3 0,-5 4 265,0-5 1,-1-2 154,2-7-513,-3 3 137,4-11-2,0-2 0,-4-14-87,3-10 0,3-9-167,1-4 1,-1-10 127,1-5 1,3-2-115,6 2 0,1-1 179,10 6 1,-4-1-57,8 6 0,4 6 162,1 3 0,-2 8-138,2 1 1,-11 7 315,1-2 1,-9 10 54,0 5 0,-9 2 79,-6 3 0,-2 3-129,-2 1 1,-8 7-86,-6-3 1,-7 9-202,-7 1 1,-7 2 189,-3-2 0,2-4-415,-2-1 0,6-1 157,-1-8 1,8-2-341,1-7 1,7-6 114,-2-8 0,9-6-78,6-9 0,2-3 69,2-6 1,2-1 80,2 1 1,6 1 268,9 3 1,-2 4-147,7 5 0,-5 8 411,4 2 1,-5 3-165,1 2 0,-8 0 433,-2 0 1,-6 7-186,2 2 1,-3 10 11,-2 5 0,-7 1-182,-2-1 1,-4 3-221,-1-4 0,0-2-419,0-2 0,4-5 91,1-5-997,6-2 1334,-4-7 0,7-7 0,0 0 0</inkml:trace>
  <inkml:trace contextRef="#ctx0" brushRef="#br0">5858 14572 8150,'-14'6'-1246,"0"2"426,-1 0 991,8 5 1,-1-12 124,3 4-259,3-10-45,-4-3 107,12-6-92,2 6-7,0 2 0,5 6 0,-5 0 0</inkml:trace>
  <inkml:trace contextRef="#ctx0" brushRef="#br0">5815 14700 7975,'0'8'665,"0"-4"-231,0-8 1,7-1-49,2-9 1,9 1-115,1-11 0,6 5-151,-1-4 1,2-1 79,3-4 1,4-1-327,0 1 1,0-1-162,-4 1 1,4 4-158,0 0 0,-4 7 111,-6-2 1,-10 8-801,1 2 505,-9 5 1,0-2 301,-10 6 1,-5 0 324,-9 0 0,-9 6 0,-8 2 0</inkml:trace>
  <inkml:trace contextRef="#ctx0" brushRef="#br0">6071 14373 8150,'-7'14'0,"-1"0"41,3 0 1,3 2 180,-2 3 1,2 5 66,2 9 1,0-1 124,0 6 0,0-1-92,0 6 0,-2-2-66,-2-3 1,-3 3-137,-2-3 1,-4-2-91,4 2 0,-9-6-257,-1 1 1,5-3-88,5-1 0,-1-7-449,-4-3 0,6-8 127,3-2 1,4-7 44,1-2 591,0-13 0,0-15 0,0-9 0</inkml:trace>
  <inkml:trace contextRef="#ctx0" brushRef="#br0">6043 14714 8150,'14'-8'-218,"0"3"0,-1 10 145,-3 5 1,1 9 823,-7 4 0,1 6-209,-5 4 0,0-2-377,0 7 0,0-1-21,0 1 1,0-2-150,0-3 1,-5-4 74,1-1 0,-1-1-130,5-8 1,0 0-1178,0-5 977,0-6 0,0-10-391,0-12 1,0-8 232,0-11 0,5-4 35,-1-5 1,3-2 382,-3-4 0,0 4 0,5-3 0,1 4 0,4 5 0,2-2 0,2 7 0,0 0 23,6 5 1,-7 6 88,2 3 1,1 9 562,-1 5 0,0 7-241,-4 7 1,-1 7 144,0 13 1,0-1-275,0 1 0,-4 1-112,-1 3 0,-4 1-36,5 4 1,-7 2-185,1-7 1,0 5-696,0-5 1,-2 0 408,3-4 0,-5-2-430,-5-4 0,2-2 282,-7-7 0,-1-6 168,-8-3 0,-3-5 293,-6-5 0,-2-9 0,-3-10 0,1 0 0,-6-4 0,6 4 0,-1-4 0,5-1 174,4 6 0,8 2-46,7 2 0,6 3 980,-2 2-731,3 0 1,9 1 7,2 4 0,10-4-155,5 4 0,7-4-37,3-1 0,5-2-79,-1-3 0,-3 3-278,-2-3 0,-8 8-437,-1 2 468,-7 6 0,-2-2-65,-11 10 0,-2 4 107,-2 10 1,-13 0 34,-6 9 0,-3-2 47,-6 7 0,4-3 168,-4-2 0,1-4-16,8 0 1,0-7 614,5 2-443,6-3-200,1-8 1,11-2-559,5-6 1,2-8 249,13-6 0,-1-7-570,6-7 763,-1 0 0,7-7 0,1-1 0</inkml:trace>
  <inkml:trace contextRef="#ctx0" brushRef="#br0">6512 14458 8150,'0'16'0,"0"3"0,0 3 142,0 6 0,5 7 249,0 3 0,-1 5 154,-4 4 1,5 2-167,0 3 1,1 2-320,-1-7 0,-2 5 167,7-4 0,-6-2-717,6-8 1,-5-5-24,4-10 0,-4-4-275,4-9 0,-6-5 325,2-10 0,-3-16-555,-2-12 1018,0-6 0,0-10 0,0-2 0</inkml:trace>
  <inkml:trace contextRef="#ctx0" brushRef="#br0">6541 14501 8150,'0'-51'33,"0"4"46,0 9 1,6-2 233,3 7 1,4 2 14,1 7 1,2 3-44,3 7 1,-2 0-45,7 0 1,0 0-88,4-1 1,1 7 102,-1 4 0,1 4-308,-1 4 0,-6 6-1,-3 9 0,-3 8-34,-2 6 1,0 11-235,0-1 1,-6 4 179,-3 1 1,-3 2-97,-2 7 1,0-5 61,0 0 0,-2-11-306,-3 2 0,-3-10 145,-6 0 0,-2-4-135,-2-6 1,-5-2-147,-5-7 616,0 0 0,-1-6 0,1-1 0</inkml:trace>
  <inkml:trace contextRef="#ctx0" brushRef="#br0">6569 14799 8150,'6'-14'-213,"4"0"0,7-2 39,2-3 0,6 2 108,-1-7 0,9 0 90,5-4 0,3-5-32,2 0 1,-7-1 8,-3 6 0,-4 1-8,-5 3 1,-4 9-324,-6 5 258,-6 7 1,-9-3-163,-14 6 0,-8 12 84,-15 7 1,0 11 90,-9 3 1,2 12 35,3-3 1,7 9 114,6-4 1,4 5 435,11-4 1,-2 1-251,11-2 1,1-9 88,4 0 0,1-13-21,4-6 1,3-9-401,6-6 0,2-7-95,3-11 1,3-5-122,6-19 0,6-1 88,-1-9 0,0 2-97,-5-6 0,-1 10 279,-3-6 0,-10 7 0,-8-8 0</inkml:trace>
  <inkml:trace contextRef="#ctx0" brushRef="#br0">6697 14387 8930,'0'22'611,"0"11"-148,0 0 1,0 15 56,0 9 1,0 6-112,0 8 1,0 0-204,0 0 1,0 0 99,0 0 1,2 5-452,2 0 1,4-7 35,6-7 1,-3-8-157,4-2 0,-4-13-918,8-1 1,-3-8 530,-2-6 1,0 0-1184,0-10 1835,-6 3 0,-2-15 0,-6 4 0</inkml:trace>
  <inkml:trace contextRef="#ctx0" brushRef="#br0">654 15084 8150,'-7'-7'-359,"0"6"0,14-6 0,2 7 514,4 0 1,7-1 6,4-4 0,9 2-140,5-7 0,3-1-95,2-8 0,-1 2-123,1-7 1,-2 5-227,-3-4 1,-5 5-126,-9-1 547,-4 4 0,-12 0 0,-1 1 0</inkml:trace>
  <inkml:trace contextRef="#ctx0" brushRef="#br0">839 14899 8150,'-22'0'-485,"8"6"339,9 4 1,5 9 535,5 4 0,-2 10-6,7 5 0,-7 11-169,1 8 0,-2 0-132,-2 5 0,-2-4-112,-2-1 1,2-8 111,-3-6 0,9-9-93,0-10 1,12-3-338,-2-7 0,5-6 154,0-4 0,3-13-339,7-5 0,-5-10 33,-1 0 499,1-3 0,-2-7 0,-1-3 0</inkml:trace>
  <inkml:trace contextRef="#ctx0" brushRef="#br0">1053 15155 8150,'9'-10'-655,"1"1"1,-1 4 259,5-4 908,0 5-337,-6-2 1,5 6-317,-4 0 1,-1 0-77,2 0-170,-7 0 0,3 2 386,-6 2 0,-6 4 0,-2 6 0</inkml:trace>
  <inkml:trace contextRef="#ctx0" brushRef="#br0">1067 15254 8150,'-21'22'0,"5"0"0,-3-3 0,5-8 457,5 4-215,2-4 0,9-2-169,3 1-120,3-7-15,12 3 1,2-14-366,7-6 1,4-6 227,0-9 199,0 1 0,2-7 0,1-1 0</inkml:trace>
  <inkml:trace contextRef="#ctx0" brushRef="#br0">1294 14899 8150,'14'0'731,"-4"12"-339,-1 7 0,1 13 87,4 6 1,-6 16-355,-3 7 0,-4 12-196,-1 3 1,1-35-1,0 0-595,1-1 1,1 0 469,-3 2 1,1 0 0,8-2 0,1-1-1,6 38 1</inkml:trace>
  <inkml:trace contextRef="#ctx0" brushRef="#br0">8332 14614 8150,'14'-14'-385,"0"0"1,2 1 0,3 2 49,5 2 0,4-1 366,6-4 0,2 5 190,7-1 0,1 1-168,3-5 0,-7 1-138,2 3 1,-13-1-130,-1 7-307,-9-7 521,-5 9 0,-7-11 0,-7 5 0</inkml:trace>
  <inkml:trace contextRef="#ctx0" brushRef="#br0">8602 14330 8150,'-12'2'116,"2"2"0,-1 6 120,6 9 1,1 9-1,4 10 0,0 14 23,0 5 0,0 10-290,0-1 0,0 0 147,0-4 0,0-1 114,0-8 1,1-4-386,4-2 1,3-11 139,6-7 0,6-7-731,4-8 0,-2-8 124,2-6 1,0-9-575,4-15 1196,-6 1 0,5-19 0,-5 6 0</inkml:trace>
  <inkml:trace contextRef="#ctx0" brushRef="#br0">8801 14600 8150,'10'10'14,"-1"-1"0,1-1 181,4 2 1,2 1-78,3-7 0,-4 1 396,4-5-1007,3 0 1,-7 2 80,-1 2-120,-6-2 0,-10 11 244,-2-4 0,-6 9 44,-9 0 0,-3 3 244,-6-2 0,-6 1 0,1 4 0,2 1 549,7-6 1,3 5-299,7-5 0,6 0 257,3-5 0,5-6-146,5-3 1,9-4-352,10-1 0,5-3-154,4-6 0,-2-2-300,7-13 0,-1 0 213,1-4 230,-4-7 0,-5 5 0,-1-5 0</inkml:trace>
  <inkml:trace contextRef="#ctx0" brushRef="#br0">9142 14487 8070,'23'-23'-790,"3"-2"593,-2 6 0,3 0 212,1 5 0,1 0 57,-1 0 0,-1 6 128,-3 3 0,-4 3-183,-5 2-119,-8 0 0,0 2-136,-7 3 1,0-2 86,0 6 1,0 1-257,0 4 407,0 0 0,-7 0 0,0 1 0</inkml:trace>
  <inkml:trace contextRef="#ctx0" brushRef="#br0">9299 14444 8070,'-8'6'-731,"0"4"1375,3 9 0,4 3-169,-4 6 0,3 9-51,2 5 0,0 9-230,0 10 1,0 10-536,0 10 1,0-36-1,0 2-8,0 2 1,0 1-1,1 0 1,0 1 348,1 3 0,1 1 0,0 0 0,2-1 0,2 3 0,0 0 0</inkml:trace>
  <inkml:trace contextRef="#ctx0" brushRef="#br0">1323 17444 11896,'-29'-37'-740,"1"4"1,6 16 500,3 7 1,3 7 0,3 5 369,4 2 1,-2 11 927,6 8 0,-6 17-364,1 7 0,4 8-101,1 7 0,4-4 17,1 4 1,1-3-145,4-3 1,3-5-361,6-4 0,7-9 27,3-5 0,9-14-427,5-4 1,3-12 228,1-3 0,1-14-180,0-15 1,-1-10 185,1-9 1,-7-5 59,-3 0 0,-10-2-106,-9-2 0,-6 2 83,-8 3 1,-2 4-37,-3 11 0,-3 3 100,-6 11 1,-6 4-507,-4 9 1,-3 5-8,-1 10 1,1 9-85,3 10 0,0 14-8,10 5 0,-2-2-576,12-3 1104,-1-7 1,18 4 0,2-7 0</inkml:trace>
  <inkml:trace contextRef="#ctx0" brushRef="#br0">1763 17586 11447,'15'-22'1058,"-1"3"1,0 8-310,0 1 1,7 7-399,3-2 1,4 4-157,5 1 1,2 0-190,3 0 1,3 0 140,-3 0 1,3 0-694,2 0 0,-2 0 14,-3 0 1,-4 0-590,-5 0 0,-6-2 554,1-3 1,-11 2-13,1-6 0,-9-1 369,-1-4 1,-2 0 286,-2 0 1,0-1-14,0 1 0,0-5 64,0 0-200,0 0 0,2 7 206,2 2 1,4 4 236,6 6 0,1 0-64,-1 0 1,0 6-118,0 4 1,1-2 8,-1 1 0,-5 0-13,1 6 1,-7-1 187,2 0 0,-7 7 8,-7 2 0,-3 6-365,-11 4 1,4 3-56,-5 7 1,5 0-312,-5-1 1,9-5 308,0-4 0,3-5 153,7-4 1,7-4-1,6-5 1</inkml:trace>
  <inkml:trace contextRef="#ctx0" brushRef="#br0">2929 17344 11434,'0'-6'323,"0"6"1,0 8-341,0 11 1,-4 9 988,-1 10 0,0 5-478,5 4 0,6-3-436,4 4 1,-2-6-85,1-4 0,5-3-56,5-7 1,7-7-302,-3-7 0,4-6 225,2-8 1,-1-13 398,1-6 1,-1-14-24,0-9 1,-2-6 89,-7-4 1,-2 0-193,-12 9 1,0-1 13,-5 11 0,-8 6-224,-7 8 1,-5 10-226,-9 4 0,-4 11-346,0 8 0,-5 8 276,5 12 0,6 2-1029,8 7 1397,3-1 1,8 7 0,2 2 0</inkml:trace>
  <inkml:trace contextRef="#ctx0" brushRef="#br0">3697 17657 8052,'28'-29'0,"2"9"912,4 6 1,-3 6-607,7 8 1,5 11-424,4 3 1,1 3-208,-6-2 0,1-6 70,0 1 0,6-7-31,3 1 0,9-7 80,6-1 0,-1-8-162,-4 3 1,-13 1-296,-16-1 240,-3 5 0,-10-3 422,-5 2 0,-14 2 0,-10-7 0,-4 1 0,-8-12 0,-1-1 0</inkml:trace>
  <inkml:trace contextRef="#ctx0" brushRef="#br0">4536 17444 8052,'8'0'599,"4"0"1,-4 0-235,7 0 0,-1 0-224,0 0 1,2 0 104,3 0 0,-3 0-209,2 0 0,-2 0 69,-1 0 0,-1 1-54,0 4 0,-6 3-41,-3 6 1,-4 2-220,-1 3 0,-8 4 18,-6 11 1,-3 2-92,-12 7 0,2-1-370,-11 1 0,7-5 248,-2 0 1,6-8 402,8-2 0,0 1 0,11-7 0</inkml:trace>
  <inkml:trace contextRef="#ctx0" brushRef="#br0">5289 17387 8090,'-33'6'-121,"0"3"0,-5 4 72,5 1 1,1 2 30,9 3 0,-3-2 516,7 7 0,-4 0-166,4 4 1,1 2-7,9 3 0,-2-6-60,6 6 0,0-7 106,5 2 1,7-1-255,2-8 0,10-2-184,5-7 0,4-4-28,5-6 0,4-8 141,5-6 0,-4-8-512,0-11 0,-6 1 236,1-6 1,-9 2-271,-5-2 0,-8 5 88,-2 9 0,-6 4-40,2 5 0,-10 8 29,-4 2 1,-5 3 421,-5 2 0,3 13 0,-5 3 0</inkml:trace>
  <inkml:trace contextRef="#ctx0" brushRef="#br0">5503 17643 8090,'22'-15'1214,"-3"1"-490,-3 6-349,10-4 0,0 5-351,12-2 1,0 2-239,4 7 1,-5 0-184,-4 0 1,-3 0 132,-2 0 0,-1 0-670,-3 0 129,-4-6 1,-7-2 804,-4-6 0,-2 0 0,-7 0 0</inkml:trace>
  <inkml:trace contextRef="#ctx0" brushRef="#br0">5901 17401 8090,'0'-14'-307,"6"6"-40,4 3 1,2 3 694,2 2 1,1 0-24,-1 0 0,5 0 105,0 0 0,4 0-115,-4 0 1,5 2-209,-5 3 1,-2-2 20,-7 6 0,1-4 47,-6 5 0,-2 1 152,-8 8-498,-3 3 172,-12 13 1,-9 2-362,-9 11 1,-4 1-26,-6 3 0,1 2-302,0-7 1,1-6 77,13-8 609,6-9 0,6-4 0,7-5 0</inkml:trace>
  <inkml:trace contextRef="#ctx0" brushRef="#br0">6512 17515 8038,'-35'4'0,"7"1"0,1 8-9,8 1 1,5 2-184,4 7 1,7-4 340,-1 5 1,2-2 548,2 2 1,0 1-308,0-6 0,6 0-168,4-5 0,9-1-145,4-4 0,4-2 27,2-7 1,1-7-135,3-2 1,-3-12-46,3-7 0,0-7-314,-4-7 1,1 1 114,-11 3 0,-7 3-156,-7 6 0,-3 7 24,-2 3 0,-7 10 72,-2 4 1,-9 4 78,0 1 0,-1 7 21,4 8 0,1 0 233,0 9 0,6 0 0,2 4 0</inkml:trace>
  <inkml:trace contextRef="#ctx0" brushRef="#br0">7038 17557 8038,'22'-14'0,"-1"5"314,-7-1 1,0 5 493,1-4 0,3 6-668,1-2 1,5 3 29,-5 2 0,6 0-410,-1 0 1,-3 0 258,-2 0-2078,-4 0 817,0 0 732,-8 0 1,0-6 509,-7-3 0,-7-4 0,0-1 0</inkml:trace>
  <inkml:trace contextRef="#ctx0" brushRef="#br0">7323 17358 8038,'15'0'35,"4"0"0,-3 0 201,3 0 1,-3 0 49,-2 0 1,5 2 111,0 3 1,0-4-94,-5 4 0,0 1 156,1-1-224,-7 6 1,-2-3 6,-6 6 1,-13 2-90,-6 3 1,-8 3-142,-6 6 0,-3 7-309,-7 3 0,1 3-157,-1 2 1,3-7-475,7-3 1,2-3 925,12-1 0,0-7 0,5-2 0</inkml:trace>
  <inkml:trace contextRef="#ctx0" brushRef="#br0">7863 17358 8038,'0'-14'52,"0"0"1,-5 0 186,0-1 1,-1 7-189,1 4 0,2 2 63,-6 2 1,4 6 145,-5 4 0,1 9-16,-5 5 1,-2 9 105,-3 5 1,5 3-85,0 1 1,1 6-1,8-1 0,0 4-81,5-9 0,2 3-95,3-12 0,3-6-288,6-8 1,0-5 173,0-5 0,1-4-154,-1-10 0,2-4 122,3-10 0,-4-3-122,4-7 1,-3-5-23,-2-4 1,1-2 27,-1 2 0,0-6-84,0 6 0,-1 2-173,-4 12 0,-2 2-162,-7 3 1,0 8-149,0-3 739,0 9 0,-7-1 0,-1 6 0</inkml:trace>
  <inkml:trace contextRef="#ctx0" brushRef="#br0">8901 17173 8038,'-14'-14'-96,"-1"0"0,1 1-206,0 4 0,-5 3 251,0 6 1,0 0 14,5 0 1,-2 7 436,-3 8-230,-3-1 0,-7 14-33,1 1 1,0 1 114,-1 8 1,7 0 212,3 4 0,10 9-173,4 6 0,3 1-55,2 8 1,13-4 73,6 4 0,8-7 144,6-2 0,5-8-248,9-11 0,-1-12-293,6-11 0,-1-9 45,1-11 0,-2-11-250,-2-12 1,-4-13-79,3-11 0,2-11 265,-24 28 1,-2-1 0,-2-1-1,-1-1-43,-2 1 1,-3-2 0,4-36 3,-5 8 0,-9 4 102,0 2 0,-18 8-14,-11 6 1,-14 4 139,-9 5 0,-8 7-451,-2 12 1,-8 6 197,-11 13 0,33 9 0,-1 4-238,-6 5 0,1 2 0,4 4 0,1 3 405,-1 7 0,0 3 0,3-1 0,1 2 0,-2 4 0,0 1 0,1 0 0,-1 0 0</inkml:trace>
  <inkml:trace contextRef="#ctx0" brushRef="#br0">4209 17955 8038,'-6'-14'-379,"2"6"253,-5 3 212,6 4 0,-4 14-61,7 5 1,0 20 190,0 10 1,0 10-147,0 4 0,0-5-161,0-5 1,0-6-197,0 1 1,0-9 103,0-5 1,0-9-445,0-5 192,-6-10 280,-2-2 0,-9-20 155,3-6 0,-4-6 0,9-4 0,-2 1-5,1-1 0,-1 1 5,6 0 0,2-1 259,8 1 1,3 6-103,6 3 0,2 3 128,3 2 1,-2 1-61,7 3 0,0-1-122,4 7 0,-4-6-1,-1 5 0,-4-1-196,5 1 199,-6 4-294,2-12-60,-12 12 0,-3 1 67,-10 9 0,-5 10-99,-8 5 1,-5 7 56,-5 2 0,0 7 224,-1-2 0,1-2 0,-1 2 0,2-6 0,4 1 0,-3-5-18,7-4 1,5-3 125,5-7 219,6 0 0,3-6-123,9-3 1,5-4 89,5-1 1,3-6-75,7-4 0,1-2-164,3-2 1,-3-5 24,3 0 1,2-7-239,-2 3 0,0 2 15,-4 2 0,-7 5-655,-3 4 536,-10-2 261,-2 10 0,-14-10 0,-1 4 0</inkml:trace>
  <inkml:trace contextRef="#ctx0" brushRef="#br0">4223 18353 7375,'10'8'157,"-1"7"0,1 5 123,4 8 1,3 7 89,-3 3 0,4 5-194,-9 4 0,-2-1-70,-3 6 0,-2-1-28,-2 1 1,1-5-199,4-9 1,-3-3-201,2-7 265,-2-6-327,-2-7 0,-2-15 154,-2-10 0,1-10-366,-7-9 0,5-7 594,-4-12 0,-1-2 0,-4-7 0</inkml:trace>
  <inkml:trace contextRef="#ctx0" brushRef="#br0">4209 18595 8038,'-14'22'-355,"-1"7"1,1 5 141,0 9 1,0 0 204,0-1 1,-1-5 5,1-4 1,2-3-30,2-2 1,-1-6-264,6-3 294,0-3 0,12-14 0,1-4 0</inkml:trace>
  <inkml:trace contextRef="#ctx0" brushRef="#br0">4266 18581 8038,'20'6'0,"-2"2"61,5 6 0,6 5 122,4 0 0,5 5 188,-5-5 1,5 6-90,-5-1 1,0-4-937,-4-1 1,-6-3 85,1-2 568,0-6 0,4-1 0,1-7 0</inkml:trace>
  <inkml:trace contextRef="#ctx0" brushRef="#br0">4792 17984 7783,'-7'-8'-335,"6"2"1,-4 6 478,10 0 54,3 0 1,6 6-83,0 3 1,0 4-132,1 1 0,-6-4 76,1-1 0,-6-1-192,6 2 1,-7-3 4,2-2-87,-4-3-68,-1 4 147,0-6 59,-6 6 0,0 2 28,-4 7 0,-1-1 39,6 0 0,-4 0-38,4 0 1,0 2 214,5 3 1,0-3 38,0 3-87,0-3-160,0-2 23,0-6 9,7-2 1,-6-7 28,4-4 1,-3 2-174,-2-7 1,0 1 2,0-6-26,0 1 177,0 6 0,-2 2 10,-3 6 0,2 6 3,-6 4 0,4 2 112,-4 3 1,5-6-19,0 1-70,2-7-21,2 3 1,2-7 16,2-4 0,6-5-111,9-9 1,-2 2 36,7-7 1,-5 7-16,5-2 0,-6 3 29,6 2 1,-6 4-10,1 1 1,-4 6-18,0-2 0,-3 5 23,-2 5 1,-4 7 66,-6 7 1,0 11-61,0-1 1,-6 7 234,-4-3 0,-2 5 17,-3-5 0,3 5 23,2-4 0,2-6-156,4-4 1,2-12 68,-3 3-291,4-11 1,1 1 140,0-10 0,0-4-300,0-10 0,0-3 68,0-7 0,4-4-100,1 0 1,0-5 43,-5 5 0,-2 0 174,-2 4 0,2 2 70,-3 4 0,-1 7 26,1 6 431,-6 7-302,3-3 1,-1 14 155,-1 6 0,6 5-36,-6 5 1,7 3-90,-2-4 0,-3-1-105,-1 2 0,1 0-117,-2 4 1,2-4 89,-1 0 0,-4-5-170,4 4 1,-2-5-169,1 1 0,2-8-127,4-2 268,2-6 0,-4 5 11,6-3 250,0-4-156,0 6 47,6-7 0,2 0 9,6 0 1,0-2 121,1-3 1,0 2-70,4-6 0,-3-1-35,3-4 0,-3 0-1,-2 0 1,0-1-9,1 1 0,-6 6-145,1 4 47,-7 2 40,3 2 0,-7 2-48,-4 2 0,-3 3 71,-6 2 1,-1 4 57,1-4 0,5-2-65,-1-3 0,6 3 228,-6-3-132,7 1 1,-3-6-2,6-4-33,0 3-1,0-10 1,4 8 34,1-5-55,0 6 0,1-4 0,2 7 0</inkml:trace>
  <inkml:trace contextRef="#ctx0" brushRef="#br0">4863 18581 8038,'8'-6'-1674,"-2"-2"1646,-6 0-6,0 1-108,0 7-261,0 0 403,0 7 0,0 1 0,0 1 0,0 1 34,0-7 1,-5 5-9,1-4 0,-3-2 264,3 3-249,2-4 290,-4-1-241,6 7 118,0-6 4,0 6 6,6-7 0,3-2-102,10-3 0,-1-7 18,6-7 1,-1-7-99,6 3 1,4-4-11,0-2 1,0 2-78,-4 4 1,-7 2 130,-3 7 1,-8 0-699,-2 0 360,-6 6 0,-3 1-59,-9 7 1,-10 5 161,-5 0 0,-4 6 155,-5-2 0,4 4-173,1 1 0,1-4 173,8-1 0,5-4 0,4 4 0,7-5 261,-3 2-145,6-6 0,6 1 123,4 4 1,4-2-91,5 7 0,-2-1 94,7 6 1,-2 5-108,2 4 0,-4 9 7,-6 5 1,-6 3-58,-3 2 1,-3 4 31,-2 0 0,0-1-183,0-8 0,0-3 35,0-7 0,-2-6-102,-3-3 1,2-4 109,-6-6 0,-1-3-160,-4-6 0,1-1 123,4-4 0,-4-9-147,4-10 1,-2-4-91,1-5 0,4-4 57,6-5 0,-5-1 239,0 0 0,1 12 0,4 2 0,0 10-178,0 0 399,0 4 25,0 7 0,0 8 16,0 9 1,4 4-39,1 1 0,6-1 54,-1-4 0,2 2-64,3-6 1,3 0-232,1-5 0,5-7-49,-5-2 0,2-5-187,-2-5 0,-5 3-30,0-3 0,-1 3-572,-9 2 855,1 0 0,-11-1 0,-2 1 0</inkml:trace>
  <inkml:trace contextRef="#ctx0" brushRef="#br0">4593 18481 8038,'6'-8'0,"4"-3"-582,9 7 1,-2-6 266,7 5 0,-1-4 392,6 4 0,-2-6-91,-4 2 1,3-4-29,-7-1 0,-1 0-203,-3-1 0,-7-4 245,-4 0 0,-2 1 0,-2 3 0,0 1 0,0 0 0</inkml:trace>
  <inkml:trace contextRef="#ctx0" brushRef="#br0">4721 18254 8038,'0'16'-298,"0"3"0,6 3 119,4 6 1,2 7 462,2 3 1,1 4-55,-1 6 1,-5 4-128,1 10 0,-7 1-265,2 3 1,1-4 69,-1-10 1,-1-5-19,-4-9 1,0-5 82,0-9 1,0-3-188,0-7 172,-6-6 1,-1-3-145</inkml:trace>
  <inkml:trace contextRef="#ctx0" brushRef="#br0">4804 19049 6767,'-12'-5'-160,"-2"-5"-33,-1-9 158,1-4 1,0-4-146,0-2 1,6-5 179,3-4 0,-1 3 0,1 2 0,0 4 0,5 6 0,0 2 0,0 7 0,0 6 0,-1 2 0,-4 6 0,2 6-58,-7 3 0,6 4 2,-6 1 1,2 0 103,-1 1 0,-4-3 10,4-2 0,1-2-27,-2-4-24,7-2 1,-3-7-225,6-9 217,0-10 0,12 2 0,4-6 0</inkml:trace>
  <inkml:trace contextRef="#ctx0" brushRef="#br0">4707 18609 8038,'14'-6'-152,"2"4"63,2-2 0,-6 7 109,2 2 1,-3 6-53,3-2 0,-4 4-198,-1 1 273,0 0 0,6-6-152,-1-3 1,0-4-6,0-1 114,1-12 0,-1-4 0,0-12 0</inkml:trace>
  <inkml:trace contextRef="#ctx0" brushRef="#br0">5417 17984 8038,'0'-8'365,"0"2"1,-6 13-300,-3 8 1,-4 12 61,-1 10 1,-2 9 115,-3 2 1,2 4-370,-7-5 0,5 1 101,-5-6 0,7-1-168,-2-3 1,8-9-332,1-10-147,7-4 417,-3-7 0,12-6-1,4-7 0,4-11 145,5 2 0,-2-3-31,7 2 0,-5 8 244,5 2 0,-5 3-66,4 2 1,-5 8 263,1 6 0,-10 7-19,-4 7 1,1 6 93,-1-1 0,0 6-108,-5-1 1,0 0 1,0 5 1,0-10-187,0 5 1,0-8 101,0-7 0,0-2-288,0-7 96,0 0-238,0-6 1,0-5-151,0-12 1,0-4-146,0-15 1,0-4 115,0-10 1,0 2 28,0-2 1,0-4 392,0-11 0,0 0 0,0 0 0</inkml:trace>
  <inkml:trace contextRef="#ctx0" brushRef="#br0">5417 18197 8038,'2'-27'-9,"3"3"1,-2 6 70,6 8 169,-5 4 0,7 7-29,-7 4 1,6 3-111,-5 6 1,1 2 112,-1 3 1,-4-3-370,4 3 0,-4-4 70,-1 0-400,0-1 316,0 0-565,0 0 511,0 1 1,5-6-200,0 0 190,0-5 118,1 2 263,2-6-162,6 0 0,0 0 124,1 0 1,-6 0-78,1 0 0,-6 0-52,6 0 0,-7 2-31,2 2 0,-4-1-10,-1 7 1,-1-1-161,-4 6 0,-3-1 228,-6 0 0,0 0 0,-1 0 0,1 7 0,0 1 0</inkml:trace>
  <inkml:trace contextRef="#ctx0" brushRef="#br0">5474 18538 8038,'0'14'-341,"0"1"-404,0-7 948,0 4 0,7-6-43,2 4 1,-1 1-94,1-6 0,-4 4 47,5-4 0,-7 6-253,2-1 113,-4 2 0,-1 2 51,0 1 1,-1-3 30,-4-2-236,3 2 12,-10-4 157,10 0-101,-4-2 1,6-12 103,0-3 0,6-10-59,4-5 0,8-3 50,6-1 0,8-1-81,1 1 1,5 3 112,-5 6 0,5 0 117,-5 9 0,-1 4 214,-9 1 1,-2 4-144,-7 1 1,-4 6 219,-1 3 1,-6 10-131,2 5 0,-5-2-79,-5 2 0,-9 4-91,-10 5 1,2 1-179,-1-6 1,-1 0 56,-5 1 1,1-7-242,0-3 1,1-3-165,3-2 0,-1-6-21,6-3-103,0-4 1,6-9 180,4-6 1,2-8-310,7-11 655,7-4 0,1-12 0,6-1 0</inkml:trace>
  <inkml:trace contextRef="#ctx0" brushRef="#br0">6029 18012 8038,'1'-17'-140,"4"3"70,-3 9 0,2 6 148,-8 14 1,-4 5 170,-6 9 1,-1 5-321,1 4 1,-5 2 72,0-2 1,0 1-29,5-6 1,1-4 63,4-6 1,3-10-635,6 1 3,0-9 274,0 1 1,6-14 147,3-6 1,4-2 59,1-7 1,-4 5 213,-1-1 0,1 5-141,4 5 0,0-2 121,0 6 1,-4 0-37,-1 5 1,-1 8 397,2 6 1,1 2-92,-7 8 1,1 4 40,-5 5 0,0 1-143,0-6 0,0 0-88,0 1 1,-5-1-103,1 1 1,-3-7 177,3-3-742,2-10 389,-4-2 0,6-15-325,0-6 0,0-9 116,0-10 1,1 2-56,4-7 0,-2 1 173,7-1 0,-6-1 89,6 6 0,-5 4 60,4 6 0,-4 7-157,4 2 291,-5 6 0,2 9-38,-6 4 1,0 9 20,0 10 1,-6 3-139,-4 1 1,-1-1-7,2-3 1,-3 1 14,8-6 1,-1 0 66,5-5 0,-2-4 0,-2-1 0,2-6 81,-4 4 0,6-6-68,0 4 1,1-3 319,4 2 1,-3-1-6,2 2 0,-2 3-18,-2 6 1,0 1-117,0-1 0,-6 6-8,-4 4 1,-4 4-129,-5 6 0,2-3 53,-7 7 0,7-11-168,-2 1 0,4-9 37,6 0 1,-2-8-255,6-1 0,0-9-57,5-1 0,0-7-36,0-12 1,7-2 149,2-3 0,5-3 71,5 4 0,-1 2 211,5 2 1,-4 10-111,5 4 1,0 4 226,4 1 0,-4 7 64,0 8 1,-5 0 79,4 9 1,-7 5-71,-2 4 0,0-2 34,-4-7 0,-2 1 61,1-6 1,-4 0-103,5-5 0,-7-4-319,1-1 175,4-5 1,-1-6-315,2-12 1,4-8 142,-4-12 1,-1 0-511,2-4 1,-7-2 186,2 7 0,1-6 13,-1 1 1,6 3 85,-2 2 0,4 3 40,1 1 0,2 7 314,3 3 1,-3 10-127,2 4 1,5 3 491,0 2 0,-1 2-206,2 3 1,-5 3 267,5 6 0,-7 0-158,2 0 0,-3 1-2,-2-1 0,-4 0-71,-1 0 1,-6 0-81,2 1 1,-5 7-353,-5 6 1,-4 16 139,-10 18 1,-10 3-223,11-27 0,-2 0 0,-2-2 0,-3 0 0,0 0 0,0-1 0</inkml:trace>
  <inkml:trace contextRef="#ctx0" brushRef="#br0">5446 13463 8143,'0'-6'-391,"0"6"0,0 14 83,0 14 1,0 15 923,0 14 1,0 9-357,0 15 1,0-40-1,0 1-377,0 8 0,0 0 1,0-3-1,1-1 30,1 2 0,1-1 0,0-3 0,0-1 15,7 23 0,3-6 58,-4-17 1,4-8-60,1-7 1,0-7-318,0-12 1,-4-4 35,-1-10 354,-6-9 0,-3-21 0,-7-9 0</inkml:trace>
  <inkml:trace contextRef="#ctx0" brushRef="#br0">5389 13761 8143,'2'19'-49,"2"0"1,-2 7-88,3-3 0,-4 11 166,-1 3 1,-1 5 16,-4 0 0,2 1-249,-7-1 1,2-4-53,-1 0 254,-4-12 0,5 0 0,-6-11 0</inkml:trace>
  <inkml:trace contextRef="#ctx0" brushRef="#br0">5488 13733 8291,'12'5'0,"2"0"0,3 12 389,12 2 1,5 1-300,4 4 1,3 0-714,2 4 257,6 7 0,1 1 0,7 7 0</inkml:trace>
  <inkml:trace contextRef="#ctx0" brushRef="#br0">5389 13690 8149,'0'-7'-5,"0"2"199,0 10 0,5 2 100,-1 8 0,1 5-16,-5 4 1,-6 9-188,-4 5 1,-4 5 109,-5 4 1,2-1-360,-7 6 1,0-5 140,-4 5 0,1-12 17,3-2 0,-2-7 0,3-2 0</inkml:trace>
  <inkml:trace contextRef="#ctx0" brushRef="#br0">4792 12482 8175,'0'8'302,"0"-2"109,6 1-174,2 0 0,6 6-31,0-3 1,1 1-151,-1-7 0,0 6-234,0-5 0,1-1-977,-1-4 484,-6 0 15,4 7 656,-10-6 0,4 12 0,-6-5 0</inkml:trace>
  <inkml:trace contextRef="#ctx0" brushRef="#br0">4891 12709 8175,'0'15'-280,"0"-1"0,2 0 282,3 0 1,-2 2 495,6 3 1,1 3-131,4 7 1,-5-3-121,1-2 0,-2 3-434,1-3 1,-1 3 113,-3 1 0,-3-4-310,2-1 0,-2-5 21,-2 1-783,0-3 671,0-9 473,0 0 0,0-7 0</inkml:trace>
  <inkml:trace contextRef="#ctx0" brushRef="#br0">5034 12624 8175,'22'-42'-258,"0"4"-64,-3 0 1,-2 6 426,7-1 0,-7-2 2,2 2 0,2 5 150,-2 4 1,-2 7-94,-8-2 0,4 8-180,-3 1 0,-3 7 8,3-2 1,-5 4 32,4 1 0,-4 11-45,4 3 0,-1 11 85,2 4 0,2 5 83,-2 9 1,-2 7-99,1 7 0,1 2 198,4 7 1,0 0-368,0 6 1,1-3 241,-1-3 1,-2-7-11,-2-7 1,3-11-39,-4 2 1,-3-15 87,-1 1 0,-3-15 107,-2 0-21,0-9 1,-3 1-73,-7-6 1,1-2-696,-10-2 0,-3-6 540,-2-9 1,2 4-919,-2-4 1,0-4 108,-4 0 787,-1-10 0,1-4 0,0-5 0</inkml:trace>
  <inkml:trace contextRef="#ctx0" brushRef="#br0">1579 16093 8402,'-29'-14'-484,"2"6"-195,4 3 1,1-1 320,3 1 685,3 0 0,-5 5-203,7 0 1,6 2 249,3 3 47,4 3-240,1 6 1,12 2-47,7 3 1,10-8 187,9 3 1,6-5-24,13 1 0,4-4-142,1-6 1,-21-3 0,2 0-398,4-1 0,1-2 0,2-2 0,2-1 318,5 0 1,0-1 0,-4-2 0,-2 0-200,-5 3 0,-2-1 1,1-1-1,-1-1-374,32-7 0,-4 4 106,-10 6 0,-8 6 8,-17-2 0,-3 3-564,-11 2 944,-8 0 0,-3 7 0,-4 1 0</inkml:trace>
  <inkml:trace contextRef="#ctx0" brushRef="#br0">2361 15894 8402,'6'-8'0,"3"-3"41,10 6 1,0-4 241,10 4 1,2 0-236,12 5 0,4 2 18,1 3 1,4-2-115,-5 6 0,-4 1 142,-5 4 0,-7-5-112,3 1 0,-6-1 151,-4 6 0,1-1 26,-6 0 1,0 0 25,-5 0 0,-4 1-72,-1-1 0,-6 0-42,2 0 0,-3 5-45,-2 0 0,-13 13-153,-6 1 0,-19 7-1,-9 2 1,14-14 0,-2 1-406,-5 4 0,-1 0 0,-2 1 0,-1 0 533,0 2 0,-2-1 0,-1 2 0,-1-1 0,5-1 0,1 1 0,-2 3 0,0 0 0</inkml:trace>
  <inkml:trace contextRef="#ctx0" brushRef="#br0">2247 17316 8503,'-10'0'-732,"1"0"1,4 0 1067,-4 0-259,6 0 1,-9 1 78,8 4 0,-6-2 220,5 7-321,-6-7 1,10 9 63,-4-2 1,-1-2-151,1 1 1,0 2 79,5 8 1,0-1 122,0 5 0,-1 9 0,-4 11 0,3 4-9,-2 5 0,-3 10 23,3-1 1,-1 2-191,5 4 0,0-6 254,0 6 1,1-9-109,4-1 0,3-10-147,6-13 1,1-4 90,-1-16 0,5 2-64,0-12 0,4-13 29,-4-15 1,7-15-31,-3-13 0,-2-5-105,-2-5 0,-3 2-410,-2-6 0,-2-1 183,-2-4 1,-4-5 34,-6 1 0,0 0 268,0 9 1,-8 9-70,-6 10 0,0 9-36,-5 5 1,-3 11-15,-2 7 0,-1 8 22,1 7 1,-1 7-119,6 8 0,2 0-292,7 9 515,4 0 0,6 4 0,0 1 0</inkml:trace>
  <inkml:trace contextRef="#ctx0" brushRef="#br0">4095 17245 8338,'-1'-8'-421,"-4"3"-53,3 3 0,-9 4 610,6 3-102,-6 9 0,5 10 74,-3 9 0,-4 5 125,3 9 1,3 5 88,-3 10 1,7 1-58,-2 3 1,4-3-141,1-6 1,6-8 7,3-6 0,9-4-166,1-10 0,0-5 72,-5-15 1,0-3 22,0-6 0,5-8-18,0-6 1,0-13-15,-5-11 0,-4-3-150,-1-1 1,1-12 103,4-3 0,-6-3-188,-3 3 0,-4 0 72,-1 1 0,0 0 17,0 4 0,0 8 7,0 6 0,-6 13-190,-3 1 1,-6 8 76,-4 7 0,2 4-213,-7 10 1,7 3 433,-2 6 0,-3 6 0,0 3 0</inkml:trace>
  <inkml:trace contextRef="#ctx0" brushRef="#br0">5474 17259 8416,'0'14'23,"0"2"79,0 3 0,2 4 114,3 11 1,-4 0-142,4 4 1,1 10-210,-1-1 1,0 2 116,-5 3 1,0-8-10,0-1 1,0-2 62,0-8 0,0 0 50,0-4 0,0-7-9,0-3 1,0-8-2,0-2 1,1-5 61,4 0 0,3-10-53,6-8 0,2-7-227,3-7 1,3-9 92,6-5 1,1-7-246,-1-8 1,-1-5-159,-3 1 1,-4-1 257,-5 5 0,-3 2 25,-2 3 1,-4 0-130,-6 9 0,-13 5-70,-6 15 0,-7 8-225,-8 11 592,-2 2 0,-8 5 0,-4 7 0,-2 5 0</inkml:trace>
  <inkml:trace contextRef="#ctx0" brushRef="#br0">7067 17216 8193,'-10'2'-67,"1"2"1,1 6-12,-2 9 1,-2-2 149,2 7 1,-1 4 126,2 6 1,-2 5-44,6-1 0,-5 3 10,6 2 1,-1-1-31,5 1 0,0 0-46,0-1 1,6-5-124,4-4 0,2-10-134,3-4 0,0-4 109,4-6 1,-1-4 4,5-10 1,1-6 80,5-13 0,-7-1-152,-3-13 0,1 0 58,-1-4 1,-5-1 26,-4 0 0,-7 1 67,2-1 1,-4 7 102,-1 2 0,-1 6-118,-4 4 1,-8 5 13,-6 10 0,-8 3-393,-1 6 0,-2 1 366,-8 4 0,0 9 0,-4 8 0</inkml:trace>
  <inkml:trace contextRef="#ctx0" brushRef="#br0">3256 16050 8466,'-12'-14'-80,"2"0"1,-2 6-161,2 3 0,2 4 609,-1 1 0,-2 0-69,-8 0 1,1 12-315,-5 7 0,-3 13 2,-7 6 1,3 4-107,-3 6 0,3 2 138,2 7 1,-1-5-110,1 0 0,6-12-295,3-2 241,9-7-414,4-8 0,12-17 173,4-16 0,9-15 384,4-13 0,4-15 0,2-6 0</inkml:trace>
  <inkml:trace contextRef="#ctx0" brushRef="#br0">3100 16065 8466,'28'-15'0,"-1"7"0,-3 4 0,3 2-204,-4 2 1,-2 2 148,-2 2 1,-3 4 379,-2 7 0,0-6-227,0 1 1,1-1-402,-1 5 238,-6 0 1,3 1-308,-6-1 372,-1-6 0,-4 4 0,0-4 0</inkml:trace>
  <inkml:trace contextRef="#ctx0" brushRef="#br0">3157 16249 8466,'8'15'0,"0"5"0,-4 4 0,-2 11 59,3 7 0,1 9 166,-1 10 0,-1-2-54,-4 2 1,0 4-318,0 2 0,-4 0 79,-1 0 0,0-6 83,5-8 0,0-5-193,0-5 1,5-11 60,0-4 1,4-14-709,-4 1 551,6-11 1,-9-4 6,2-9 1,-2-4 265,-2-1 0,-13-7 0,-3-1 0</inkml:trace>
  <inkml:trace contextRef="#ctx0" brushRef="#br0">3086 16676 6854,'0'14'466,"0"0"-368,0 1 0,0 0-76,0 4 1,0-3 20,0 3 0,4-8-108,1-1 1,1-6 43,-1 6 1,-2-7-186,7 2 0,-7-5 149,2-5 0,-4-3 46,-1-6 1,0-5-248,0 0 0,0 0 118,0 5 1,-4 0 119,-1-1 1,-5 1 35,6 0 0,-1 4 372,5 1-338,0 6 114,0-4 1,6 6-110,4-4 0,9 4-1,4-4 1,-1 3-62,2 2 0,-2 0 66,2 0 0,-3 0-128,-7 0 1,0 0 72,0 0 1,-6 2-18,-3 3 0,-4-2 78,-1 6 1,-1 2 11,-4 8 1,-3-1-4,-6 5 1,-5-4-44,0 5 0,0-7 196,5 2-116,0-3-323,6-8 1,16-5 93,15-12 118,11-7 0,14-13 0,3 1 0</inkml:trace>
  <inkml:trace contextRef="#ctx0" brushRef="#br0">4166 16050 8440,'-1'-14'-10,"-4"0"0,3 4-47,-2 1 1,0 6 213,0-2 25,2 3 1,-4 10-106,6 7 0,-5 7-272,0 11 0,-6 0 34,2 10 0,-4-1 200,-1 15 0,0-5-157,-1 5 0,1-6-39,0-9 0,6-5-614,3-4 428,4-9-148,1-10 491,0-8 0,6-25 0,2-5 0</inkml:trace>
  <inkml:trace contextRef="#ctx0" brushRef="#br0">4124 16207 8388,'14'0'0,"0"0"0,0 4-691,0 1 1,5 0 271,0-5 1,5-2 504,-5-2 1,5 0 0,-5-5 0,-2 4-21,-7-4 1,1 4-89,-7-4 22,1 5 1,-7-2-1,-2 6 0,-10 6 0,-9 2 0</inkml:trace>
  <inkml:trace contextRef="#ctx0" brushRef="#br0">4166 16278 8388,'0'14'0,"5"2"112,0 3 1,4 8 198,-4 6 0,6 8 57,-2 2 0,-2 1-86,-2 8 0,-4 0-257,-1 5 0,0-5 137,0 0 1,0 5-3070,0 5 2907,0-1 0,-6-4 0,-2 0 0</inkml:trace>
  <inkml:trace contextRef="#ctx0" brushRef="#br0">3086 17813 8466,'-13'14'0,"4"7"0,-10 3 0,3 4-803,2 5 1,-5-1 492,0 6 1,-2-5 572,2 5 0,3-7-317,-3 3 0,5-11-160,5-4-5,-4-9 0,12-6 219,-4-8 0,-3-11 0,0-7 0</inkml:trace>
  <inkml:trace contextRef="#ctx0" brushRef="#br0">3086 17998 8466,'22'0'-1387,"3"0"1040,-6 0 0,6-2 384,-1-2 1,-3 2 17,-2-3-302,-10 4 162,-3 1 1,-7 0 84,-4 0 0,-16-7 0,-9 0 0</inkml:trace>
  <inkml:trace contextRef="#ctx0" brushRef="#br0">2972 18055 8466,'8'16'0,"-3"3"0,1 9 179,-1 10 0,6 3 370,-2 2 1,-1 6-67,2 3 1,-7 3-177,1 2 1,-2-5-613,-2 0 0,2 0 288,2 5 0,-2-5-419,3 0 0,3-11 436,1 2 0,4-10 0,1 2 0</inkml:trace>
  <inkml:trace contextRef="#ctx0" brushRef="#br0">4109 16463 8451,'0'19'-814,"0"0"376,0 6 241,0-3 1,0 6 247,0 1 1,0-2-273,0-4-35,7-2 2,-6-7 192,6-6 0,-7-8-9,0-10 1,-5-4-23,0-5 93,0 4 0,5-19 0,0 4 0</inkml:trace>
  <inkml:trace contextRef="#ctx0" brushRef="#br0">4124 16491 8451,'6'-14'-577,"2"0"-73,6-1 1,0 7 511,0 4 0,1 2 160,-1 2 0,-1 6 168,-4 4 1,2-2-141,-6 1 0,4 1 121,-4 4 0,0-4-69,-5-1 1,0 0 4,0 6 0,-7-1-69,-2 0 0,1 0-2,-1 1 0,1-6 32,-2 1-262,-2-7 18,10 9 1,4-10 51,12 3 1,11-9-313,8 0 436,13-7 0,5 3 0,13-6 0</inkml:trace>
  <inkml:trace contextRef="#ctx0" brushRef="#br0">5289 16022 8269,'0'-14'-1375,"-1"6"1744,-4 3-231,4 3 1,-6 4 97,7 3 1,-6 9-177,-4 10 1,-7-2-15,-2 2 1,-6-1-3,1 6 0,-3-3-127,-1-2 0,1 0 21,3-10 1,8 2-495,7-11 100,6 6 1,-3-11 195,6 0 0,1-7 260,4-7 0,3-6 0,6-2 0</inkml:trace>
  <inkml:trace contextRef="#ctx0" brushRef="#br0">5247 16121 8269,'28'0'-1306,"-4"0"979,0 0 1,-2 0 483,1 0 0,-2 2-21,-7 3 0,0-4-120,1 4 1,-6-3-20,1-2 1,-6 0-158,6 0 0,-7 1 217,2 4-57,-4-3 0,-13 4 0,-4-6 0</inkml:trace>
  <inkml:trace contextRef="#ctx0" brushRef="#br0">5289 16178 8269,'0'15'-33,"2"5"86,3 4 1,1 10 187,4 9 1,1 6 43,-7 8 0,6 0-153,-5 0 1,-1 0 80,-4-1 0,5 0-398,0-4 1,0-3-40,-5-7 0,4 0-187,1-5 0,1-7-95,-1-6-300,-3-13 517,4 8 1,-6-24-128,0 1 416,-6-14 0,-2-4 0,-6-6 0</inkml:trace>
  <inkml:trace contextRef="#ctx0" brushRef="#br0">5204 16420 7847,'8'8'-679,"-3"6"1,-4 2 610,-1 8 0,0-5 91,0 4 1,-4-5-42,-1 1 1,-5-4-5,6 0 1,-3-8-10,3-2-80,2-3 57,-4-2 0,6-11-6,0-3 0,1-4 15,4 4 1,4-5-8,10 0 1,-1-5 128,6 5 0,-6 5-113,6 5 1,-5 5 238,5 0 0,-7 2 79,2 2-31,-3 0 0,-3 6-75,-4 4 1,-3 3-39,-6 1 1,0 0-76,0 0 0,-1 0-10,-4 1 1,-3-6-201,-6 1 0,0-1 145,0 5 0,4-6-349,1-3 203,5-3-93,-2-2 1,9-2-8,7-3 248,-1 4 0,24-18 0,-3 3 0</inkml:trace>
  <inkml:trace contextRef="#ctx0" brushRef="#br0">6114 16107 8178,'0'-14'0,"0"0"-623,0 6 417,0 2 0,-2 6 414,-2 0-62,2 0-57,-4 6 0,0 7-46,-4 5 1,-1 3 9,2-2 1,-4-2-190,3 7 0,-2-7 102,-2 2 0,4-3-596,1-2 187,5 1 111,-2-8 332,6 0 0,0-14 0,0 0 0</inkml:trace>
  <inkml:trace contextRef="#ctx0" brushRef="#br0">6384 16121 8178,'14'0'-1115,"-6"0"1,-8 5 1114,-9 0 0,-10 12 0,-3-1 0</inkml:trace>
  <inkml:trace contextRef="#ctx0" brushRef="#br0">6185 16207 8178,'14'12'-394,"1"7"1,-3 8 196,-2 6 0,-2 10 715,-4 9 0,-2 3-204,3 2 0,-4 0-157,-1 0 0,-1 0-139,-4 0 0,3 0-257,-2-1 0,2-3-189,2-1 0,0-13 247,0-1 1,6-8-43,4-6 1,-2-10 104,1-9 0,-4-4-423,4-1 541,-5-12 0,-4-4 0,-8-13 0</inkml:trace>
  <inkml:trace contextRef="#ctx0" brushRef="#br0">6057 16477 8178,'8'-8'-27,"-2"8"1,-6 13-36,0 6 0,0 1 88,0-1 0,-1-2-525,-4 7 357,4-7 0,-6 4-249,7-7 148,0-6-97,0-2 248,7-18 1,0 2-37,8-9 1,4 4 78,0 0 0,4-4 49,-4 0 0,6 0 13,-1 5 0,3 5-13,1-1 0,1 7 213,-1-2 1,-6 4 21,-3 1 1,-9 1 18,-5 4 1,-4 8-117,-1 6 1,-1 1-3,-4-1 0,-3-3-38,-6 3 0,-5-3 24,0-2 0,5-1-244,4-4-166,7-3-65,-3-6 1,14-6 81,6-3 1,6-6 270,9-4 0,6-3 0,1-6 0</inkml:trace>
  <inkml:trace contextRef="#ctx0" brushRef="#br0">6839 16022 8178,'-1'-8'-199,"-4"3"0,2 10-289,-7 4 0,1 10 526,-5 5 0,-1 5-78,1 4 1,0-3 106,0 3 1,-1 0-86,1-4 1,2 1-60,2-12 0,-1 1 41,6-4-215,1-7 0,-1-4 251,0-8 0,0-11 0,5-7 0</inkml:trace>
  <inkml:trace contextRef="#ctx0" brushRef="#br0">6853 16107 8178,'19'0'-133,"0"0"1,5 0-188,-5 0 1,5 0 330,-5 0 0,4 0 186,-4 0 0,0 0-366,-5 0 172,1 0-305,-1 0 0,-8 0-78,-6 0 380,-6 0 0,-15 13 0,-1 3 0</inkml:trace>
  <inkml:trace contextRef="#ctx0" brushRef="#br0">6853 16249 8178,'15'7'0,"-6"2"-35,1 10 1,-1 5-34,5 9 1,-1 5 317,-4 9 1,2 4 222,-6 6 0,0 0-630,-5-1 0,0 0 79,0-4 0,5 2-31,-1-7 1,3 0 66,-3-4 1,0-7-351,5-3 1,-6-9 112,2-5 0,-3-8-96,-2-1 1,0-9 145,0-1 0,-7-6 229,-2-8 0,-10-7 0,-3-1 0</inkml:trace>
  <inkml:trace contextRef="#ctx0" brushRef="#br0">6797 16519 8178,'0'15'-140,"-2"0"56,-3 4 1,4 4 80,-4 5 0,3-4-227,2-1 1,0-5-99,0 1 349,0-3-503,0-9 329,7 0 1,1-15 21,6-6 1,-2-2 78,-2-8 1,2 0 51,-2-4 0,3 0 0,1-1 0,5 5 0,0 1 0,0 1 0,-5-2 0,0 8 0,0 7 237,1 5 1,-1 1 12,0 13 1,-1 1 160,-4 13 0,2-7-104,-6 2 0,4 1-174,-4-1 1,0 5-11,-5-5 1,0 0 5,0-5 1,-6-4-223,-4-1 1,-3-4 38,-1 4 1,-5-5-141,0 0 0,-4-2-308,4-2-89,-7 0 321,11-6 270,0-2 0,15-7 0,8 1 0</inkml:trace>
  <inkml:trace contextRef="#ctx0" brushRef="#br0">8844 15766 8109,'0'9'-220,"0"1"0,0-1-302,0 6 1,1-6 814,4 1 358,-3-7-56,4 3 1,-7-12-198,-4-4 0,3-9 58,-3-4 0,-1-6-221,1-4 0,1-8-51,4-6 0,1-13-262,4-2-130,-3-12 1,3 31-1,2-1 251,-2-5 0,0-2 1,1-2-1,0-1-412,2-5 1,-1-1-1,-2-1 1,-1-1 158,1-4 1,-1 0 0,0 0 0,0 0 96,1-2 1,0-1-1,1 3 1,0 1-36,-1-2 0,0 1 0,1 3 0,1 1 44,0 5 1,0 1 0,-2 3 0,-1 3 5,1 9 0,0 1 0,-2-31 127,2 10 1,-4 15 117,-1 8 0,-1 13 17,-4 6 0,-3 9 184,-6 6 0,-5 4-146,0 4 1,-2 4 619,2 6 1,-1 2-667,-4 3 0,-1 3 162,6 7 1,-6-1-267,1 1 1,2 5-16,-2 4 0,-1 13 3,-8 10 0,1 6-395,13-27 1,0 0 0,1-2 0,0-1 246,-1 1 1,0-1 0,-14 34-406,9-4 1,4-12-96,5-12-824,7-7 1432,8-20 0,2-10 0,4-14 0</inkml:trace>
  <inkml:trace contextRef="#ctx0" brushRef="#br0">9000 13605 8109,'14'8'429,"1"6"0,1 7-414,2 7 0,0 7 275,6 3 0,-2 3 467,1 2 1,4 6-1340,-3 3 0,9 1-1387,5 0 1969,-3-5 0,6 1 0,-5 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1124 8899 8134,'-7'-7'0,"6"2"0,-4 10 0,5 4 0,5 5 0,4 7 0,4 7 0,1 2 0,0 8 0,7 0 0</inkml:trace>
  <inkml:trace contextRef="#ctx0" brushRef="#br0">3967 8445 7936,'8'0'331,"-5"1"-199,-12 4 0,-7 9 119,7-6-168</inkml:trace>
  <inkml:trace contextRef="#ctx0" brushRef="#br0">4350 9386 6345,'7'-3'0,"-6"2"0</inkml:trace>
  <inkml:trace contextRef="#ctx0" brushRef="#br0">8473 9207 8137,'28'-9'-40,"10"-5"-20,-35 13 52</inkml:trace>
  <inkml:trace contextRef="#ctx0" brushRef="#br0">8700 9094 6586,'2'-3'0,"-4"1"0</inkml:trace>
  <inkml:trace contextRef="#ctx0" brushRef="#br0">8517 8061 7866,'9'14'1,"1"0"1,-1 5-95,6 0 0,-1 5 543,-7-15-237</inkml:trace>
  <inkml:trace contextRef="#ctx0" brushRef="#br0">1507 11643 9549,'-1'0'-4</inkml:trace>
  <inkml:trace contextRef="#ctx0" brushRef="#br0">7427 10917 11014,'0'1'2</inkml:trace>
  <inkml:trace contextRef="#ctx0" brushRef="#br0">4223 7051 7953,'-6'-8'0,"3"-4"-961,-7 2 128,7 4 1339,-10-7 1,7 10 366,-3-6-655,-4 6 0,5-4-38,-6 7 0,4 0-116,1 0 0,-1-4 58,-4-1 1,0-5-56,0 6 1,-5-6 121,0 5 1,0-4-40,5 4 1,-7-4-21,-3 4 1,2-5-27,-1 6 0,4-1 7,-5 5 1,5-5-53,-5 0 1,1 1 52,-6 4 1,2 0-206,4 0 1,-9 4 105,4 1 0,-4 5-394,4-6 1,-7 6 204,-3-5 0,-5 4 134,-4-4 1,-1 4 73,-8-4 0,3 6 125,-3-1 1,-1-1-1,5 5 0,3-6-143,1 11 0,6-6 133,4 6 0,-8-3-46,3-2 1,-4 2-121,-1 3 0,3-2-37,-8 7 1,3-5-109,-2 4 0,3-4 86,6 5 0,2 0 14,3 4 0,-3 0 43,3 1 0,-1 1-23,1 3 1,-3-1 201,3 6 1,1-5-107,-1 5 1,8-7 112,2 2 1,1-4-83,8-5 0,2 2-32,7-2 0,4-2-23,6 2 0,2-7-3,2 2 1,9 2-110,6-2 0,5 4 63,-5-4 0,9 5-101,-4-5 1,11 6 118,-7-1 1,4-2-74,-4 2 1,5-5 47,0 4 0,0-4 50,-4 5 0,1-7-21,-18-10-1</inkml:trace>
  <inkml:trace contextRef="#ctx0" brushRef="#br0">2416 8164 10555,'1'1'1,"42"18"7,1 0 82,4-5 0,-2 0-81,6 1 0,0-1-2,5 0 1,-5 0 6,0 0 1,-6-4-21,1-1 0,5-5 6,5 0 0,-40-2-78</inkml:trace>
  <inkml:trace contextRef="#ctx0" brushRef="#br0">3611 8345 10251,'64'2'5,"-24"0"1,0 0 0,39 0 12,-38 0 0,-1 1 0,37 3-13,-1-1 0,0 4-2,-10-4 0,6 4 11,3-4 0,0 5-5,-35-8 1,0 0 0,-3 3 23</inkml:trace>
  <inkml:trace contextRef="#ctx0" brushRef="#br0">4975 8456 10802,'51'3'10,"-9"-3"4,1 0 0,-1 0 0,0 0-109,33 0 0,3 0 122,-2 0 1,-41-2-43</inkml:trace>
  <inkml:trace contextRef="#ctx0" brushRef="#br0">6351 8302 11098,'27'-6'76,"50"-10"12,-6-3 0,-4-3-33,-1-1 1,7 0-25,-33 12 1,0-1 0,-1 0-1,0 0-89,-1-2 0,0 0 1,31-12 62,2-2 1,-14 7-76,5-7 1,-7 4 26,2 1 0,0-3-149,0 7 1,-2 0 189,-3 5 1,0 0 11,-9 0 0,1-1 17,-11 1 1,-4 0-36,-6 0 1,-5 0-36,1-1 1,-8 1 54,-2 0 0,-6 0 125,2 0 1,-3-5-136,-2 0 0,0-5 122,0 5 1,-7-6 22,-2 1 1,-5-1-103,-5 1 0,-3-4 130,-7-1 0,-1 1-83,-3-5 0,-3 4-36,-7 5 0,-4-2 26,-1 2 0,-6-3-153,2-1 1,2 1 47,-2 3 0,4-3-239,-4 3 1,-5 2 328,-4-1 1,-12 5-65,2-1 1,-8 4-288,3 0 0,0 6 289,5-1 0,-6 6 16,37-1 0,-1 0 1,-3 3-1,-2 1-26,-1-1 1,-1-1 0,1 0 0,0 0 4,2 0 0,-1 1 1,-2 0-1,0-1-16,3 3 1,0 0 0,-5 0 0,-1 0-11,-1 0 1,0 0 0,-2 0 0,0 0 11,4 1 0,1-2 0,-3-1 0,1 0 9,4-1 1,-1 1 0,-3-1 0,0 0-202,-2 0 1,1 1 0,1 1 0,1 0 195,5-1 1,0 0 0,-1 1 0,1 0 65,2 1 1,0 0-1,-1 0 1,-2 0-76,-1 0 0,-1 0 0,0 1 0,0 0-81,3 1 1,0 0-1,3 1 1,2 1-302,-31 5 0,1 4-103,9-4 0,1 2-405,8-1 1,9 1 263,10-6 645,9-1 0,3-4 0,7 0 0</inkml:trace>
  <inkml:trace contextRef="#ctx0" brushRef="#br0">8076 6724 7844,'-6'-8'2055,"-2"2"-1593,-6 6 1,-2 2-2457,-3 2 1994,3-2 0,-11 11 0,5-5 0</inkml:trace>
  <inkml:trace contextRef="#ctx0" brushRef="#br0">3232 14500 10162,'-4'34'127</inkml:trace>
  <inkml:trace contextRef="#ctx0" brushRef="#br0">4351 14742 7994,'-14'-14'675,"0"0"-54,6 0-313,1 6 1,15 2-38,7 6 1,11 1 118,12 4 0,3-2-235</inkml:trace>
  <inkml:trace contextRef="#ctx0" brushRef="#br0">6141 14387 7288,'2'0'-10,"28"0"283,3 0 1,3-6-32,6-4-6</inkml:trace>
  <inkml:trace contextRef="#ctx0" brushRef="#br0">7656 14756 9553,'-43'27'-356,"-7"2"-1144</inkml:trace>
  <inkml:trace contextRef="#ctx0" brushRef="#br0">8358 14506 7867,'7'42'205,"-2"20"112,4-1-139,-4-4 1,0-6-187,-5-4 0,2-31-40</inkml:trace>
  <inkml:trace contextRef="#ctx0" brushRef="#br0">11147 14877 7994,'-28'15'-222,"-20"11"-153,1-7 1,6 0-592,33-16 966</inkml:trace>
  <inkml:trace contextRef="#ctx0" brushRef="#br0">10898 14983 6057,'-21'7'0,"-22"1"0</inkml:trace>
  <inkml:trace contextRef="#ctx0" brushRef="#br0">10691 14984 8227,'20'0'168,"4"0"-44,4 0 1,1 0 191,-1 0 0,5-1-153</inkml:trace>
  <inkml:trace contextRef="#ctx0" brushRef="#br0">10975 14963 9206,'35'-6'-586,"12"-3"-185,0-2 771,-4 6 0</inkml:trace>
  <inkml:trace contextRef="#ctx0" brushRef="#br0">2531 17728 7994,'-14'8'146,"6"-2"-163,2-6 1,14-1-173,6-4 1,6-3 90,9-6 0,1-7 1,3-3 1,-1-9-53,6-5 1,-15 8 27</inkml:trace>
  <inkml:trace contextRef="#ctx0" brushRef="#br0">2688 17728 7994,'0'14'-126,"0"0"1,-5 1-222,0-1 0,-6 5 390,2 0 1,1 6-35,-2-1 0,2 1-283,-1-1 1,-2-4 72</inkml:trace>
  <inkml:trace contextRef="#ctx0" brushRef="#br0">3754 17713 7329,'0'-14'-272,"0"5"96,0-1 1,-2 7 34,-2-1 1,-4 2-21,-7 2 1,6 0 160,0 0 0,-1 0 0,-4 0 96,6 6 1,2 2 46,6 6 1,0 1 66,0-1 1,0 2-29,0 3 0,0-12-51</inkml:trace>
  <inkml:trace contextRef="#ctx0" brushRef="#br0">4378 18354 7967,'20'-5'0,"18"-5"0</inkml:trace>
  <inkml:trace contextRef="#ctx0" brushRef="#br0">3455 11729 6997,'-8'6'-198,"4"3"1,-3 4 278,3 1 0,-6 5-94,5 0 0,-6 5 39,2-5 1,-2 1-85,1-1 0,-1-3-18,7 3-272,-7-3 55,9-2 293,-4-6 0,6-2 0</inkml:trace>
  <inkml:trace contextRef="#ctx0" brushRef="#br0">3484 11885 8012,'20'0'0,"-4"0"-664,-10 0 454</inkml:trace>
  <inkml:trace contextRef="#ctx0" brushRef="#br0">3470 11899 8012,'-7'8'-357,"6"5"0,-12-5 1,5 6-1</inkml:trace>
  <inkml:trace contextRef="#ctx0" brushRef="#br0">1209 8999 8231,'0'-14'-1953,"-2"6"2414,-2 3-95,2 4-243,-4 1 72,6 0 778,0 0-445,0-7 242,0 6-303,0-6-114,0 7-112,0 0 0,0 7-303,0 2 1,0 10 131,0 5 0,0 11-26,0 7 1,0 9 8,0 10 1,-2 3-130,-3 2 1,2-3 81,-6-6 1,6-11-94,-2-4 0,-1-8 82,1-1 1,0-14-75,5-5-7,0-3 21,0-3 1,-2-3-69,-2-10 1,2-3-131,-3-6 0,4-2-333,1-3 1,1-3 223,4-7 1,-3 1-171,2 0 0,0-1 146,0 1 1,-2-5 395,3-1 0,-4 0 0,-1 0 0,0 3 0,0-7 0,0 6-49,0-1 0,2 3 49,3 2 0,-4 4 282,4 0 0,1 7-113,-1-2 0,1 5 666,-1 4-561,-3-2 0,6 9 289,-4-7-343,-2 7 0,6-3-54,-4 6 0,0 1 141,5 4 0,1 4-140,4 10 0,2 0 185,3 10 1,-2 2-104,7 12 0,-2 4-121,1 1 0,3 4 83,-7-5 0,0-4-347,-5-5 1,0-8-202,0-2-120,1 1 83,-1-14 238,-6 0 75,4-9 1,-10-12 14,3-4 1,-2-10-105,1-9 1,0-1 80,5-8 1,-4-6-208,4-8 1,-4 1 79,5-1 0,-6 8 42,6 1 1,-5 2 82,4 8 0,-1 5 157,1 4 0,2 11 47,-6-1 1,1 9-117,-1 1 100,-3 2 1,6 8-36,-4 4 1,-2 4 173,3 5 1,1 3-36,-1 7 1,1 5 179,-1 4 0,-2 3-114,7 2 0,-6 4-145,6 1 1,-6-6-127,6-4 1,-5-11 162,4 2 0,-6-10-494,2 0-179,3-4-189,-6-7 308,10-1 0,-10-9-227,3-3 1,-4-7-369,-1-7 1,0-2 46,0 2 923,0-3 0,-6-13 0,-2-1 0</inkml:trace>
  <inkml:trace contextRef="#ctx0" brushRef="#br0">1835 8914 8219,'20'-15'0,"-3"6"-387,7 0 0,0 4 82,4-5 0,1 6 935,-1-6 1,5 5-294,0-4 1,5 4-126,-4-4 1,-6 5-509,-4 0-525,-7 2 80,4 2 741,-13 0 0,4 6 0,-4 2 0</inkml:trace>
  <inkml:trace contextRef="#ctx0" brushRef="#br0">2105 8956 8168,'0'15'0,"0"-1"0,0 2 450,0 3 0,4 3-64,1 6 0,0 7 341,-5 3 1,0 9-101,0 5 0,5-1-25,-1 1 0,3-6-224,-3 1 1,0-4-92,5-5 1,1 1-494,4-6 1,-2 1 211,-2-6 1,1-6-676,-6-3 0,1-10 200,-1-4-822,-4-3 1,10-4 1290,-6-3 0,0-9 0,-5-8 0</inkml:trace>
  <inkml:trace contextRef="#ctx0" brushRef="#br0">3640 9226 8152,'0'-14'257,"0"0"0,8 0-129,6 0 0,13-5-102,11 0 0,5-7 6,4 3 0,-1 1-248,6-2 0,-8 2 76,-1-2 0,-7 4-193,-7 5 1,-7 3 103,-3 2 1,-10 5-126,-4 10 1,-7 5 46,-7 9 0,-8 14 307,-17 9 0,-4 12 0,-9 3 0,-2 5-185,23-29 1,0 0 0,1 1-1,1 0 185,-19 28 0,7-7 0,3-8 0,4-10 358,6-9 0,7-6 105,6-8 694,7-6-763,16-27 1,11-6-328,18-22 0,7 1 75,3-2 0,4 3-444,1-8 0,-7 1-156,-3-5 1,-5 13 263,-9 6 0,-2 4-244,-12 5-129,-6 4 567,-7 17 0,1 2 0,0 6 0</inkml:trace>
  <inkml:trace contextRef="#ctx0" brushRef="#br0">3939 9127 8137,'-8'6'-460,"3"7"331,10 6 1,3 12 461,6 3 1,-5 5-43,1 4 1,-7 1-147,2 3 1,1-2-221,-1 2 0,0-3 124,-5-1 0,-2-5-145,-3 0 0,4-7 109,-4 2 1,-1-7 48,1-3 0,-5-10-16,6 1 0,-7-9 111,1 0 1,2-10-104,-1-4 0,1-4 26,-2-1 1,-1-5-63,7 0 0,-1-7 63,5 3 0,6-4-300,4-1 0,7-1 97,2 1 0,6-2-156,-1-4 1,-2 3 81,2-7 1,-7 5-503,2-5 0,0 0 698,-5-5 0,4 1 0,-10-1 0</inkml:trace>
  <inkml:trace contextRef="#ctx0" brushRef="#br0">4024 8971 8091,'-14'-8'0,"0"3"132,6 3 1,1 9 164,7 2 0,8 10 192,7 5 0,5 9-309,8 5 0,1 5 85,-1 4 1,-4-1-210,0 6 1,-1-6 108,6 1 1,4-4-695,0-5 0,2-4-22,-2-5 0,-3-7-300,3-3 1,-3-5 438,-1-4 1,-7-4 411,-3-6 0,-3 0 0,-2 0 0</inkml:trace>
  <inkml:trace contextRef="#ctx0" brushRef="#br0">4394 9099 8055,'-16'28'-257,"-3"0"1,-2 6 63,-2-1 1,-4 8 401,3 1 1,-3 1-62,-1 4 0,-1-4-126,1-5 1,0-3-22,-1-7 0,5-1-3,1-3 1,5-10-63,-1-9-74,4-4 0,7-15-278,3-10 0,3-9 416,2-9 0,7-14 0,1-2 0</inkml:trace>
  <inkml:trace contextRef="#ctx0" brushRef="#br0">4166 8885 8055,'21'-14'0,"-4"5"64,7-1 1,0 5 60,4-4 0,8 4 165,7-4 1,0 4-83,4-5 0,-3 1-596,-1-5 1,-7 0-65,-3-1 0,-4 1 452,-5 0 0,2 0 0,-3-1 0</inkml:trace>
  <inkml:trace contextRef="#ctx0" brushRef="#br0">4692 8828 7937,'7'-20'-371,"-1"4"260,3-3 0,4 3-71,-3 2 0,1 5 134,-2-1 0,2 5 77,-6-4-736,0 6 478,-5-4 1,-2 14 228,-3 2 0,-3 4 0,-6 1 0</inkml:trace>
  <inkml:trace contextRef="#ctx0" brushRef="#br0">4664 8800 7203,'8'6'-366,"3"2"884,-6 6 1,4 2-76,-4 3 0,1-1-301,-1 5 0,-4 1 7,4 4 0,-3 1-109,-2-1 1,4-6-26,1-3 0,0-3-456,-5-2-475,0 1 715,6-8 0,-4-2-301,3-10 0,-2-9-24,1-10 526,-2-2 0,11-3 0,-5 1 0</inkml:trace>
  <inkml:trace contextRef="#ctx0" brushRef="#br0">4806 8800 7937,'8'6'718,"3"7"-406,-6 6 1,-1 0-130,-4-5 0,5 5 257,0 0-627,0 0 1,-4-6-258,4-4 57,-3-3 1,10-6-219,-2 0 1,2-8 306,3-6 0,-1-2 0,0-7 0,0 4 298,0-5 0,1 5 0,-1-5 0,0 7 0,0-3 47,1 12 0,-8 9 129,-2 13 0,-5 2 376,-5 8 1,-2 0-188,-8 4 1,1 0-284,0 1 0,-2-1 132,-3 1 1,3-2-332,-3-4 1,4 3 139,0-7 0,-4-5-23,0-5 0,-6-6 0,3 4 0</inkml:trace>
  <inkml:trace contextRef="#ctx0" brushRef="#br0">4635 9070 7937,'-6'14'0,"5"5"97,-4 0 1,3 11 56,2-1 0,0 2-118,0-2 0,0-2-4,0-4 0,2 2 100,3-6 0,-4 0-360,4-4 1,-2-3 158,2-2 0,-2-4-171,6-6 0,-4-2 133,5-2 1,-1-10-58,5-10 1,1-5-29,-1-4 0,5 2 125,0-7 0,4 5 164,-4-5 1,7 6-84,-3-1 0,6 3 100,4 1 0,-2 3-69,7 2 0,-8 5 339,-1 9 0,-2 4 143,-8 6-508,0 0 1,-11 8-36,-4 6 0,-8 2-196,-6 8 1,-14 1 17,-4 8 1,-8-1 80,2 6 0,-4 0-129,5 4 0,-5 1-1,5 0 1,0-1 194,5 1 0,1-2-87,3-3 1,4-5 480,5-9 1,3 1 59,2-6 0,4-5-165,6-4 1,3-7-182,6 2 1,3-10 58,11-5 1,1-9-418,4-4 1,-1-9 165,-3-1 0,8-10-346,-4 5 0,2-6 48,-6 6 298,3 3 0,-12-6 1,6 5-1</inkml:trace>
  <inkml:trace contextRef="#ctx0" brushRef="#br0">4991 9184 7937,'-14'20'-638,"-1"7"446,1 6 1,0 7 615,0-2 1,0 1-63,-1-1 0,6 3-345,-1-3 1,1-3 32,-5-2 0,1-3-38,4-1 0,2-12-221,7-3 223,-6-3 1,4-5-145,-2-6 1,4-6 63,4-8 0,4-7-232,6-2 1,5-4 74,0-2 0,7 3-14,-3 2 0,6-1 181,4 6 1,-3 0-21,3 4 0,-3 8 255,-1 2 1,-7-1-101,-3 1 1,-4 2 253,0 7 0,-7 4-124,-4 6 1,-8 5 133,-6 0 1,-4 7-84,-5-3 1,-5 4-169,-9 2 0,-2 1-92,-3 3 0,-1-3-276,6 3 0,0-3-248,4-2 1,2-1 229,4-3 1,2-5-588,7-10 881,6-2 0,2-14 0,6-2 0,1-5 0,4-5 0,3 3 0,6-3 0,7 3-45,2 2 1,6 1 76,4 4 1,3 1 328,7 3 1,0 4-134,-1-4 1,-4 3-138,0 2 0,-6 0 33,1 0 1,-3 0-803,-2 0 678,-6-6 0,5-2 0,-5-6 0</inkml:trace>
  <inkml:trace contextRef="#ctx0" brushRef="#br0">5332 8928 7937,'0'-8'-73,"0"14"0,0 4 210,0 9 1,0 3-48,0 2 1,0 1-308,0-1 0,0 2 106,0-2 0,2-3-175,2-2 0,0 1-225,5-1-7,-6-6 518,10-7 0,-12-6 0,12-13 0,-5-2 0</inkml:trace>
  <inkml:trace contextRef="#ctx0" brushRef="#br0">5417 9056 7937,'7'-22'-71,"1"1"66,6 7 0,2 0 212,3 0 0,-2-1 45,7 1 1,1 5-199,8-1 1,-1 5 96,6-4 0,-7 4-18,2-4 0,-3 6 73,-1-2 1,-7 3-227,-3 2 30,-10 0 0,-2 3-110,-7 7 1,-7 1-40,-2 13 1,-15 1-124,-4 8 1,-15 2-111,0 3 1,2 3 158,3-3 0,7-4 49,-2 0 1,9-11 39,5-4 1,10-3 152,4-2-44,3-6 0,9-3-25,2-10 1,8-3-79,2-6 0,11-10-58,-1 1 1,4-12-20,0 7 0,-8 1 195,4 3 0,-10 0 0,1-4 0</inkml:trace>
  <inkml:trace contextRef="#ctx0" brushRef="#br0">5446 8672 7937,'9'6'26,"1"4"0,-1 15 496,5 8 0,1 10-96,-1 9 0,-6 2 115,-3 12 1,-4 4-628,-1 10 1,0-4 179,0-33 1,0-1-1,0 31-127,0 3 0,0-13-345,0 3 0,0-7 102,0-7 0,2-5 276,2-9 0,4-3 0,7-7 0</inkml:trace>
  <inkml:trace contextRef="#ctx0" brushRef="#br0">6171 8743 7992,'8'6'0,"3"9"-253,-6 8 0,4 9 103,-4 1 1,0 11 559,-5-1 0,0 9-176,0 0 1,-2-1-68,-3 1 0,4-6-165,-4 1 0,-1-4 6,1-5 1,0-5-169,5-9 1,0-4-726,0-6 370,6-6 1,-4-3 190,3-10 1,1-9 323,-1-10 0,1-9 0,-1-5 0,-4-3 0,6-2 0</inkml:trace>
  <inkml:trace contextRef="#ctx0" brushRef="#br0">6455 8715 7992,'29'-43'-586,"-7"7"595,-3 3 0,1 3 52,-1 1 1,0 7 112,-5 3 0,1 5 50,-1 4 1,-5 4-71,1 6 0,-7 8-138,2 6 0,-4 8 63,-1 11 0,0 2 87,0 3 1,2 3-57,3-3 1,-2 3 34,6 2 1,-4-1-205,5 1 1,-1 4 17,5 1 1,-4 6-100,-1-2 0,-1 1 18,2-1 1,-3 2-180,-2-6 0,-3-1-72,3-4 1,-4-9 104,-1-5 0,-5-2 11,1-8 0,-7-7 93,1-7 0,-3-3 164,-1-2 0,-6-13 0,-2-3 0</inkml:trace>
  <inkml:trace contextRef="#ctx0" brushRef="#br0">6256 8942 7992,'21'-8'-138,"-4"-6"220,7 0 1,1-2-109,8-8 0,-1 5 65,6-4 0,-7 1-327,3-2 0,-6-3 162,-4 3 1,-4 4-320,-6 1 151,1 3 69,-7 8 0,-4 10 167,-8 12 0,-11 6 58,-8 9 0,-6 4 0,-4 0 0,-3 7 0,-7-2 0,5-2-37,0 2 0,8-8-11,2-2 0,6-6 933,7-7-350,8-1-279,0-6 1,15-4-237,6-8 0,7-10-148,7-10 1,1-3-13,-1-1 1,1-1 80,-1 1 1,-1-1-187,-3 1 1,-4 7-236,-6 7 365,1 0 122,-8 12 1,-2 9 154,-10 12 1,-2 7-58,-8 8 0,-4 2 137,0 7 0,-4 4 392,4 0 1,0 5-252,5-4 0,1-1-82,4-4 0,-3-13-42,8-6 0,-1-7-377,5-3 0,6-6-113,4-3 0,4-18-126,5-11 0,3-4 116,7-10 1,-6 0-83,1-4 0,-5 4-189,5 0 1,-7 9 162,2-4 0,-3 13 290,-2-4 59,0 7 150,0 9 0,-6 5-5,-3 12 1,-3 5 43,-2 10 0,-7 4-24,-2 1 1,-4-1 33,-1 5 0,0 2-532,-1-2 1,-3 7 167,-1-2 0,-7-4 165,3 0 0,-4 2 0,-2 0 0</inkml:trace>
  <inkml:trace contextRef="#ctx0" brushRef="#br0">6313 9511 7992,'-8'8'125,"2"-2"1,9-1 343,7-1 1,1 1-107,12-5 1,7-5-287,8 1 1,2-7 108,-2 1 0,7-7-803,-2-2 0,4-6 617,1 1 0,2-3 0,7-1 0</inkml:trace>
  <inkml:trace contextRef="#ctx0" brushRef="#br0">3669 10648 8006,'6'-14'610,"8"0"-310,10-1 1,9 1-426,5 0 0,9-5 141,5 0 0,-3-6-160,-1 1 0,-10 2 34,-5-2-1161,-3 7 1271,-8-4 0,-1 7 0,-7 0 0</inkml:trace>
  <inkml:trace contextRef="#ctx0" brushRef="#br0">3925 10577 8006,'6'16'76,"3"3"1,-1-2 436,2 7 0,-1 1-52,5 8 1,-4 4-287,-1 5 0,-5 6 52,0-1 0,-2 0-291,-2-4 1,0 0 68,0-1 1,0-10 59,0-4 1,0-4-56,0 0 0,5-8-233,-1-7 1,7-6 90,-1 2 1,4-10-94,5-4 1,-3-17-447,3-7 1,-2-6 64,2-4 606,-3-6 0,11-1 0,-5-7 0</inkml:trace>
  <inkml:trace contextRef="#ctx0" brushRef="#br0">4451 10278 7996,'9'18'105,"1"6"0,-7 6 69,1 12 0,-2 7 333,-2 3 0,0 5-184,0 5 1,-2-9 56,-2 4 0,2-3-371,-3 3 1,4-7 86,1-2 1,6-12-742,4-7 1,2-4 377,2-11 0,5-3-481,0-11 1,5-8 272,-5-6 0,0-6-240,-5-9 715,0-6 0,1-1 0,-1-7 0</inkml:trace>
  <inkml:trace contextRef="#ctx0" brushRef="#br0">4678 10733 7978,'0'15'583,"-5"4"-244,1 0 1,-1 6-52,5-2 1,0 0 77,0 0 1,1-5-86,4 1 1,3-4-454,6 0 224,1-7 0,-1-4-181,0-8 1,0-11 116,0-8 1,1 1-297,-1-2 1,-2-3 32,-2-1 1,1-7-32,-6 11 1,-1-4-2,-4 9 1,-1 0-23,-4 5 1,-3-1-25,-6 1 0,0 5 67,0-1 1,-2 7 68,-3-2 0,3 4 217,-3 1 0,8 1 0,2 4 0,5-3 0,-2 10 0,6-10 0,0 4 0</inkml:trace>
  <inkml:trace contextRef="#ctx0" brushRef="#br0">4820 10563 7968,'13'1'87,"-4"4"1,-2 3 167,-7 6 0,0 7 266,0 2 0,0 4-136,0 2 0,1-1-112,4 1 0,-3-1-22,2 0 1,-1 1-106,2-1 0,-2-6 77,7-3 1,-1-3-336,6-2 1,-1-6-49,0-3 1,0-7-238,0-7 1,1-2-9,-1-13 1,0 1 166,0-6 0,1-4-207,-1 0 1,-2-5 136,-2 5 1,2-5-68,-2 5 0,-4 1-245,-1 8-66,-3-3 686,-2 12 0,0 0 0,0 9 0</inkml:trace>
  <inkml:trace contextRef="#ctx0" brushRef="#br0">5090 10776 7968,'8'14'-2,"0"-4"55,-3-1 0,-2-4 245,7 4 1,-6-5 65,6 0 1,-1 3-199,5-3 1,2 1 84,3-5 1,-3-6-293,3-4 1,2-2 102,-3-3 1,3 0-262,-2-4 0,-8 3-3,3-3 0,-4-2-157,-1 2 1,-2 1-95,-7 3 1,0 1 212,0 0 0,-8 6 87,-7 3 0,0-1 10,-9 1 1,0 0 235,-4 5 0,1 7 124,3 2 0,-1 5 280,6 5 1,2 2-98,7 3 0,4 4 163,6 1 0,0-1-293,0 5 0,6-3-11,4-1 1,4-1-1004,5 0 0,4-7 744,11-7 0,2 0 0,7-6 0</inkml:trace>
  <inkml:trace contextRef="#ctx0" brushRef="#br0">6157 10364 7889,'-19'0'148,"0"0"1,0 6 316,5 4 1,4 4-303,1 5 0,1 9 52,-2 10 1,4 3-110,6 2 0,-5-2 123,0-3 0,2 1-241,8-6 0,5-4 104,9-5 0,-2-12-487,7 2 1,4-9 170,5 0 0,7-5-68,-2-5 0,-2-4-154,2-10 0,-5-3 145,5-7 1,-11-6-257,1-2 1,-9 2 556,0 2 0,-9-4 0,-4 1 0,-6-7 0</inkml:trace>
  <inkml:trace contextRef="#ctx0" brushRef="#br0">6384 9951 7889,'8'15'0,"5"5"-99,-4 4 1,-1 9 341,2 5 0,-1 9 424,5 6 1,-6 3-272,-3 6 0,-3 3-410,-2 6 0,0-6 301,0-4 0,-5-4-71,0-5 0,0-4-298,5-10 0,0-5 184,0-10-312,0-2 1,7-13-12,2-3 0,-1-17-213,1-6 0,1-9 76,4-6 1,0-5-173,1-10 1,-1 4 1,0-3 0,0 1 355,0-2 0,-4 10 30,-1 1 0,-1 11 143,2 7-20,2 10 0,-10 6 238,3 12 1,-4 9 301,-1 15 1,0-2 50,0 7 1,0-1-218,0 0 0,2-7-349,3-6 0,-4-2 226,4 2-468,3-3 226,-7-7-1349,6-6 642,-7-2 718,0-12 0,6-9 0,2-7 0</inkml:trace>
  <inkml:trace contextRef="#ctx0" brushRef="#br0">6683 10065 7889,'8'0'0,"0"0"375,-4 0 83,-2-6-342,4 4 0,-6-6 113,0 4-373,0 2 116,0-4 332,0 6-493,0 0 337,7 0-85,-6 6 1,7 0-39,-3 4 1,-4 3-6,4-4 1,-3 4-141,-2 1 1,0 0 101,0 0 1,0 2-530,0 3 0,-5-2 250,0 7 1,-6-2-312,2 2 0,1 1 608,-2-6 0,2 0 0,-1-5 0,-2 1 0,6-1 0,-4-5 0,4 1 0,0-7 0,5 3 66,0-12 0,5-2 144,0-6 0,6 1 192,-2 4 1,9-4-119,0 4 0,3 1-29,-2-2 1,-3 7-122,3-2 0,1 4-4,-1 1 0,-5 1-69,-4 4 1,-7 4 70,2 10 1,-4 5 64,-1 9 1,0-1-82,0 6 1,0-5 180,0 5 1,-1-5-88,-4 5 0,3-8-232,-2-2 0,2-1 4,2-8-223,6 0-231,2-11 0,2-3 260,-1-10 0,-4-4-466,5-10 1,-7-3 259,1-7 1,3 1-658,-2-1 1075,-1-6 0,-4-1 0,0-6 0</inkml:trace>
  <inkml:trace contextRef="#ctx0" brushRef="#br0">6953 10222 7889,'8'8'0,"-3"6"0,1 2 335,-1 7 1,1 1-4,-1 4 0,-4 2 52,4 4 0,-3-4-161,-2 3 0,0-2-61,0 2 1,0-7-72,0 2 1,0-7 150,0 2 1,0-10-397,0 1 235,-7-9-521,6 1 1,-6-12 126,7-3 1,2-10-3,3-5 1,-2-9-20,6-5 0,-1-3-217,2-2 1,2 2 63,-2 3 0,1 3 184,-2 7 0,2 6 755,-6 3-447,6 9 0,-4 7 530,2 13 1,-3 7-279,-6 16 0,0 5 119,0 10 0,0-6 114,0 1-270,0-1-48,0-5 1,2-2-807,3-7 1,-2-6 196,6-8 437,1 1 0,4-8 0,0 0 0</inkml:trace>
  <inkml:trace contextRef="#ctx0" brushRef="#br0">7422 10207 7889,'0'-8'1113,"-6"4"-847,-4 8 1,-2 11-54,-3 8 1,-4 6 42,1 4 1,-1 10-28,4 9 0,3 1 44,2 0 0,2 0-44,4-5 0,2-2-194,-3-9 0,5-3-270,5-11 0,3-4-357,6-9 1,0-4 215,1-6 0,4-13-191,-1-6 0,6-6 5,-5-3 1,5-7 111,-5-3 0,1-3 176,-1-2 0,-1 1 274,5-1 0,-5 7-20,1 3 1,-4 4 376,0 5 365,-1-2-323,0 10 0,-1 3 270,-4 13 0,-2 8 180,-7 11 0,0 3-334,0 7 0,0 4-139,0 0 0,0 0-147,0-4 0,7-3-759,8-2 0,5-5 530,9-10 0,5-2 0,3-7 0</inkml:trace>
  <inkml:trace contextRef="#ctx0" brushRef="#br0">4038 13562 7914,'0'-14'239,"0"0"1,-4 0 224,-1 0-373,0-1 42,5 7 0,0 4-25,0 8 1,6 15 143,4 10 1,-2 15 13,1 3 0,1 12 30,4 3 0,-1 5-380,-4 0 1,4 7 165,-4 2 0,-3-2 32,-1-8 0,2-4-107,-3-10 0,1 0 17,-5-9 0,5-4-177,-1-10 0,1-1-22,-5 1 1,0-7-204,0-3 1,0-3-868,0-2 1140,0-6-628,0-2 0,-5-19 34,1-6 699,-1-12 0,5-12 0,0-7 0</inkml:trace>
  <inkml:trace contextRef="#ctx0" brushRef="#br0">4323 13605 7918,'28'-22'-139,"1"1"-38,-1 7 1,8-5 133,7 0 0,1 0 32,8 5 0,-6 0 257,1 0 0,-2 6-117,-3 3 1,1 4 52,0 1 1,-2 1-99,-3 4 0,3 3-4,-3 6 1,-4 2-28,0 3 1,-4-2-79,-2 7 0,-6-2 59,-3 2 1,-5 7-92,-4-2 0,1 9 217,-6-1 1,-1 9-79,-4 2 1,-1 12 89,-4 1 0,3 2-367,-2 4 1,-3-1 337,3 5 1,-6-11-226,5-3 1,-4-3-301,4 3 0,-1-7 42,1-2 1,-1-9-270,-4-1 0,-4-11 609,0 1 0,-7-7 0,-7 3 0,0-1 0</inkml:trace>
  <inkml:trace contextRef="#ctx0" brushRef="#br0">4337 14686 7921,'-14'0'361,"6"0"1,1 1-208,7 4 0,13 1 243,6 4 1,13 2-120,6-2 0,10-4-179,9-1 1,0-4-68,5-1 0,1-1-155,-1-4 0,2-4-591,3-10 0,4 4 422,-31 9 1,0-2 0,32-12-1,-9 4 1</inkml:trace>
  <inkml:trace contextRef="#ctx0" brushRef="#br0">5361 14131 6548,'14'6'-550,"5"-4"590,0 3 1,11-4 101,-2-1 0,16 0-89,4 0 0,5-1-72,4-4 1,0-1 9,0-4 1,-6-2-216,-4 2 0,-6 4 224,-8 1 0,0-3 0,-17 7 0,5-6 0</inkml:trace>
  <inkml:trace contextRef="#ctx0" brushRef="#br0">5915 13918 7924,'16'6'-685,"3"4"1,-3 2 410,3 3 1,1-1 415,-1 0 1,6 0 76,-1 0 0,-2 1 101,2-1 1,-7-2-61,2-2 0,-3 3-41,-2-4 0,-6 4-124,-3 1 1,-5 5-123,-5 0 0,-9 6-398,-10-1 0,-7 12 268,-3 2 0,-10 11-346,1-6 1,-9 7 234,0-2 0,22-22 1,-1 1-1,-2-1 0,1-1 1</inkml:trace>
  <inkml:trace contextRef="#ctx0" brushRef="#br0">6228 13363 7915,'-2'-7'-563,"-3"2"394,4 3 1,-5 12 443,6 9 1,0 9-57,0 15 1,0 10 274,0 4 1,4 10-497,1-1 1,5 10 173,-8-36 0,0 0 1,1 4-1,1-1-41,-2 0 1,0 0-1,2 36 39,5-8 0,-4-10-207,4 6 0,-6-9 228,2-6 1,1-8-496,-1-6 1,5-11 78,-6 2-1385,7-10 960,-3-5 0,2-17-600,-1-16 1250,-6-10 0,10-20 0,-5-1 0</inkml:trace>
  <inkml:trace contextRef="#ctx0" brushRef="#br0">6541 13392 7917,'28'-13'102,"0"4"1,1 1 128,-1 3 1,13 2-329,7-7 0,7 1 135,7-5 0,-4 1-78,4 4 0,-7-2 32,-8 6 1,1-5 125,-10 6 0,-5-1-96,-5 5 1,-1 13 56,-8 6 0,5 12-1,-5 7 0,-2 9-41,-7 6 1,-4 8 82,-6 5 0,0 4-196,0 1 1,0-5 98,0 1 0,0-1 19,0 5 0,0-11-94,0-3 1,0-6-103,0-4 1,-2 0-321,-2-9 0,-4 2-188,-6-2 0,-5-4 241,0-5 0,-7-1 421,3 1 0,-9-4 0,-1-3 0,1-3 0,2 0 0</inkml:trace>
  <inkml:trace contextRef="#ctx0" brushRef="#br0">6626 14629 7917,'-8'-15'202,"3"1"0,7 5-51,7-1 1,2 1-131,13-5 0,6-1 150,8 1 0,14 0 162,5 0 1,9-5-1072,1 0 0,2-5 436,2 5 39,-12-6 1,9 9 0,-10-4 0</inkml:trace>
  <inkml:trace contextRef="#ctx0" brushRef="#br0">7465 13833 7951,'-14'0'1124,"6"0"1,3 0-1161,10 0 1,9 0 102,10 0 0,4 0 130,5 0 0,3 0-109,7 0 0,0-2-174,-1-3 0,0-1-498,-5-4 0,3-1 363,-7 7 0,0-1-1361,-4 5 1582,-7 0 0,-2-6 0,-5-2 0</inkml:trace>
  <inkml:trace contextRef="#ctx0" brushRef="#br0">7877 13662 7951,'14'0'119,"1"0"0,-1 0-188,0 0 0,2 6-165,3 4 1,-2-2 884,7 1 0,-1-1-228,6 2 1,-2 2-86,-4-2 1,3-2-169,-7 1 0,-5 0-68,-5 6 0,-5-1 99,0 0 0,-8 7-657,-6 2 1,-10 6-70,-9 4 0,-6 3-984,-7 7 1277,5-7 0,-4 5 0,5-4 0</inkml:trace>
  <inkml:trace contextRef="#ctx0" brushRef="#br0">8218 13321 7951,'0'-14'87,"7"-1"1,1 9 95,6 6 1,2 16-15,2 17 1,0 10 64,6 14 1,-9 4-1,0 1 1,-1 10-442,-5-1 0,-2 4 434,-3-4 0,-1 0-184,2 0 0,-3-2 98,3-2 1,1-7-250,-1-13 0,-1-3-114,-4-15 0,5 1-617,0-11 447,0-7 78,-5-5 1,0-9-352,0-3 1,-5-9 579,0-9 85,0-11 0,-1-2 0,-2-7 0</inkml:trace>
  <inkml:trace contextRef="#ctx0" brushRef="#br0">8616 13378 7951,'57'-21'0,"0"7"0,-2 0-311,-2 4 0,0 2 67,-5-1 1,-3-1 408,-7-4 0,3 5 23,-3-1 0,2 2 46,-2-1 1,-2 4 16,-3 10 0,-4 4-140,-1 10 1,-1 11-82,-8 13 1,-6 11 26,-9 7 0,-4 7-295,-4-2 0,-6 1 314,-9 4 1,2-3-416,-7 8 0,2 1 332,-2-1 0,-1-11-101,6-9 1,-6-3-198,1-1 1,-1-5 125,1-9 0,-3-5-134,4-9 0,-6 0 65,-4-10 1,-3 2 184,-7-12 1,0 1-59,1-5 0,-1 0 351,0 0 0,9 0 101,5 0 451,1 0-52,12 0 0,5 0-335,16 0 0,9 0-62,14 0 1,12 0-54,2 0 0,12-1-296,3-4 1,-5-3 175,5-6-421,-3-1 0,3-5 0,-1-2 0</inkml:trace>
  <inkml:trace contextRef="#ctx0" brushRef="#br0">9142 13889 8306,'23'0'71,"5"0"0,7 0-461,7 0 0,6 0 827,-1 0 1,7-1-242,-2-4 1,-3-3-300,-2-6 1,-7 0-223,-2 0 0,-7-1-363,3 1 1,-11 0 687,-4 0 0,-3-1 0,-2 1 0</inkml:trace>
  <inkml:trace contextRef="#ctx0" brushRef="#br0">9640 13705 7859,'14'-2'-162,"1"-3"0,-1 2 108,0-6 0,6 1-231,4-2 1,9-1 50,5 7 1,-1-8 612,1 3 0,-7 1-63,2-1 0,0 4 74,-4-5 1,-4 7-165,-11-2-260,1 10 1,-9 9 20,-6 10 1,-17 5 128,-12 4 1,-10 1-289,-4 4 0,0 3 47,-4-3 0,9 2-137,5-2 0,4 0-112,6-10 0,7 2 374,6-11 0,1 0 0,-5-5 0</inkml:trace>
  <inkml:trace contextRef="#ctx0" brushRef="#br0">10166 13420 7859,'-8'15'221,"2"-1"49,6 0 0,0 5 60,0 0 0,1 6-117,4-1 0,2 4 145,2 5 1,2-1-71,-6 6 0,0 0-164,-5 4 1,0 9 40,0 6 1,0 5-195,0 4 0,-5 2 79,0-7 1,-1-1-277,1-7 1,3-6-566,-2-9 0,2-5 3,2-9-790,0-4 1065,0-12 0,2-11-34,2-16 547,-2-3 0,4-19 0,-6 5 0</inkml:trace>
  <inkml:trace contextRef="#ctx0" brushRef="#br0">10379 13307 7855,'29'0'100,"-1"0"51,1 0 1,5 0-91,4 0 1,0 0-45,5 0 1,-8 0 326,7 0 0,-7 0-58,3 0 1,-6 0-70,1 0 1,-5 1-146,-4 4 0,1 9 14,-6 10 0,6 4-54,-1 5 0,-3 4-166,-2 5 1,-5 3-83,-5 2 1,-2 4 118,-7 5 1,-4 8-292,-5 2 1,0 3 282,-10 3 0,-4-1-77,0 0 0,1-11-119,-2-3 0,5-12-253,-5-2 1,1-2 127,-6-8 426,1-6 0,4-5 0,0-3 0,-1 5 0,-2 3 0</inkml:trace>
  <inkml:trace contextRef="#ctx0" brushRef="#br0">10450 14430 7839,'16'-2'70,"3"-3"0,3 4 566,7-4 0,6-1-187,2 1 1,9 0-48,2 5 1,-1-1-179,-4-4 0,-1 3-418,1-2 0,0 2-256,-1 2 0,-1 0 450,-3 0 0,3 6 0,-4 2 0</inkml:trace>
  <inkml:trace contextRef="#ctx0" brushRef="#br0">10123 5445 7797,'0'20'110,"0"4"0,0 12-88,0 12 1,5 9 420,0 14 1,-2 1-730,-8 4 1,2-3 274,-6 3 1,1-8 80,-2-2 0,2-8-22,4-1 0,2-6-134,-3-8 0,5-9-133,5-5 1,-2-7-499,7-8 436,-7-6 1,3-8-57,-6-10 1,0-12 349,0-11 0,5-9-175,0-15 1,-1 0 133,-4 0 0,0-9-168,0-1 1,0-5 195,0 5 0,2-1 0,3 2 0,3 3 284,6 6 1,6 13-93,4 6 1,3 13 240,1 6 1,9 9-158,5 5 0,3 5 21,7 5 0,-5 8-166,5 6 0,-7 4-209,-3-4 1,-2 11 197,-12-1 1,1 4-148,-15 0 1,2-1-127,-12 6 0,-1 0-4,-7 4 1,-12 7-125,-13 3 0,-7 2 70,-11-2 1,-4 2 150,-6-7 1,12-6-20,2-8 0,10-10 189,0-9 0,9-6-63,5-8 1,9-4-43,6-5 0,4-2 163,4-13 1,11 2-98,8-2 0,10-1-123,5 6 1,10 0 96,4 5 0,-2 6-45,3 3 0,-4-1 0,-2 1 0,-6 1 0</inkml:trace>
  <inkml:trace contextRef="#ctx0" brushRef="#br0">10920 5900 8072,'9'0'121,"1"0"0,4 0 142,5 0 0,19 1 6,4 4 1,10-3-36,5 2 0,5-2-375,0-2 0,-1 0 155,-4 0 1,-6-6-1271,-4-4 1061,-3 4 1,-1-7 0,0 5 0</inkml:trace>
  <inkml:trace contextRef="#ctx0" brushRef="#br0">11616 5672 7994,'21'-14'0,"-4"6"-353,7 3 1,1 4 1,8 1 1,-3 1 727,-10 2-155</inkml:trace>
  <inkml:trace contextRef="#ctx0" brushRef="#br0">11786 6028 9554,'-50'36'-446,"-3"4"145,5-7 1,9-2-136,10-7 0,7-10 53,8-9 383,6-10 0,2-9 0,6-8 0</inkml:trace>
  <inkml:trace contextRef="#ctx0" brushRef="#br0">12157 5473 7948,'9'24'477,"1"9"0,-7 4-55,-1-16-234</inkml:trace>
  <inkml:trace contextRef="#ctx0" brushRef="#br0">12457 5570 8072,'27'-5'197,"15"0"118,1-1-121,0 1 0,-1 0-52,1 5 0,-5 0 13,0 0 0,-7 5-59,2 0 0,-9 8-124,-20-10 22</inkml:trace>
  <inkml:trace contextRef="#ctx0" brushRef="#br0">10721 6497 7993,'-15'0'-957,"1"0"717,0 0 1,-2 1 369,-3 4 0,-1 3-33,-4 6 1,-3 2 313,3 3 1,-1 3-153,1 7 1,-2 4-184,2 0 1,2 6-302,-2-1 0,8 2 120,2-2 1,0 0-326,4-10 1,4 2-27,1-11-26,4 0 482,1-5 0,0-6 0,0-2 0</inkml:trace>
  <inkml:trace contextRef="#ctx0" brushRef="#br0">10436 6753 7993,'24'-14'0,"0"-1"0,-1 1-318,6 0 0,-1 1 134,1 4 0,4-2 435,0 6 1,0 0-314,-4 5 1,-7 0-360,-3 0 0,-5 2 421,-5 3 0,-2 3 0,-7 6 0</inkml:trace>
  <inkml:trace contextRef="#ctx0" brushRef="#br0">10550 6739 7753,'-8'15'128,"3"4"0,-1 5-68,1 9 1,-1 8 187,1 7 0,-1 9-91,-4-5 1,-2 6-790,2-6 1,-2 0 631,-3-4 0,-5 5 0,-2-8 0</inkml:trace>
  <inkml:trace contextRef="#ctx0" brushRef="#br0">9796 7705 8028,'7'-14'0,"2"0"0,10 0 0,5 3-311,9-4 0,10 3 81,9-12 1,2-1 398,-2-8 0,-3 3-275,-7-4 0,-5 4-276,-4 2 0,-9 6-115,-5 3 497,-4 3 0,-7 2 0,-8 0 0,-8-1 0</inkml:trace>
  <inkml:trace contextRef="#ctx0" brushRef="#br0">10166 7307 8028,'14'3'-74,"1"7"1,-3 6 341,-2 12 1,2 8-52,-2 7 1,-4 4-89,-1 6 0,-4 0-107,-1-5 1,0-1-160,0-4 1,0-7 22,0-3 1,-1-4-564,-4-6 243,4-2 0,-7-13-76,3-3 257,3-4 0,-9-7 253,7-4 0,-8-15 0,5-5 0</inkml:trace>
  <inkml:trace contextRef="#ctx0" brushRef="#br0">10123 7663 8018,'-14'-8'0,"0"1"-91,0 7 0,-5 11 158,0 4 1,0 8 122,5 1 1,1 3-11,4 1 1,-2-1-192,6-3 0,0-4-86,5-5 0,6-7-199,4-4 0,7-2-56,2-2 0,5-6 155,-5-4 0,6-4-82,-1-5 0,-2-3 111,2-7 1,-2 6 167,1-1 0,-2 2 0,-7-2 0,0 4 0,1 12 0,-7 5 0,-4 12 0,-4 7 0,-4 12 0,-6 1 0,-9-1 0,3 5 16,-3 1 0,-3-1 42,-1-5 0,0 1 9,0-1 0,5-1-32,-1-3 1,4-4 5,0-6 46,1-6 0,5-2 102,-1-6 1,7-6-9,-2-3 0,5-2 41,5 1-183,3-2 0,6 10 54,0-3 1,-1 5-124,-4 5 1,3 4 121,-8 10 1,1-1-284,-5 5 1,0 0-3,0 0 0,0-1 67,0-3 0,5-8 156,0 4 1,6-9-64,-2 3 1,4-5 336,1 0 1,0-2-101,0-2 1,5 0-22,0 0 0,0 5-93,-5-1 1,1 7 43,-1-1 1,-5 3-83,1 1 0,-7 0 0,2 0 1,-4 0-93,-1 1 1,-1-1 93,-4 0-99,-3 0 1,-6-1 62,0-4 1,-1-2-28,1-7 1,0 0 22,0 0 0,4 0 134,1 0 1,4-2-112,-4-3 0,5-3-109,0-6 0,2 0-359,2 0 1,6-7 194,4-2 0,7-9-138,2-1 1,2-2-82,-2 2 455,-3-3 0,10-13 0,-3-2 0</inkml:trace>
  <inkml:trace contextRef="#ctx0" brushRef="#br0">10436 7307 7996,'14'0'89,"1"7"-10,-1 2 0,0 4 43,0 1 1,1 5-8,-1 0 1,0 6 144,0-1 0,-6 1-378,-3-1 0,-4-2 61,-1-3 1,0-3-12,0 3 1,-4-8 116,-1-2 0,-6-4-213,1 4 1,3-6-71,-3 2 1,5-3-100,-4-2 1,4 0 82,-4 0 0,4 0 35,-5 0 253,7 0-190,-3 0 315,6 0 52,0 0-41,6 0 0,-4 1-97,3 4 1,-4 3 138,-1 6 1,0 0 61,0 1 1,0 5-65,0 4 1,0-2 5,0 2 0,0-7-68,0 2 0,0-3-175,0-2 0,0-4 222,0-1-279,6-6 1,-2 3 27,5-6 87,-6 0-364,4-6 81,-7 5-117,0-6 170,0 7-111,0-6 138,0 4 89,0-4 36,0 0 0,0 3 5,0-7 1,1 7 326,4-2-197,3 4 1,6 2 92,0 4 1,-4 4-35,-1 10 1,-6 3 44,2 7 0,-3 1-46,-2 3 0,0-1-45,0 6 0,0-7-16,0 2 0,0-3 60,0-1-390,0-7 127,6-2-226,2-12 1,6-12 142,0-11 1,5-15-392,0-3 1,2-8 211,-2-6 0,-3 1-303,2-6 426,5 6 0,-8-16 0,6 4 1</inkml:trace>
  <inkml:trace contextRef="#ctx0" brushRef="#br0">10920 7265 7995,'0'28'231,"-10"2"-60,1 3 0,-12 4-140,7 5 0,1-4 98,4 0 0,4-11-139,-4 1 0,5-9-34,0 0 0,8-8 119,6-1 0,3-9-72,1-1 1,6-8-38,4-11 0,3-1-201,1-4 0,-1-3 43,-3 4 1,1 2-185,-6 2 1,-5 3-506,-4 2 881,-7 6 0,-16 2 0,-10 6 0</inkml:trace>
  <inkml:trace contextRef="#ctx0" brushRef="#br0">10763 7663 7995,'14'0'-424,"1"0"0,1 0 105,2 0 0,-2 4 418,3 1 0,-3 8 117,-2 1 1,-4 2 270,-1 7 0,-6 1-130,2 5 0,-5-1-173,-5 0 0,2 1-22,-6-1 0,4 1-11,-5-1 0,7-4-53,-1 0 1,2-7 45,2 2 1,0-3-157,0-2 0,6-6-74,4-3 1,2-4-61,3-1 0,5-6-62,4-4 1,4-4 89,6-5 0,0 2-75,4-7 1,3 5 20,-3-5 1,3 1-815,2-6 986,6 1 0,-7-6 0</inkml:trace>
  <inkml:trace contextRef="#ctx0" brushRef="#br0">11929 7023 7910,'7'-4'-241</inkml:trace>
  <inkml:trace contextRef="#ctx0" brushRef="#br0">15858 6490 8727,'5'7'39,"18"21"112,-5-4-184,1 0 1,-3-1 47,-2 6 0,-5-5 41,1-1 1,-7-5-262,2 1 205,-4-4 0,-13 0 0,-4-1 0</inkml:trace>
  <inkml:trace contextRef="#ctx0" brushRef="#br0">10266 4649 7915,'0'-22'136,"0"7"0,0 12 46,0 13 0,0 12 209,0 16 0,0 4-336,0 6 1,0 2 34,0 7 1,0 0-222,0 0 1,0-2 70,0-3 1,0-3-88,0-6 0,-2-5 65,-3 0 0,2-8-308,-6-2 0,-1-4-1,-4-5 1,0-8-103,0 3 0,-7-7 37,-3 2 456,-3-6 0,-1-3 0,0-8 0</inkml:trace>
  <inkml:trace contextRef="#ctx0" brushRef="#br0">10180 4677 7925,'15'7'67,"-1"2"0,0 10-67,0 5 0,2-2 651,3 1 1,3 0-162,7 0 0,4 3-535,0-8 0,6-3-855,-1-6 0,-1-6 480,1 2 1,-7-5 419,2-5 0,-3-3 0,-1-6 0</inkml:trace>
  <inkml:trace contextRef="#ctx0" brushRef="#br0">10223 4635 7995,'-13'6'124,"4"3"1,-4 6 169,4 4 1,-5-1-263,-5 11 0,1 1 143,-5 8 1,-1 1-618,-5-6 1,6 1 249,-1-6 0,8-6 192,2-3 0,0-9 0,6-4 0</inkml:trace>
  <inkml:trace contextRef="#ctx0" brushRef="#br0">10611 8517 8026,'-3'5'-38,"-34"61"-406,-1-4 250,9-5 1,-1-13-203,11-11 0,2-4-187,7-6 583,-2-8 0,4-15 0,-6-8 0</inkml:trace>
  <inkml:trace contextRef="#ctx0" brushRef="#br0">10536 8587 7966,'42'-27'0,"-9"9"0</inkml:trace>
  <inkml:trace contextRef="#ctx0" brushRef="#br0">14828 7771 7234,'-19'13'-18,"-19"20"-21,3-3-256,2-1 0,3-1 139,2 1 1,6-2-28,3-4 1,4-2 182,6-7 0,3-6 0,12-2 0,3-6 0,10-6 0,3-2 0</inkml:trace>
  <inkml:trace contextRef="#ctx0" brushRef="#br0">15160 7771 6914,'3'12'268,"-2"11"-18,4 11 1,3 3-68,2 11 1,-3 4-392,3 10 1,-5 1 0,4 3 1,-4-4 206,4-10 0,1-3 0,4-7 0</inkml:trace>
  <inkml:trace contextRef="#ctx0" brushRef="#br0">14801 7919 7863,'-13'1'0,"4"4"0,-2-2 0,6 7 0,0 5 0,5 9 0,2 9 126,3 5 1,-2 6-119,6 8 1,-5 2-444,0 12 0,-4 1-219,-4 4 1,-4 5 328,-7 0 0,3-15 325</inkml:trace>
  <inkml:trace contextRef="#ctx0" brushRef="#br0">9811 3867 8187,'0'-21'-28,"0"6"0,0 2 141,0 13 0,1 16 321,4 17 0,-2 16-190,7 17 0,-7 5-612,2 5 1,-4-3 235,-1 3 1,0-1-306,0-4 0,11-9-37,3-15 1,12-10 326,2-9 1,1-7 146,4-12 0,3-9 0,0-8 0</inkml:trace>
  <inkml:trace contextRef="#ctx0" brushRef="#br0">12683 4037 7723,'-15'0'-190,"1"0"1,2 2 637,2 3-305,-3 3 1,10 6-30,-6 0 0,6-4-18,-2-1 1,3-4 94,2 4-39,0 1 0,2 4 12,3 0 0,4-4-186,10-1 0,-3-6 129,3 2 0,1-3-140,-1-2 1,7 0 118,-3 0 1,-2-2-276,-2-3 1,-3-4 70,-2-10 1,-6 3-64,-4-3 0,-2 2-69,-2-2 0,-3 3-100,-7-3 1,-1 5 30,-12 4 0,5-1 41,-1 7 278,-3-1 0,6-2 0,-4 0 0</inkml:trace>
  <inkml:trace contextRef="#ctx0" brushRef="#br0">8687 3682 8225,'-28'-6'-251,"0"-4"0,5 4-423,5 1 0,6-1 626,3 1-164,0 0 266,1 12 1,-3 1-72,6 6 0,0 0 291,5 0 0,0 0 18,0 1 0,2-3 4,2-2 1,0 1-39,5-6 22,1-1 0,4-4-45,0 0-110,0 0 1,-1-1 7,-4-4 1,-1 3 158,-3-2-638,-3 2 4,4 2 81,-6 0 152,0 0 103,-6 0-14,4 0 282,-11 0-207,12 0 1,-6-1 301,7-4-202,0 3-71,0-4-293,0 6 187,0 0-75,0 6 126,0-4-354,0 10 155,0-10-413,0 4 146,0-6 1,0-6 436,0-3 0,7-4 0,1-1 0</inkml:trace>
  <inkml:trace contextRef="#ctx0" brushRef="#br0">8460 3725 8225,'0'-15'-442,"0"1"309,0 0 0,6 5 467,4-1 0,2 5-134,3-4 1,5 6-273,4-2 1,3 3 129,1 2 0,1 0-10,-1 0 1,-1 0-119,-3 0 0,1 2 125,-6 3 0,-5-2-133,-4 6 1,-7 1 87,1 4 0,-2 5-59,-2 0 0,-11 8 43,-3 1 0,-10 2-5,0 8 1,-3 0 146,-1 5 0,1 1-132,3 3 1,4-2 292,6 2 1,1-8-86,4-1 0,-2-8-228,6-1 1,6-7 110,9-8 1,4-6-308,5-3 0,8-12 54,6-7 1,5-6 48,-5-9 1,7-5-111,-2-4 1,-4-8 11,0-2 1,-4-4 102,-2 5 0,-6 6-17,-3 8 1,-9 4 166,-6 6 1,3 7-82,-3 6 1,1 9 76,-5 1 1,-6 9-13,-4 15 1,2 6 135,-1 13 0,4 5 16,-4 5 0,5 7 234,0 1 0,2 7-263,2-1 0,0 2 47,0 2 1,0-1-165,0-4 0,5-3 78,0-6 0,-1-13-5,-4-6 0,0-6 119,0-4-140,-6-6 0,-7-3-16,-6-9 0,-6-4 10,2-6 1,-6 0-338,-4 0 1,-2-11 298,-3-3 1,-1-10-477,6 0 1,1-4 174,8-5 1,4-5-155,6-10 0,6-2-74,3-7 0,14 2-240,6 3 0,15 4 725,3 10-221,13 4 1,-2 5 0,5 1 0</inkml:trace>
  <inkml:trace contextRef="#ctx0" brushRef="#br0">10237 3995 7338,'10'1'-100,"-1"4"1,1-3 105,4 2 0,0-4-57,0-4 0,1-4-27,-1-6 0,5-7-13,0-3 0,0-1 92,-5 1 0,0-1-54,0 6 158,-6 0-135,-2 11 0,-6 5 102,0 13 1,-6 7 6,-3 16 0,-4 4 144,-1 5 1,0-1-67,-1-3 0,7 2 36,4-7 1,2 0-214,2-5 0,0-5 118,0-5 1,6-3-143,4-6 0,3 2 79,1-6 0,5-2-226,0-8 0,1-4-4,-1-10 0,-3 3-21,3-3 1,-3 0 127,-2 5 1,0-2 26,0 12 0,-4-1 207,-1 5 1,-5 6-73,0 4 1,-2 10 47,-2 9 1,0 5-115,0 9 1,-5-2 145,0-3 1,-6 6-35,2-6 1,1 5-18,-2-10 1,1-6 10,-5-8-68,0-4 0,-1-2-189,1-3 0,0-10 114,0-10 1,-5-4-140,0-5 0,0-3 47,5-7 1,-1-1-277,1-3 0,5 2 7,-1-7 390,1 0 0,-5-5 0,-1 0 0</inkml:trace>
  <inkml:trace contextRef="#ctx0" brushRef="#br0">10294 3668 8104,'14'-22'-116,"-4"1"59,-1 7 1,1 0 106,4 0 1,0 1 153,0 3 0,1-1-117,-1 7 1,0-1 92,0 5 0,0 0-214,1 0 0,-1 1 2,0 4 0,0-2 15,1 7 1,-8-1 81,-2 6 1,-3 0-182,-2 4 1,0 3-56,0 7 0,-7 4-23,-2 0 194,3 7 0,-7-4 0,5 7 0</inkml:trace>
  <inkml:trace contextRef="#ctx0" brushRef="#br0">12697 4436 7935,'0'-8'-779,"-2"-3"931,-2 6 595,2 0-647,-11 5 1,10 0 132,-6 0 97,6 0-197,-10 6 0,10-4-55,-7 3 0,7-2 49,-2 2-160,4-4 0,1 4-54,0-10-444,0 4-859,0-12 1390,0 11 0,-7 2 0,0 8 0</inkml:trace>
  <inkml:trace contextRef="#ctx0" brushRef="#br0">12356 5132 7935,'0'-14'20,"0"0"1,0-1 108,0 1 1,0 5-110,0-1 0,0 6 238,0-6-321,0 7 246,0-3-683,0 6 360,0 0 1,6 0 0,2 0 0</inkml:trace>
  <inkml:trace contextRef="#ctx0" brushRef="#br0">12683 4492 7961,'-7'-8'146,"1"8"94,-3 10 0,1 9-54,3 5 0,2 2 14,-7 3 0,6 4-76,-6 0 0,2 5 61,-1-5 0,-4-1-210,4-8 1,2 1 74,3-6 0,-4 0-168,-2-5 1,-3 0-67,-1 0 0,0 1-85,0-1 1,-7-1 12,-2-4 0,-4 2-180,-2-6 1,7 0 113,3-5 1,3 0 46,2 0 0,6-2-154,4-3 429,2-3 0,2-6 0,0 0 0</inkml:trace>
  <inkml:trace contextRef="#ctx0" brushRef="#br0">12668 4734 7961,'29'-14'0,"-7"4"45,-3 1 0,1 4 101,-1-4 0,0 6-2,-4-2-175,-1 3-605,0 2 449,-6 7 0,-2 0-79,-6 8 1,-8-1-147,-6 0 0,-2 0 412,-7 0 0,-1 1 0,-4-1 0</inkml:trace>
  <inkml:trace contextRef="#ctx0" brushRef="#br0">12668 4834 7414,'0'7'-1089,"0"6"1838,0-3 0,2 7-254,3 2 1,-2 8-143,6 1 0,-4 7 95,5 8 0,-7 4-107,2 0 1,-4 7-421,-1-2 1,0 2-9,0-2 0,2-3-43,2-6 0,0-7-208,5-3 1,1-9 337,4-5 0,6-3 0,-3-5 0</inkml:trace>
  <inkml:trace contextRef="#ctx0" brushRef="#br0">13920 4905 7983,'8'6'-180,"-4"3"1,3 6 690,-3 4 1,6 3-297,-5 6 1,-1 2-150,-4 3 0,0-1-76,0-24 7</inkml:trace>
  <inkml:trace contextRef="#ctx0" brushRef="#br0">13920 4834 7983,'-15'6'-109,"1"3"0,-2 10-164,-3 5 1,2-2 88,-7 2 1,7 0 147,-2 4 0,3-1-83,2-3 1,6-4 39,3-6-418,4-6 272,1-2 225,6-18 0,8-4 0,8-12 0</inkml:trace>
  <inkml:trace contextRef="#ctx0" brushRef="#br0">13976 4862 7983,'37'0'0,"-14"0"0</inkml:trace>
  <inkml:trace contextRef="#ctx0" brushRef="#br0">13905 3639 8000,'8'-7'-707,"-1"8"495,-7 13 0,-2 8 552,-3 12 1,-1-1-88,-4 9 1,-2-4-154,2 5 0,-2-2 1,-2-8 0,4-1 6,1-9 0,5-2-1,0-7-272,2-6 87,2-2 0,2-7 93,2-4 1,4-3-151,7-6 1,-1 5 27,0-1 1,2 1 48,3-6 0,-3 3-61,2 2 1,3-1-136,-2 6 1,5-4 122,-5 4 0,0 2 51,-5 8 1,0 4 321,0 10 1,-1 5-117,-4 9 1,-1 3 285,-3 7 0,-3 1-157,2 4 1,-4-6 39,-4 1 1,0 0-29,-5-5 0,1-4 71,-1 0 0,-4-4-295,3-2 0,-2-6 242,-2-3-447,-1-9 1,1-4 115,0-6 0,0-8-673,-1-6 0,3-2 362,2-8 1,-2 2-193,2-2 1,2-2-75,-1 2 624,-1-9 0,-10-4 0,-2-5 0</inkml:trace>
  <inkml:trace contextRef="#ctx0" brushRef="#br0">13792 3455 8000,'14'-27'-127,"0"3"1,0 4-191,1 5 1,-1 1 532,0 0 0,-5 6 6,1 3 0,-1 5-174,6 5 1,-6 3 48,1 6 1,-6 2-12,6 3 0,-5-2-13,4 7 1,-4-7 1,4 2 0,-4 2-168,4-2 1,-5 6 106,0-1 0,3 3-420,-3 1 406,1-6 0,-5 11 0,0-3 0</inkml:trace>
  <inkml:trace contextRef="#ctx0" brushRef="#br0">3100 9880 8060,'14'2'0,"0"3"0,-1-2-75,-4 6 1,4-4-240,-3 5 1,1-6-116,-2 6 429,4-1 0,-12 5 0,6 1 0</inkml:trace>
  <inkml:trace contextRef="#ctx0" brushRef="#br0">3043 10136 8060,'6'8'412,"-2"3"-344,5-6 1,-4 0-444,4-5 0,-4 0 225,4 0 0,1 0 426,4 0 0,5 0-276,0 0 0,0 12 0,-5 4 0</inkml:trace>
  <inkml:trace contextRef="#ctx0" brushRef="#br0">3228 14231 8104,'0'-8'-654,"1"1"337,4 7 1,5 5 159,9 0 1,9 6 184,10-2 0,-2-1 386,2 2 1,0-7-344,5 2 0,-7-2-131,-3 2 1,-3-4-380,-1 4 1,-6-3-119,1-2 557,-13 0 0,8 0 0,-11 0 0</inkml:trace>
  <inkml:trace contextRef="#ctx0" brushRef="#br0">3598 14202 8104,'0'-16'0,"0"-3"0,1 4-224,4-4 1,4 4 140,10 6 0,5 3 403,9 6 0,3 0 7,7 0 0,-2 6 20,-3 3 1,-3 9-218,-7 1 1,-6 6-133,-3-1 0,-9 7-216,-5 3 1,-5 5 110,-5-1 0,-11 5-153,-12 4 1,-7-1 67,-8 6 0,1-6 0,-1 3 1</inkml:trace>
  <inkml:trace contextRef="#ctx0" brushRef="#br0">4735 14842 8104,'-8'0'-1069,"-5"0"1114,6 0 1,-3 0 269,1 0 0,4 0-63,-5 0 1,1 0-116,-5 0 0,-1 6-12,1 4 1,-6 4-126,-4 5 0,-4 5 80,-6 9 0,-2 3-341,-7 7 0,7-1-92,3 1 0,4-7-586,6-2 939,2-4 0,7-2 0,0 0 0</inkml:trace>
  <inkml:trace contextRef="#ctx0" brushRef="#br0">4763 14984 8104,'15'0'-629,"-1"0"423,0 0 0,-6 6 68,-3 4 1,-4 3-78,-1 1 0,0 0 215,0 0 0,0 0 0,-6 1 0,-2-1 0</inkml:trace>
  <inkml:trace contextRef="#ctx0" brushRef="#br0">4721 14998 7820,'-8'29'695,"2"2"-413,6 7 1,-2 6-365,-3 13 1,2 2 110,-6 2 0,5-2-477,0 2 0,-4-8 1,0-4-1</inkml:trace>
  <inkml:trace contextRef="#ctx0" brushRef="#br0">4095 16221 8208,'-8'0'-178,"21"-6"0,0 2 394,15-5 0,-3-2-67,4-8 1,1 2-353,3-7 1,2 2 65,3-2 0,-5 5-75,-10 10 1,-2 2 5,-7 7 1,-6 3-121,-3 7 1,-12 7 137,-7 17 1,-6 3 187,-9 11 0,-4-2 0,0 6 0,0 0-127,4 5 0,6-7 127,-1-2 0,7-6 0,-2-4 0,3-9 117,2-10 0,6-4 722,3 0-185,3-7 1,6-8-287,5-10 0,4-4 33,15-5 1,-1-3-360,11-7 1,0-4 84,4 0 0,11-6-196,-1 1 1,0 4 200,-10 6 0,-7 6-686,-6 8 0,-7 6-71,-8 3-147,0 3 1,-7 4 394,-7 3 1,-8 3 376,-11 6 0,-3 0 0,-7 0 0</inkml:trace>
  <inkml:trace contextRef="#ctx0" brushRef="#br0">4280 16363 8104,'0'14'-68,"6"7"-20,4 3 1,-2 9 363,1 5 0,-4 7-112,4 3 0,-5 1-265,0-2 1,3-4 132,-3-1 0,1 1-140,-5-5 0,0 3 70,0 2 0,-6-7 50,-4-3 1,2-9 92,-1-5 0,4-5-9,-4-4 1,4 1 95,-5-7 1,6-7-96,-6-11 1,7-7 17,-2-7 0,5-7-5,5-3 1,3 0-245,6-4 0,2 2-158,3-7 0,-2 1-200,7-1 1,-5 7 155,5-2 1,-12 4-297,3 0 632,-11-3 0,9 4 0,-5-5 0</inkml:trace>
  <inkml:trace contextRef="#ctx0" brushRef="#br0">4280 16136 8104,'9'1'-448,"1"4"0,-1 3 673,6 6 1,4 7-85,0 2 1,6 6 240,-1 4 1,-2 10-111,1 9 0,-1-2-127,2 2 0,3-1-36,-3 1 0,3-5-106,1-9 0,0 0-514,1-9 0,-1-4 277,1-11 1,-2-1-450,-4-4 0,3 2 303,-7-6 0,-1-2 380,-3-8 0,-7-2 0,4-14 0,-4-1 0</inkml:trace>
  <inkml:trace contextRef="#ctx0" brushRef="#br0">4820 16605 8104,'-14'0'-578,"1"1"483,4 4 0,-8 3 337,2 6 0,-4 2-248,0 3 1,2-2-158,-7 7 1,-4-5-167,-5 5 0,-7-2 101,2 1 0,2 3 32,-2-7 0,8 0 94,2-5 1,1-6 101,8-3 0,-6-4 0,2-1 0</inkml:trace>
  <inkml:trace contextRef="#ctx0" brushRef="#br0">4522 16008 8104,'0'-15'913,"0"1"-456,0 6 1,1 2-133,4 6 1,3 2-137,6 2 1,0 4 4,1 6 1,-1 7-629,0 3 0,0 4 119,0 5 315,1-3 0,-1 11 0,0-4 0</inkml:trace>
  <inkml:trace contextRef="#ctx0" brushRef="#br0">4635 12738 8104,'-4'-19'-29,"-1"0"0,0 5 63,5 4 135,0 7 1,8 5 73,6 12 1,1 14 16,3 15 0,-3 6-23,-6 8 0,2 3-258,-6-3 0,1 8 71,-1-9 1,-3 0-373,2-4 0,-2-6 139,-2 1 0,0-4-98,0-5 1,0-4-304,0-5 31,0-7 0,-6-8 251,-4-9 1,2-16 301,-1-8 0,-1-13 0,-4-10 0,0-9 0</inkml:trace>
  <inkml:trace contextRef="#ctx0" brushRef="#br0">4664 12937 8104,'6'-8'-329,"2"2"1,5 7 250,-4 4 1,-2 3 55,-7 6 1,-2 7-14,-3 2 0,-3 9-32,-6 1 0,-11 7-89,-4-2 1,3-4-26,2-1-191,0-9 372,-4-3 0,-1-13 0,1-2 0</inkml:trace>
  <inkml:trace contextRef="#ctx0" brushRef="#br0">4721 12852 8104,'36'6'-21,"0"7"21,-2 6 0,-3 6 84,7-1 0,0 2-134,5 3 1,-1-1-357,1 1 331,-7-1 0,-1-6 1,-7-1-1</inkml:trace>
  <inkml:trace contextRef="#ctx0" brushRef="#br0">4351 11842 8078,'-14'0'-42,"0"0"1,4 0 438,1 0 638,6 0-686,9 0 0,10 0-114,12 0 0,2-11-102,3-3 0,4-3 65,5 2 1,-5 1-623,-4 0 1,-5 0-27,-4 0 1,-4 6-960,-5 3 534,-1 3-196,-6 2 1071,-2 7 0,-12 1 0,-2 6 0</inkml:trace>
  <inkml:trace contextRef="#ctx0" brushRef="#br0">4536 11885 8078,'0'16'105,"0"3"0,0-4 130,0 4 1,0 2 121,0-2 0,5 6-72,-1-1 0,1 3-138,-5 1 0,0 7 92,0 3 1,-1 1-224,-4-1 1,-2 2-55,-2-7 0,-2-2-139,6-7 171,0-3 0,7-9-126,3-2 1,6-20-360,13-18 0,10-15 314,14-18 1,-22 29 0,1-1-333,-1-3 1,1 1-1,3 0 1,1 0 508,1 1 0,2 2 0,4 2 0,0 3 0,2 3 0,-1-1 0</inkml:trace>
  <inkml:trace contextRef="#ctx0" brushRef="#br0">6711 14885 8096,'-14'-7'762,"6"6"-710,-5-6 1,7 14-66,-3 2 1,-4 5-75,4 5 1,-4 8 90,-1 6 1,-5 12-115,0-3 0,-7 15 76,3 0 1,2-3-504,2-7 0,4-9 537,0-5 0,1-3 0,0-1 0</inkml:trace>
  <inkml:trace contextRef="#ctx0" brushRef="#br0">6669 15084 8096,'14'0'0,"0"0"-208,0 0 0,2 0-378,3 0 0,-2 0 789,7 0 0,0-2-103,4-3 1,-6 2-388,-3-6 1,-3 6 286,-2-2 0,0-3 0,1 0 0</inkml:trace>
  <inkml:trace contextRef="#ctx0" brushRef="#br0">6711 15084 8096,'0'-10'-387,"0"1"0,0 4 0,0-5 1143,0 7-139,0-3-208,0 6-94,0 0 0,0 6-102,0 4 1,2 9 160,3 4 1,-2 7 0,6 8 1,-1 0-88,2 10 0,1-4-140,-7-1 1,6 4 78,-5 0 0,-1 7-482,-4-2 1,0 10-115,0 4 1,-1 4-1,-4 1 0,-3 0-2821,-6 0 3190,0 0 0,-1 0 0,1 0 0</inkml:trace>
  <inkml:trace contextRef="#ctx0" brushRef="#br0">6413 16107 7808,'-8'-14'149,"-3"5"353,6-1-433,-6 7-204,3-3 0,-6 7 200,0 4 1,4 4 187,1 10 0,1-1-121,-2 5 1,-2 7 137,2 8 0,4 7-42,1 7 1,2 1-123,-2 14 0,4-7-249,-4 1 0,5-4 167,5-5 1,2-3-208,8-6 0,0-7-121,4-3 1,2-10-417,3-9 1,1-2-423,-6-7 591,6 0 195,-9-11 417,5 4 0,-7-17 0,0 3 0</inkml:trace>
  <inkml:trace contextRef="#ctx0" brushRef="#br0">6526 16633 7808,'0'-9'122,"0"-1"-1,0 7-193,0-3 1,0 7-25,0 4 0,0 5 200,0 9 0,0 1 264,0 4 1,0 3-194,0-4 1,2 3-46,3-3 1,1-2-385,3-7 129,4-6 33,-5-2 1,5-7 21,-4-4 1,4-9 79,-4-10 1,-1 0-137,2-4 0,-7 3 71,2-9 1,-4 9 17,-1 1 0,0 7-31,0-2 32,0 3 5,0 2 1,-1 1-283,-4 4 276,3 3-50,-10 6 1,8 0-171,-5 0 1,6 6 76,-2 3 1,3-1-270,2 2 277,0-1 172,0-1 0,7 5 0,1-5 0</inkml:trace>
  <inkml:trace contextRef="#ctx0" brushRef="#br0">6711 16477 7910,'0'14'574,"0"0"-517,0 0 111,7 7 1,-6-4 276,4 7-238,-4-7-86,-1 10 1,0-9 115,0 5-96,7-5 0,-4 1-138,6-10 1,-4-2 32,5-7 0,-6 0-165,6 0 0,-1-12 48,6-2 1,-6-9-17,0-1 0,1 2-522,4-2 258,0 7 52,-6-4 1,3 7-789,-6 0 710,6 6 1,-8 1 386,7 7 0,-7 0 0,3 0 0,-6 0 0</inkml:trace>
  <inkml:trace contextRef="#ctx0" brushRef="#br0">6967 16591 7808,'6'14'-3,"4"0"0,3 0 104,1 0 0,-5-1 45,1-3 0,-1 2-2,5-2 0,1-4-50,-1-1 1,5-4-81,0-1 0,0-6-156,-5-4 72,0-8-17,0 2 1,-1-11-55,-3 3 1,2-7 140,-2-3 1,-4 1-120,-1 5 1,-4 1 71,-1 3 1,0-1-26,0 6 0,-1 5 10,-4 4 20,-3 7 12,-6-3 1,-2 6 217,-3 0 26,3 13-94,-4 2 1,1 18 198,0 1 0,0 5-13,5-1 0,6-2 118,3 2 1,3-1-81,2 1 1,8-4-128,7-5 0,5-7-645,9-3 252,-1-3 210,7-9 1,-2-2-35,10-10 0,-4-15 0,10-10 0</inkml:trace>
  <inkml:trace contextRef="#ctx0" brushRef="#br0">6526 12510 7834,'0'-22'-718,"0"2"652,0 6 1,0 4 562,0 1-338,0 5 1,2 11 106,3 12 0,1 14-31,3 10 0,-1 13 127,-3 16 1,-3 8-1196,0-38 0,0 1 844,0 2 0,-2-1 126,0 35 1,0 0-1374,0-3 1182,6-4-16,-4-7 1,6-5-248,-3-13 1,-2-5-169,6-14 24,-6-6 1,4-9 103,-7-13 0,0-19 703,0-14 0,0-13-346,0-6 0,0-4 0,0-1 0,-7 5 0,-2 0 0,-5 0 0,-2-5 0,2 0 0,3 1 0</inkml:trace>
  <inkml:trace contextRef="#ctx0" brushRef="#br0">6455 12823 7846,'-6'21'-584,"-4"2"1,-2 4 777,-2 2 117,-1-1-229,8-6 0,-5 5-331,8-3 148,-1-4 0,0 6-685,1-7 786,-1 0 0,5-5 0,0 0 0</inkml:trace>
  <inkml:trace contextRef="#ctx0" brushRef="#br0">6612 12766 7846,'22'8'-120,"5"5"-9,-4-4 0,3 4 82,-3 1 1,4-6-105,-3-3 1,3-4 56,1-1 0,-1 0 94,-3 0 0,-4-19 0,-6-4 0</inkml:trace>
  <inkml:trace contextRef="#ctx0" brushRef="#br0">6256 11544 8184,'22'-14'265,"7"-1"1,1-4-565,8 0 248,-7-6 1,4 3-167,-6-6 0,-3 4-330,-2 0 0,-3 7 278,-7-2 1,-5 5 268,1 4 0,-7-2 0,-3 10 0,-8-4 0</inkml:trace>
  <inkml:trace contextRef="#ctx0" brushRef="#br0">6342 11487 8114,'0'9'-157,"0"1"-9,0-1 192,6 12 1,-3 1 401,7 6-166,-7 1-225,9-1 1,-9 5-289,7 1 0,-7-3 152,2-7 1,-4 1-265,-1-6 47,0 0-14,0-11 1,7-3-106,2-10 157,-2-9 278,5-8 0,-2-13 0,9-3 0,-4-9 0,6-4 0</inkml:trace>
  <inkml:trace contextRef="#ctx0" brushRef="#br0">6583 11430 8090,'8'-8'-330,"5"3"-42,-4 10 1,2 9 1321,-1 10-316,2 3-308,-10 8 0,11 1 29,-4 7-61,-3-7-189,1 5 1,-2-11 57,-1 3 1,1-9-139,-5-5 1,2-10-600,2-4 275,-2-3 1,9-15-270,-6-6 0,4-8 148,-4-6 0,4-8-211,-4-6 1,5-1 630,-6 6 0,1 5 0,-5 2 0,2 9 0,2 2 0,-2 3 0,11 13 0,-12 15 25,4 12 0,-3 6 181,-2 3 0,0 1 678,0-1-468,0 7-173,-7-5 0,6 5 229,-4-7-127,-3-6-212,0 5 0,-6-5-149,0 7 0,-1-1-26,1 1 0,-5-1-427,0 0 0,-6-1 469,1-3 0,-9 9 0,-3-3 0</inkml:trace>
  <inkml:trace contextRef="#ctx0" brushRef="#br0">6100 12027 8090,'9'2'-170,"1"2"1,-1 4 148,6 7 1,-3 3-9,-2 1 1,1 11 87,-7-1 1,6 2 22,-5-2 1,-1-1-180,-4 1-98,7-7 1,1-3 27,6-10 146,0-9 4,0-14 1,7-11-194,2-13 179,4 0-184,2-17 1,-1 6-47,1-3 0,4-2 237,0 7 1,0 4 7,-4 5 0,-3 8 44,-2 2 1,1 5 172,-6 9 0,0 6 72,-4 4-47,-1 2-224,-6 8 1,3 9 284,-7 8 146,1 4-359,-11 1 1,-7 7-115,-6 3 0,-6-2-31,1 2 1,-3 0-243,-1 5 0,-5 0 134,0-1 0,0-7-70,4-7 1,1-5 230,-1-9-129,7-6 255,2-2 213,12-6-182,1 0-86,7-6 0,3-1 178,7-2 0,6-4-148,12 4 0,1-9-13,-1-1 1,1-4-38,-1 4 1,0-5-76,1 5 1,-7-5-537,-3 5 247,-10 1 331,4 10 0,-11-5 0,4 5 0</inkml:trace>
  <inkml:trace contextRef="#ctx0" brushRef="#br0">6541 12041 8084,'-5'22'12,"0"-3"0,-4-3 58,4-2 106,0 7 1,4 1-42,-4 6-170,3 1 52,-10-1 1,4 6-177,-6-1 1,-1 0 185,1-5 1,1-1 80,4-3-378,-4-4 142,5-12 88,1-1 1,2-9-486,10-3 254,2-9 106,8-8 1,5-6-263,4-1 302,-4 1 110,7-1 1,-5 2 32,7 4 1,-1 2-62,1 7 1,-6 6 5,1 3 0,-7 4 129,2 1 76,-3 0-201,-2 0 0,-6 3 286,-3 6 22,-3 1-303,-9 17 1,-5-5-14,-7 6 0,-7 1-23,3-1 0,-4 1-143,-2-1 0,1-4 102,0-1 1,-1-5 104,1 1 0,1-5 0,3-5 0,4-2 0,5-7 0,1 0 0,0 0 0,6-7 66,2-1 0,14-6 168,6 0 0,6 0-27,9 0 1,6 4 37,3 1 1,3 5-47,1 0 0,7 2-45,3 2 0,10 0-1151,4 0 997,4 0 0,2 0 0,4 0 0,5 0 0,-39 0 0,0 0 0</inkml:trace>
  <inkml:trace contextRef="#ctx0" brushRef="#br0">8730 14927 7922,'-14'2'-166,"0"3"0,-1 2 48,1 8 1,0-1 0,0 2 196,0 3 45,-1 3-184,1 0 1,0 3-298,0-6 106,6 6 148,-5-9 0,12 0-381,-4-7 394,3-5 1,4 2 89,3-6 0,3-2-9,6-2 1,6-3 8,4-2 0,3-4 42,1 4-134,1-4 122,-1-1 0,1 0 145,-1-1-222,0 1 153,-5 6-42,3-4-117,-10 4 24,-2 0 1,-9 2 39,-10 6-11,-2 6 0,-14 2 0,-1 6 0</inkml:trace>
  <inkml:trace contextRef="#ctx0" brushRef="#br0">8759 15055 7922,'-10'5'0,"1"0"1,5-1 1,-2-2 177,6 3 0,0 3 191,0 6 1,5 13-106,0 6 0,6 8 69,-2 6 1,-3 4 21,-1 6-664,-3 6-946,-2-5 1210,0 12 76,0-5 1,-2 4-172,-3-3 0,4-2-179,-4-7 0,4-12-293,1-2 0,0-7 611,0-3 0,6 1 0,2-12 0</inkml:trace>
  <inkml:trace contextRef="#ctx0" brushRef="#br0">8432 16178 7922,'-15'0'0,"1"0"172,0 0 47,6 0-121,-5 0 0,5 0-77,-6 0 0,5 3 163,-1 7 1,2 3-158,-1 15 1,-2 4 166,6 10 0,-4 6 12,4-1 1,0 2-85,5-2 0,0-7-124,0 3 1,8-10 29,6 0-70,0-9 58,7-4 1,-5-12-432,3-3 0,-2-5 40,7-5 1,-7-5-139,2-8 1,2-9 145,-2-6 0,1-9 49,-1 0 0,-8 2 318,3-7 0,-2 6 0,-5-8 0,0 6 0</inkml:trace>
  <inkml:trace contextRef="#ctx0" brushRef="#br0">8517 15908 7922,'14'29'253,"-6"4"-145,-3 0 1,1 11-9,-1-1 1,1 7 8,-1-2 1,-4 10 141,4-1 0,-3 2-220,-2-7 0,-5-3-11,0-7 0,1-5 18,4-4 0,0-10 37,0-4-685,0-3 375,0-8-282,0-2 0,0-23 255,0-7 1,0-7-42,0-2 1,4-2 140,1-3 0,6 3 7,-1 7 0,7 6 491,2 3-202,0 9-92,-5 4 1,0 9 424,0 7 0,1 5-129,-1 14 1,-5 5 0,1 4 0,-7-1-183,2 1 0,1-7-87,-1 2 1,1-9-2,-1-5 0,-2-5-150,7-4 0,-6-4-905,6-6 528,-7 0 251,10-6 0,-12-4-703,4-9 502,-4-3 409,-1-6 0,0-7 0,0-1 0</inkml:trace>
  <inkml:trace contextRef="#ctx0" brushRef="#br0">8815 16164 7922,'8'0'298,"-1"0"1,-6 11-316,4 3 1,-3 10 131,2 0 0,-4 3-104,-4 1 1,2 0 42,-3 1 0,-1-7-252,1-3 0,0-8 28,5-2-300,0-5 188,7-4 82,1-8 146,6-6 1,-5 4 155,1 1 1,-1 5-72,6 0 1,-1 4 8,0 4 0,-6 6 19,-3 9 0,-4 3 137,-1 6 1,0 2 166,0 4-85,0-4-186,0 4 1,-1-5-193,-4-1 179,3-6-193,-4 5 0,6-16-593,0 3 234,-6-9 157,4 2 1,-4-14-6,6-2 321,0-10 0,-7-3 0,0-7 0</inkml:trace>
  <inkml:trace contextRef="#ctx0" brushRef="#br0">8958 16434 7922,'8'-8'0,"-1"2"195,-2 6 44,-3 6 1,6-3 187,-4 7-226,-2-7 152,4 10-422,-6-12 65,7 12-15,-6-5 0,5 6 19,-6 0 0,0 0 7,0 1 0,-4 4-205,-1 0 0,-1 0 139,1-5 0,3 0-359,-2 0-176,2 0 326,-4 1-57,4-7 79,-4-2 0,6-14 70,0-6 0,6-7 24,4-7 0,-2-1 30,1 1 1,2-2 121,8-3 0,-3 9 0,3 0 0,-3 7 0,-2 3 0,0 7 0,0 7 0,0 7 0,-6 13 0,3-1 0,-6 10 0,6-10 0,-9 14 0,4-16 0,-6 7-98,0-7-9,0 4 159,0-13 1,0-4 10,0-8 0,0-9-176,0-6 72,0-6 1,0 3-1,0-5 35,0 3 0,0-1 63,0 6 0,5 0-2,0 5 1,4 4 167,-4 1 73,0 6 1,-4-4 61,4 7-70,-4 7 0,6 1-20,-7 6 1,0 0-96,0 0 0,1 0-21,4 1 1,-2 4 35,7 0 1,-6 6-86,6-2-138,-7 11 73,10-4 1,-5 9-114,6-6 0,-5 1 27,1-6 1,-1-6-226,5-3 1,1-11 65,-1-8 0,0-14-83,0-15 0,1-18-558,-1-15 238,0-6 1,-5-7 609,1-1 0,-8 35 0,-1 0 0,2 0 0,-1 1 0,-1-2 0,-1 0 0</inkml:trace>
  <inkml:trace contextRef="#ctx0" brushRef="#br0">8119 12439 7958,'-7'-14'545,"6"0"-212,-5 6-549,6 2 192,0 6 67,0 6 0,0 4-239,0 8 1,0 5-21,0 5 0,0-4-58,0-1 0,0-5 205,0 1 0,0-8-41,0-2 0,4-7 85,1-2 1,6-8-175,-1-11 0,1 2-177,-2-7 315,4 0-3,-5-4 1,6-1 148,0 1-154,-6 0 102,5 5 0,-7 3 317,3 6-225,4-1-10,-5 1 1,1 2-50,1 2 1,-5 4 100,4 6-611,-6 0 444,10 0 0,-12 0 0,6 0 0</inkml:trace>
  <inkml:trace contextRef="#ctx0" brushRef="#br0">8616 12454 8052,'0'15'-20,"0"4"0,7 3 98,2 7 0,-1 6 270,2 3 0,-6 11-104,6 7 1,-7 3-80,2 7 0,-4-6-72,-1 2 0,0-12-193,0-7 1,0-7 29,0-7 0,0-2-445,0-4-256,0-2 412,0-13 184,0-2 1,-6-8-447,-4-2 323,-2-4 53,-2-13 1,-1-1 244,1-6 0,0-7 0,-7-8 0,-1-7 0</inkml:trace>
  <inkml:trace contextRef="#ctx0" brushRef="#br0">8517 12766 8052,'0'-15'-249,"0"-4"392,0 17-58,0-4-66,0 12 0,0 2-214,0 6 1,0 7 116,0 2 0,-5-1-184,0 2 1,-4-6 134,4 0 0,0-2-385,5-1 213,-6-8 102,5 0 197,-6-14 0,12-5 0,0-7 0,6-6 0,-3-4 0,11 4 0,0-4 0,6 6 66,-1-1 0,4 5 122,5 10 1,2 2-89,3 7 1,1 0 199,-6 0 0,1 5-164,-6 0 1,-6 6 96,-3-2-599,-3 4 366,-8 1 0,4-6 0,-4-2 0</inkml:trace>
  <inkml:trace contextRef="#ctx0" brushRef="#br0">8176 11842 8092,'-8'7'0,"-3"-4"-351,6 6 1,-6 5 212,1 5 0,3 0 6,-3-4 0,2 4 128,-1-1 0,1 0 33,3-9-10,3 4 0,-2-13 1,8 0 1,6-6-106,9-9 1,-2-4 99,7 1 1,0-8-240,4 3 11,1 2 226,-7-6 0,4 11-13,-2-3 1,1 5 60,-1 5 1,-3 2 126,-7 7 0,0 0-95,0 0 0,-6 7 94,-3 2 0,-3 10 270,-2 5-176,0-4-89,-7 7 0,-5-5-163,-7 7-70,-7-7 6,4 5 1,-8-7-162,-3 4 1,-2 1 138,-3-6 1,4-1-129,5-9 1,7-3 29,3-6 1,5-1-170,4-4 1,4-4-264,6-10 587,0-3 0,6-13 0,2-2 0</inkml:trace>
  <inkml:trace contextRef="#ctx0" brushRef="#br0">8218 11487 8092,'0'-8'0,"2"5"-158,3 12-26,-4 7 377,12 13 0,-10 12 244,6 6 1,-1 8-217,2 7 1,-4-1-460,-6 11 1,0-5 327,0 9 0,0 2-135,0-2 1,0-9-235,0-10 193,0-6-77,6-15 1,-4-7-276,3-10 225,-4-10 121,6-3 0,-1-9-159,3-6 1,4-9-102,-3-15 1,-2-9 351,1-11 0,-6-2 0,3-2 0</inkml:trace>
  <inkml:trace contextRef="#ctx0" brushRef="#br0">8460 11672 8092,'9'0'0,"1"0"0,-2 8-89,1 6 0,2 2-139,-6 7 1,0 3 342,-5 7 91,0-3-183,0 11 0,0-5-49,0 7 52,-6-1-70,4 1 1,-9-7-124,6-2 0,0-4-104,5-2-453,-6-6 481,5-8 243,-6-20 0,7-16 0,0-14 0</inkml:trace>
  <inkml:trace contextRef="#ctx0" brushRef="#br0">8574 11643 8092,'22'-28'0,"3"1"-99,-6 3 0,6-1-127,-1 6 0,3-5 438,1 5 84,1-6-188,-1 9 0,-6-4-100,-3 6 109,3-1-78,-6 7 0,0 2-70,-7 6 0,-1 3 112,2 7 0,-4 6-13,-6 12 0,0 8 37,0 7 1,5 11-5,0 7 1,-1 7-1354,-4-1 1303,0-4-51,0 6 1,5-15-102,0 3 1,4-5 64,-4 0 1,1-9-157,-1-10 0,-3-5 76,2-4 0,-2-3-123,-2-7 0,-6-6-40,-4-4 1,-2-2-217,-3-2 1,-5-8 494,-4-6 0,-9-7 0,-3-7 0</inkml:trace>
  <inkml:trace contextRef="#ctx0" brushRef="#br0">8517 11785 8075,'8'-20'0,"4"6"-318,-2-1 192,3 1 88,7 13 0,2-12 249,7 4 0,-1-4-192,0-1 0,1 4-153,-1 1 1,-6-1 92,-3-4 0,-3 5-163,-2-1 0,-4 7-60,-1-2 82,-5 4 177,2 7 1,-12 7-79,-4 6 1,-9 11 22,-5-2 1,1 5 97,-6 0-130,4 4 155,-10-1 0,13-6 163,3-6 1,5-12-64,4 3-20,4-4 0,8-4-96,2-2 1,4-11 13,7-8 1,5-1-293,4-3 106,-4-5 22,7 14 0,-11-10 58,3 9 1,-3 4 76,-2 1 0,0 10 67,0 5 0,-6 4-54,-3 5 0,-5 3 19,-5 6 1,-3 1 47,-6-1 0,0-1 192,0-3 1,-5 3 140,0-4-102,0-2-296,5-1 1,4-10-65,1-1-71,6-5-450,-4 2 206,7-6-152,7-6-91,-6 4 119,5-4 1,-17 12 455,-3 3 0,-9 10 0,0 3 0,0 7 0,-1-1 0,7-6-38,-4 5 0,13-11 69,3 3 0,-1-8 117,1-1 1,2-7 165,8 1 0,8-2 2,6-2 1,11 0 184,-2 0 1,10-6-376,0-4-117,3-2-135,-5-3 1,8-4-876,-6 1 1001,0-1 0,-3-2 0,1-1 0</inkml:trace>
  <inkml:trace contextRef="#ctx0" brushRef="#br0">9256 12169 8090,'-6'-8'0,"3"2"-58,-7 6 58,1 6 0,-5 2 0,-1 6 0</inkml:trace>
  <inkml:trace contextRef="#ctx0" brushRef="#br0">3029 8445 8123,'-14'4'1,"-1"1"1,1 6 77,0-1 1,0 7 131,0 2 1,-1 8-16,1 1 1,0 7-71,0 8 1,-1-1-207,1 1 1,3 6-327,-3 3 0,3 5 82,-8 4 1,-3 6 152,-2 9 1,11-34-1,-1 1-127,0 4 1,0 1-1,-3 2 1,-1 1 307,-1 3 0,0 1 0,-1 2 0,1 3 25,-1 5 0,2 2 0,-2 4 1,0 1-304,3 2 1,1 3-1,5-22 1,-1 1 0,2 1 528,0 1 0,1 1 0,-1-1 0,1-2 0,0-1 0,-1 0-108,0 0 0,1 0 0,0 1 1,0-2-1,2 1 0,-1 0-56,0 0 0,-1 1 0,2-1 0,2-1 0,2 1 0,-1-2-166,-4 19 1,1-1-1,4 0 1,2 0-167,-2-6 0,1-2 0,3-3 0,3-2 93,0-5 1,1-2 0,2-3 0,0-1-32,2-1 0,1-2 0,0 0 0,1-1 43,0 0 0,1-1 0,1-1 0,0-1-219,-4 0 0,1 1 0,13 34 95,-13-34 0,-1-1 0,9 34-73,-9 2 1,2 1-378,-6-1 704,0-6 0,-5-7 0,0-6 0,-3-3 0,-7-7 0,-6-6 0</inkml:trace>
  <inkml:trace contextRef="#ctx0" brushRef="#br0">1749 12766 7942,'-8'7'0,"4"2"0,2 7 153,2 8 0,8 7 94,6 17 1,13 8-252,11 11 1,-15-34 0,3 0-287,1 3 0,3-1 1,3-3-1,2-1 320,2 5 1,1 0 0,1-3 0,0 0-84,-1 0 0,0 0 1,-4-1-1,1-1 45,3-2 0,0-1 0,0 0 0,0 0 9,4-2 0,1 0 0,1-4 1,1-2 76,-3-2 1,1-3-1,-2-1 1,0-2 34,30 11 1,-6-10 38,-3 1 0,-6-9 109,-3 0 1,-11-5-114,-9-5 0,-4 0 104,-5-9 0,-9-5-49,-5-14 0,-9-14-166,-1-20 0,1 20 1,-2-5-105,-1-12 0,0-5 0,3 15 1,2-3-1,1-1-402,1-7 0,1-2 0,2 0 0,1-3 0,1-2 0,2-1 469,0 12 0,1-2 0,1-1 0,-1 1 0,0 1 0,0-1 0,0 1 0</inkml:trace>
  <inkml:trace contextRef="#ctx0" brushRef="#br0">29573 597 7988,'-50'-43'0,"2"1"0,18-9-705,11-6 1,12-6 98,11-8 0,17 6 0,9 2 0</inkml:trace>
  <inkml:trace contextRef="#ctx0" brushRef="#br0">1579 11515 9353,'-15'-4'-523,"1"-1"313,6 0 183,2 5 227,6 6-4,0 15 1,0 17 185,0 19-188,0 12-310,3-27 1,0 2-1,-1 6 1,-1 4 378,4 6 0,0 3 1,-1 7-1,1 4-500,0-19 1,-1 3 0,2-1 0,0 3 0,1 0 0,0 0 397,1 5 0,0 0 1,0 0-1,1 0 1,0 1-1,0 0-82,0 5 0,0 0 0,1 0 0,1 1 0,-1-1 0,1 1 4,-2 2 1,1 0 0,-1 1-1,2 0 1,0 0 0,-1-1-767,-2-1 0,0 0 1,-1-1 704,2-3 1,0-1-1,0 1 3,1 5 1,0 1-1,-1-2 1,-2-6-1,0-1 1,-1 0-53,0 6 0,-2 1 1,0 0-512,2 6 0,-1 1 0,-1-2 553,-3-5 1,-1 0 0,0 1 0,1-12 0,1 1 0,-1 0 0,0 0-76,-2 15 0,-1-1 0,0 0 0,0 1 0,0 1 0,-2 0-47,1-19 1,0 1 0,-1 0-1,0-2 1,-1 14 0,1-2 0,-1 0 67,0 1 0,0-1 1,1-1-1,0-6 1,1-2-1,0 0 50,0-1 1,0 0-1,0-3 1,-1 20 0,0-2-57,-1-7 1,0-1 0,2-3 0,0-2 255,3-5 0,0-2-374,0-3 0,0-2 79,0-8 1,0-1 0,0 34-210,0-10 0,0-10 877,0-14 1,0-7-1870,0-11 1791,0-4 0,0-13-1415,0-26 909,-6-11 0,-2-13 0</inkml:trace>
  <inkml:trace contextRef="#ctx0" brushRef="#br0">1778 12482 8516,'-15'-21'-13,"1"-2"0,6-2 43,4 1 0,2-3 215,2 3 1,6-3-36,4-1 1,4-5-81,5 0 1,5-1-270,9 6 0,5 0 41,9-1-1098,4 1 1324,12 6 0,-5 1 126,4 7-106,3 6-37,-7-5 0,13 5 239,0-6-195,7 6-123,-30 2 1,2 0 0,-4 2 0,1 0 25,3-3 0,-1 0 0,-1 0 0,-1-1-195,-2 1 0,0 0 0,7-2 0,2-1 142,5 1 1,1-1-1,0-2 1,1-1 20,-2 1 1,1 0 0,3-1 0,0-1-335,-1 0 1,-1 0 0,2 2 0,-1 0 237,2 0 0,0 1 1,-5 0-1,-1-1-32,-3 1 1,-1-1-1,3-2 1,1 1 57,4 1 1,0 0 0,-5 2 0,-1 0 40,-1 0 1,-1 1-1,-2-1 1,-1-1-2,-1 2 1,-1-1-1,6-2 1,-1 1 26,1 1 1,-1 1 0,1-1 0,-2 1-84,-5 1 0,-1 1 0,2 0 1,0 0 109,-2 0 0,0 0 0,4 0 1,1 0-13,0 0 1,0 0 0,2-3 0,0 1-41,-4-1 0,-1 1 0,3-2 0,1 1 27,-4 0 1,1 1-1,3 1 1,0-1-32,4-3 0,0 0 0,-4 3 0,0 1 7,-3-2 1,-1 1-1,-1 3 1,-1 1-12,-2-1 1,0 2 0,1 2 0,1 1-10,3-1 0,0-1 0,-6 2 1,0 1 137,-1 0 1,-1 0 0,34 0-153,0 0 0,0 1 35,-36 2 1,0-1 0,0-1-1,1 1-43,4 3 1,0 0 0,-2-1 0,-1 1 33,-1 2 0,-1 0 0,39 8-53,-3-1 0,3 0 7,-37-6 0,1-2 1,2-1-1,0 0-6,0 0 1,0-1-1,0-2 1,-1-1-6,-4 2 1,0-1 0,2-1 0,0 0-29,38-1 1,-35-1 0,0 0 52,3-1 0,-1-1 0,-3 2 1,-1-1-17,0-3 0,-1 1 1,33 1 48,-4-2 0,5 3-65,-5 2 1,3 0 228,-3 0 1,-1 2-1,-4 3 1,-3 2-33,-6 8 1,-11 0 240,-4 4 1,-2 4-319,3 5 1,1-4-87,3-1 1,-3 0-133,4 0 0,-1-2 48,-4-7 0,3 0 90,-8 0 1,-4 1 458,0-1 0,-1 0-437,-5 0 0,4-4 439,-9-1 1,-2 2-401,-2 8 0,-3-1 299,-2 5 1,-1 1-237,-4 4 1,2 7 194,-6 3 1,4-2-50,-4 2 1,6 0-109,-1 5 1,-2 1-13,1 3 0,5-1-93,5 6 0,5-4-155,-5 4 1,6-6 89,-1 1 0,1-1-223,-1 1 1,3-2 146,-4 2 1,-2 3 4,-2 3 0,-8 8-198,-2 6 0,-5 2 226,0 2 1,-7 0 163,-2 0 0,-6 2 83,2 3 0,2 1 7,5-37 1,0 1 0,1 1 0,0-1-34,1 40 0,0-39 0,0 0-29,0 0 0,0 1 1,3 1-1,0 1-82,2 2 1,0 0 0,1 0-1,1-1-173,0 4 0,0 0 0,0 1 1,2-1 34,0 0 1,1 0 0,-2 3 0,1 1-221,3 5 1,0 0 0,-3-3 0,-1-1 227,2 2 1,-1 0-1,-1-1 1,0 2-11,-1 3 1,0 1-1,-2-2 1,-2 0 52,0 1 0,-1 1 1,-1 1-1,-1-1 71,0-5 0,0 0 0,0 2 1,0 0 83,0 0 0,0 0 0,0-2 1,0 0-68,0 0 0,0 0 0,0 1 1,-1-1 47,-2 0 0,1 0 0,1 1 0,0 1 23,-1 5 0,0 0 1,1-7-1,0 0-13,1 2 1,0 0 0,-2-2-1,-1 0-223,1 2 0,0 0 1,-1-5-1,2 0-220,3-2 0,1 0 1,-2-5-1,1-1 356,3-5 0,0-1 0,-2 0 0,0 0 0,8 31 0,0-6 0,-1-5 0</inkml:trace>
  <inkml:trace contextRef="#ctx0" brushRef="#br0">2531 17955 8195,'3'-20'0,"7"-4"0,17 8-79,15 2 0,15 9-204,0 1 1,3 2 181,-3 2 0,8 6-486,6 4 1,-24-4 0,2 0 718,7 1 1,2 1 0,2 1 0,0 2-122,-1 1 0,0 0 0,7 1 1,1 1 88,-1 0 1,1 0-1,0 0 1,0-1-336,4-1 1,0 0-1,-1-1 1,1-2 251,2-1 0,1-1 1,2-3-1,0-1-167,-1 1 1,1-3 0,4-5 0,0-3 158,-4-1 1,-1-3-1,-21 2 1,0-1 0,0-1 2,-1 1 1,1-1 0,0-1 0,2-1 0,1-1 0,-1 0 40,-2 0 1,-1-1 0,1 1 0,0 0 0,1 1 0,0-1-37,2 0 0,-1 0 0,2 0 0,2-2 0,1 1 1,-1 0 38,-5 2 1,-2 0 0,1 1 0,1-1 0,1 0 0,0 1-11,22-3 1,0 1 0,-21 5 0,1 0 0,0 1-25,0-1 1,1 1 0,-1 1 0,-4 0 0,0 0 0,-1 2 50,21-1 0,-1 2 0,6 1 0,2 0-35,-1 2 0,1 2 0,-2 2 0,-2 2-4,-8 2 0,-1 0 1,4 0-1,0 0-248,4 3 0,0-1 1,-5 2-1,-1-1 257,-4 0 0,0-1 0,4 1 0,1-1-66,-2-2 0,-1 0 1,-1 0-1,-1-1 33,-2-1 1,0-1 0,-1 0-1,0-1-28,3-3 1,1 0 0,0 0 0,0 0 42,2 0 0,0 0 1,-6-4-1,-2 0-113,-1-3 0,-1-1 1,0 2-1,0-2 93,6-1 1,-2-1 0,-4 0 0,-2 0 15,-2 0 1,-1 1 0,-4-1-1,-1-1 87,1 1 0,0 1 1,-4 3-1,-1 1-84,5-2 1,0 0 0,-8 4 0,0 1 328,-1 0 1,-2 0-1,24 2-323,-6 4 1,-14 6-574,0 9 543,-17 9 0,9 1 0,-13 8 0,-1 9 0,-1 6 0</inkml:trace>
  <inkml:trace contextRef="#ctx0" brushRef="#br0">18327 5175 8500,'22'27'0,"10"11"339,-4 18 1,10 14-180,-19-31 0,0 2 1,1 4-1,0 1-1934,-1 1 1,-1 0 1758,0 2 1,-1 0 9,-2-5 0,-1-1 0,-1 2 1,1-1-33,9 31 0,4 1-148,-3-5 0,-4-3-3,-1-6 1,-5-2-97,-4-13 1,-2-3-510,-3-10 338,-4-1 1999,6-24-1544,-7 4 0,-7-19 0,-1-2 0</inkml:trace>
  <inkml:trace contextRef="#ctx0" brushRef="#br0">19095 5516 8330,'35'-21'0,"1"-1"0,0 1 0,-1 0-445,30-22-943,-28 25 1,2 0 1378,-1-3 1,3 1 0,11 2 0,3 1 83,6-2 0,1 0 1,-1 1-1,0 1-23,3 3 1,0 0 0,2-3-1,1 1 1,3-1 1,2 0 0,-1 1 0,0 1-1162,-3 3 1,1 0 1030,10-2 0,-1 1 116,-15 5 1,0 0 0,11-2 0,-1 0-1,-8 2 0,-2 2 0,2-1 0,0 1 24,-1 1 1,0 1-1,-2 0 1,0 1 8,1 3 1,-2 0-33,-7 0 1,-1 0-51,-3 0 1,-2 0-1,-7 3 1,0 1 0,2-1 0,-1 3 1,28 13 59,-4 5 1,-12 3 41,-7 1 1,-9-3-21,-5 4 1,-9-4 431,-5 8 0,-5-1-406,-4 1 1,-4-3 1288,-6 3 1,2 3-1170,2 2-150,-2-3 100,4 6 0,-4 2 163,3 9 0,-4 5 449,4 4 0,-3-1-627,-2 7 1,0-1-312,0 5 0,0 0-36,0 0 0,0-4-100,0-1 0,-7 0-436,-2 6 1,-4-8-795,-1-2 804,-7-10 308,-13 3 1,-6-10 50,-12 2 0,-7-4 360,-7-6 0,0 3 0,-5-7 0,32-17 0,0 0 0,-2-1 0,0 0 0</inkml:trace>
  <inkml:trace contextRef="#ctx0" brushRef="#br0">18867 7108 8253,'7'-9'27,"2"-1"1,5 7-32,5-2 0,18-1 166,15 1 1,17-6 76,-27 7 1,2-1 0,1-2 0,1 0-1566,3-2 1,2-1 1501,13-4 1,3-1-111,2 1 0,1-2 0,-17 3 1,2-1-1,0 0 44,0 1 0,0 1 0,1-1 1,0 0-1,2-1 0,0 0-50,3 0 0,1-1 0,0 1 1,0 2-1,0 0 0,0 0-2,0 1 0,0 0 1,-1 0-1,-3 1 1,-1 0-1,0 0-118,2 0 1,-1 1 0,0-1 0,23-1 0,-2 0 124,-7 2 1,-2-1-1,-1 2 1,-1 1-50,-3 0 0,-2-1 1,-5 1-1,-3 0-207,-10 0 0,0 0-311,-2 3 1,1 0 192,35-9 0,-8 12-75,-10-4 1,-15 5-179,-8 5 1,-14 4 561,-10 10 0,0 3 0,-6 7 0</inkml:trace>
  <inkml:trace contextRef="#ctx0" brushRef="#br0">27297 8920 7524,'20'17'7,"-2"15"10,1 1 1,-5 7-19,-5 2 1,-1 3 7,-3 2 0,-3 3 4,2 7 1,-4-42-11</inkml:trace>
  <inkml:trace contextRef="#ctx0" brushRef="#br0">22820 5715 7831,'6'-8'323,"2"2"-95,6 6 1,1 0 310,-1 0-315,0-7 18,7 6 1,1-12 177,6 4 1,1-4-194,-1-1 0,-14 8-131</inkml:trace>
  <inkml:trace contextRef="#ctx0" brushRef="#br0">26075 5639 8973,'-12'3'24,"-4"-1"17,2-2 1,0-2 149,0-2-84,6-4 1,1-7 4,7 1 0</inkml:trace>
  <inkml:trace contextRef="#ctx0" brushRef="#br0">20842 12290 10312,'10'7'-129,"23"22"-285,-3-6-957,-2 1 709,-6-7 215,-1 4 447,-11-7 0</inkml:trace>
  <inkml:trace contextRef="#ctx0" brushRef="#br0">20320 12594 9177,'-6'7'-13,"-33"43"-297,-1 0 0,1 1 0,28-36 218</inkml:trace>
  <inkml:trace contextRef="#ctx0" brushRef="#br0">20417 7265 8141,'-14'-8'0,"1"-5"34,4 4 43,-4 2 0,10-4-110,-6 6 90,5 1 1,-2 2-285,6-3 154,0 4 125,0-5 0,6 1-68,4 0 0,4-6 60,5 1 0,3 3-155,7-3 1,-3 5 143,-2-4 0,1 4-196,-6-4 1,5 6-16,-5-2 200,0 3-119,-11 2 51,4 0 0,-10 7 39,3 2 0,-4 5-4,-1 5 0,-6 3 52,-3 7 1,-4 1 11,-1 3 0,-5 3 140,3 1-104</inkml:trace>
  <inkml:trace contextRef="#ctx0" brushRef="#br0">20747 7344 6898,'2'-2'-4,"11"-23"-93,1 6 1,-3 1 215,3 9-180,-6-4 295,-2 12-219,-6-6 0,-1 14 170,-4 2 1,3 5 12,-2 5 0,-3 5 132,4-3-260</inkml:trace>
  <inkml:trace contextRef="#ctx0" brushRef="#br0">21128 7023 8158,'0'-8'-1475,"0"0"1725,0 3 108,0 4-107,0-6 113,0 7 354,0 0-608,0 7 1,0 1 5,0 6 1,0 2 21,0 3 1,0-2-59,0 7 7,6-7 0,-4 10 28,3-3 0,-4 1 4,-1-1 1,0 2-109,0-2-13,0-3 0,5-1 94,0-6-304,-1 1 105,-4-7 149,7-2-13,-6-6 1,6-2-108,-7-2 112,0-4-94,0-7 1,0 0-146,0-4 0,0 3 86,0-3 0,0-2-63,0 2 0,0-1 77,0 1 1,0 2 8,0-7 0,0 7 142,0-2-124,0-4 11,0 8 1,0-6 121,0 7-121,0 0 72,0-1 196,0 8-188,0 0 1,-2 7 96,-3 0 0,4 2-49,-4 3 0,2 7 138,-2 7 1,4 6 35,-4-1-107,-3 3 0,6 1-16,-2 1-301,2-7 269,2 5-265,0-5 1,2 0-295,2-3 0,-1-8 47,7-1 1,-1-3 430,6 3 0,-7 3 0,-2-6 0</inkml:trace>
  <inkml:trace contextRef="#ctx0" brushRef="#br0">20842 12286 10264,'16'11'-86,"11"3"-562,-4 1 369,4-1-97,-11-6 1,0 3-988,-7-6 1363,-5-1 0,-4-4 0,-8 0 0</inkml:trace>
  <inkml:trace contextRef="#ctx0" brushRef="#br0">20356 12594 10042,'-8'10'-118,"-16"23"-99,3-3-20,7-14-1009,6 3 1059,2-18 1,31-20 0,7-12 0</inkml:trace>
  <inkml:trace contextRef="#ctx0" brushRef="#br0">23076 6938 8033,'9'14'-13,"1"0"0</inkml:trace>
  <inkml:trace contextRef="#ctx0" brushRef="#br0">7621 7862 8102,'-6'8'60,"4"-2"125,-4-6 17,6 6 0,0 4-78,0 9 0,0-2 14,0 7 0,0 6-132,0 8 85,0-4-118,0 7 0,-5-4-135,0 5 0,-1 1 100,1 0 0,-1-7-92,-3-3 0,-2-9-356,6-5-6,0-10 0,5-5 106,0-14 410,0 1 0,-6-25 0,-2 4 0</inkml:trace>
  <inkml:trace contextRef="#ctx0" brushRef="#br0">7593 8046 8179,'22'-7'0,"0"-1"-286,-3 3 1,-2 3 138,7-2 0,0-4 634,4-2 0,1-9-211,-1-4 1,5 1-373,0-2 0,1 0-581,-6-4 488,0-1 1,-4 12-223,0 3-10,-13 9 421,1-1 0,-12 6 0,0 0 0</inkml:trace>
  <inkml:trace contextRef="#ctx0" brushRef="#br0">7792 8032 7981,'8'0'-485,"0"0"664,-4 0 1,-2 7 678,3 2-438,3 4 1,-5 3-192,6 2 1,-6-2-218,2 3 1,3 2 132,1-2 0,-1 1-37,2-1 1,-1 3 27,6 7 26,-1-1-85,0 7 0,0 1 1,0 7 1,5 3 27,0 6 1,2 6-203,-2 13 1,-3 0 189,3 1 0,1 3-305,-1 1 0,-9-34 0,-1 0 267,-2 0 1,0 1-1,1 0 1,0-1-18,1 4 0,1-1 1,-2-4-1,0 0 0,1-1 0,1 0 32,12 34-52,-6 4 1,-4-40 0,1 1-5,-3 1 0,-1 1 57,10 36-90,1 1 1,-4-7 23,3 0 0,-5-3-20,-4 3 1,2 0-87,-6-29 1,-2 1 0,4 33 69,-3-36 1,-1 1 0,-1 28-279,2-3 0,-3-6 408,-2 2-132,0-10 91,0-3 0,0-6-2,0-1 1,1-5 111,4-4 0,-3-5-163,2-4 0,0 1 349,0-6 0,-2 0-449,3-5 239,-4 1 1,1-3-362,3-2 1,-4-2-1054,4-4 785,-4-2 1,-1 3-545,0-10 0,-4-9 1028,-1-10 0,-12-15 0,1-6 0</inkml:trace>
  <inkml:trace contextRef="#ctx0" brushRef="#br0">8161 10506 8485,'0'14'558,"0"0"1,2 7-193,3 3 1,3 6 35,6 8 0,2 1 65,3 13-389,-4 0-99,12 11 0,-9 2 156,5 6-79,-5-6 0,7-2 59,-6-6 1,5-8-148,-5-6 1,4-9 155,-4-10 0,0-5-166,-5-9 1,5-4 63,0-6 0,0-8-144,-4-6 0,3-8 217,1-11-65,7-16 0,-7 0-193,9-13-63,-3 0 1,5-7 219,-6 3 0,0 7-2,4 7 0,-6 6 120,-3-1 0,-3 10-166,-2 9 0,-6 1-512,-3 8 171,-3 0 104,-2 5-845,0 6 1018,0 2-319,-7 6 437,-1 0 0,-19-7 0,-3 0 0</inkml:trace>
  <inkml:trace contextRef="#ctx0" brushRef="#br0">10934 17216 8112,'-5'-9'109,"0"-1"0,1 4 205,4-8 1,0 1 0,0-12 7,0-5 0,0-5-140,0-8 0,-5-6 30,0-3 0,0-5 25,5-4-1564,0 2 1505,0-10 1,0 4-123,0-6 1,0-5-172,0 0 1,0 35 0,0 0-13,0-39 1,-4 1 137,1 38 0,1 1 0,-1-1 0,1-2-66,2-4 1,0 0-1,-2-1 1,-1 1 66,1-5 0,0 0 0,-3 1 1,0 0 13,3 2 0,0-1 1,-1-3-1,1 0 91,1-1 1,2-1-986,-1-1 1,0 0 883,0 2 1,0 1 0,0-3-1,0 1-29,0 3 1,0 0 41,0-4 0,0 1-11,0 1 0,0 1 0,0-1 0,0 0 9,0 2 0,0 0 1,0 1-1,0 1-132,0 0 1,0 0 0,0 0 0,0-1 123,0-1 1,0 0 0,0 2 0,0 1-19,0-1 0,0 0 0,0 0 0,0 1-6,0 1 0,0 1 0,2-3 1,1 0-20,-1-2 0,0 0 31,1 5 1,-1-1 3,-2-4 1,0 0-1,2 6 1,1 0-66,-1-1 0,0 0-88,4 0 0,0 2 134,-2 2 0,-1 1 0,5-36-10,-3 7 1,-3 6 237,-2 9 0,0 3-202,0 1 0,-2 8-11,-3 1 0,-3 5 827,-6 5 1,0 8-768,0-3 0,4 4 345,1 0 1,-1 4-102,-4 5 1368,0 1-1675,6 0 58,-5 0 0,7 4-87,-3 1-29,2 6-7,7-4 17,-6 7 1,3 2-350,-7 3 167,1 3 107,1 6 1,-11 13-113,0 6 137,-6 13-295,-10 4 0,-3 13 260,15-30 1,-1 1 0,-1 3 0,1 0 52,-2 1 0,0 0 0,0 3 1,1 2-39,1-1 0,1 1 0,3-4 0,2 1-15,-2 1 0,2-2 0,-12 23-200,6-10 0,5-14-194,10-10 72,-4-5 256,11-16 1,-2-3-687,8-14 406,4-12 475,13-21 0,1-14 0,0-7 0,-1-7 0</inkml:trace>
  <inkml:trace contextRef="#ctx0" brushRef="#br0">10692 12198 8161,'22'-22'36,"-1"7"180,-7 11 0,0 8 106,0 6 0,1 9-15,-1 4 0,0 11-118,0 4 0,1-2 0,-1 2 0,5-2-164,0 2 0,6 3-279,-1-3 0,3-2-1361,1 2 1615,0 0 0,-5 5 0,-3-1 0</inkml:trace>
  <inkml:trace contextRef="#ctx0" brushRef="#br0">4707 15595 8356,'-56'-1'0,"-5"-4"0,-7-1 123,-3-4 1,6 4 196,3 6 0,15 0-222,4 0 1,-4 0-236,-10 0 1,-8 2-2566,-11 2 2625,10 4 205,-10 13 1,22 1 93,-2 6-465,8 7 317,5 8 0,9 7 206,5 7 1,1 0-305,-1 0 0,7 1 92,3 4 1,4 3-246,0 6-887,7 0 1140,2 6 1,12-7-234,4 6 226,9-7-8,9 2 0,10 0-11,-15-35 1,2-1-21,-1 4 1,2 0-47,11 4 0,2-1 0,-2 0 0,2-2 20,7-1 0,3-2 1,-5 1-1,2-2 81,1-4 1,0-2 0,0 0 0,0 0-65,4-3 1,2-2 0,1 0 0,3-1 83,6-2 0,1-1 0,-3-1 0,-1 1-108,1-2 1,1 0 0,1 1 0,2-1 76,8-1 0,1-3-897,-2-1 0,-1-1 850,0 1 0,1-1 0,4-7 0,2-1 72,-24 0 0,0 0 1,0-1-1,21-1 1,1-1-146,2 0 0,1 1 1,-25-3-1,2 1 0,-1-1 53,4 0 1,-1 1 0,1-2 0,-2 1-1,0-1 1,-1-1-3,0-1 1,-1 0-1,0 0 1,-1-1 0,-1 1-1,1-1-49,3-4 1,0 0-1,0 0 1,0 1-1,0 1 1,0-2 5,1-1 1,1-1 0,-1 1 0,-3 1 0,0-1 0,1 1 26,2-3 1,1 0 0,-1-1 0,-1 2 0,0 0-1,0 0-31,-2 1 1,1-1 0,-1 1-1,24-5 1,0 0 33,-24 4 1,0 1 0,1-1 0,22-4 0,0 0-73,-2 0 1,0-1 0,-2 1-1,0 0 92,2 0 0,0-1 0,-2 2 0,0 0 58,-5 1 1,0 0 0,0-1-1,-1 1-58,-1 2 1,-1 1 0,-5-3 0,-1 0-4,-5 3 0,-1-1 0,2-2 1,1-1-36,0 1 1,-1 0 0,-1 1 0,-2 0 365,-7-1 1,-2 0-1,-2 0 1,-2-1-385,26-20 1,-4-4 677,-10-5 1,-5-2-822,-9-4 0,-9-2 10,-10-7 1,-11-6 120,-8-4 1,-19-7 41,4 36 1,-3 0 0,-4-2 0,-2 0 257,-2 1 1,0 2-1,-2-1 1,-1 2-224,-1 2 1,-2 1 0,-4 1 0,-2 1 68,-6 1 0,-2 3 0,-5 1 0,-1 2-10,-4-1 0,-2 2 1,-1 1-1,0 2-3,2 0 0,0 2 0,-5 0 0,-2 2 37,-5 4 1,0 1 0,1 0-1,0 3-344,0 3 0,-1 0 0,-8-1 0,-2 1 259,22 3 1,0 1 0,0 0 0,-23-2 0,0 1-13,0 1 1,-1 2 0,25-1 0,-1 0 0,0 0-41,-3 0 1,0 0 0,0 0-1,-6-2 1,0 0 0,0-1-709,3 1 0,0-1 0,0-1 661,-1 0 1,1 0 0,0-1 76,-1 1 0,1-1 0,-1 0 0,-2-1 0,0-1 0,0 0-434,1-1 1,0 0 0,1 0 418,2-1 1,1 0-1,-1 0-35,-5 0 0,0 0 1,1-1-1,7-1 0,3 0 1,-2 1-24,-3 0 1,-1 1-1,1 0-174,1-2 1,0 0 0,1 1 234,2 2 1,0 1-1,1 0-399,-22-5 0,1 2 444,-1 2 0,2 2 0,12 2 1,2 1-260,0 3 0,1 0-412,-3 0 1,1 0 595,5 1 0,1-2 35,7-2 0,1 0 0,4 2 0,3 0 0,-29-3 0,3 2 0</inkml:trace>
  <inkml:trace contextRef="#ctx0" brushRef="#br0">23687 5914 7820,'-9'6'3,"-1"4"1,7 4 259,-2 5 0,4-2 263,1 7 1,0 4-334,0 6 0,6-3-135,4-7 0,2 1-3,2-6 0,7-5-86,3-4 0,-2-7 61,1 2 1,1-10 10,5-4 1,-3-9-63,-2-1-101,3-6 132,-11-3 1,4-2-181,-5-4-18,-8-2 153,0 6 1,-9 0-94,-3 6 1,-9 7 104,-9-2 1,-4 3-10,-2 2 1,-1 6-8,-3 3 1,5 4-9,-1 1 1,2 1-338,8 4 171,0 3-351,12 6 127,0 0 1,9-1 108,3-4 1,4-2 327,10-7 0,3-7 0,7 0 0</inkml:trace>
  <inkml:trace contextRef="#ctx0" brushRef="#br0">24114 5658 7850,'12'-6'126,"-2"6"0,1 8 282,-6 11 1,-1 3-103,-4 6 0,0 7 39,0 3 0,0-2 53,0 2-133,0 0-107,0-2 1,-4 4-169,-1-7 46,0-6 0,5-2-465,0-6 249,0-6-91,0-1 8,0-10 1,0-4 69,0-12 1,2-6-41,2-9 0,4-6-532,7-2 340,-7-5 224,4 0 1,-4-1-134,6 1 188,0 5 137,1 9 0,-3 7 459,-2 7-247,2 6 0,-8 10 190,5 12 0,-6 6-199,2 9 0,-3 4-18,-2 0 1,0 0-149,0-4 0,0 1 55,0 3 0,0-8-1053,0 4 480,-7-10 93,6 8 1,-6-12-687,7 4 1083,0-9 0,0 2 0,0-4 0</inkml:trace>
  <inkml:trace contextRef="#ctx0" brushRef="#br0">24370 6042 7850,'15'-2'61,"4"-2"0,4 1 158,5-7 1,0 5-42,1-4 0,-1-1 26,1-4 1,-1-2-115,1-3 0,-1 2-195,0-7 1,-5 7 95,-4-2 0,-8-2-187,-2 2 0,-6-1-239,2 1 301,-3 3 1,-9 0-98,-2 7 147,-4-1 0,-7 3 73,-4 2 0,-3 5 4,-1 5 1,-2 4 116,-4 10 1,4 3 233,-3 7 0,5 4 4,4 0 0,5 2 157,10-2 0,2-3-23,7 3-147,0-3-231,7-2 1,4-5-125,12-5 0,7-3-174,13-6 1,4-3-543,1-6 0,6-3 138,-2-6 0,1-2 338,0-13 1,2-6-1,-5-6 1</inkml:trace>
  <inkml:trace contextRef="#ctx0" brushRef="#br0">25109 5928 7837,'-10'5'470,"1"0"71,6-1-257,-3-4 1,12 5 0,3 0 1,6 0-14,4-5 1,4-2-102,10-3 92,4 4-219,-1-12 1,8 7-118,-6-4 0,2-1-70,-7 7 1,-8-6-379,4 5 1,-10-1 405,-1 1 1,-2 4-113,-1-4 32,-8 3 195,0 2 0,-20 0 0,-3 0 0</inkml:trace>
  <inkml:trace contextRef="#ctx0" brushRef="#br0">25422 5786 7837,'8'-8'-199,"4"-4"-1,-4 10 200,6-4 0,1 6 503,-1 0-164,6 0-120,-4 0 1,11 4-54,-3 1 1,3 1-6,1-1 1,0-3 0,1 3 0,-1-2 14,1 1 0,-7-2 27,-3 3 1,-5 3-186,-4 1 1,-4-1 84,-6 1 1,-8 6-293,-6 4 1,-8 1-46,-12-1 1,-7 3-156,-6 7 1,1-1 4,8 1 1,10-7-624,9-3 1007,3-4 0,2-7 0,0-1 0</inkml:trace>
  <inkml:trace contextRef="#ctx0" brushRef="#br0">26019 5729 7840,'-8'0'0,"2"-1"-208,6-4 1,1 3-326,4-2 1,3-3 443,6 3 0,2-8 410,3 3 1,-2-4-101,7-1 1,1 5 104,8-1 0,4 2 8,5-1 1,1-2-175,0 6 0,-2 0-109,-3 5 0,0 0-108,-10 0 1,2 0-418,-11 0 1,0 2 291,-5 3 182,0-4 0,1 12 0,-1-5 0</inkml:trace>
  <inkml:trace contextRef="#ctx0" brushRef="#br0">26246 5630 6524,'-8'0'1145,"2"1"-765,6 4-267,6 3 0,-2 8 235,5 3 1,-4 3-81,4 6 1,-5 1-108,0-1 1,-2 1-43,-2-1 1,0 0-113,0 1 1,0-7 72,0-3 1,0-3-77,0-2 0,0-5 91,0 1-372,0-7-217,0 3 331,0-25 1,8 2-174,6-16 0,2-4 60,7 0 1,1-4-63,5-2 0,4-5 215,0 1 1,-1 1 14,-9 8 0,2 10 87,-6 9 1,0 10 210,-4 4 1,-1 6 272,0 9 0,-6 6-231,-3 12 0,-4 7 100,-1 3 0,0-2-73,0 2 1,-4-6 2,-1 1 1,-5-10 11,6-4 38,-1-3-174,5-2-225,0-6 0,1-8-315,4-9 1,3-5 217,6-5 1,5-5-242,0-9 0,0 3 158,-5-3 1,5-1 21,0 6 1,0 3 102,-5 10 1,-4 8 191,-1 2 0,-1 10-11,2 4 0,1 15 268,-6 4 1,-1 5-60,-4 1 0,2-4-90,3 3 0,-2-3-464,6-2 1,1-6 24,4-3 0,5-8 7,0-1 1,1-7 36,-1 2 0,2-10-161,3-5 0,-2-7 301,-3-2 1,-2-6 96,7 1 0,-7-7 0,2-3 0,-5 0 0,-4 0 0,1 4 0,-6-3 0,1 3-19,-1 2 0,-4 6 141,4 3 90,-3 3 1,-4 8 283,-3 3 0,-3 12-114,-6 7 1,-2 8 189,-3 11 0,2 0-97,-7 10 0,5-8-124,-4 7 0,7-8-242,2-1 0,1-5 262,8-4-445,0-4 0,12-7-59,2-4 0,4-2-198,1-7 0,5-7 103,0-2 0,5-5-158,-5-5 1,4-3-156,-4-7 0,5 6 178,-5-1 0,0 2 31,-5-2 0,-4 4-144,-1 5 278,-6 7 81,4 2 1,-7 14 142,0 6 1,0 2-91,0 8 1,0-7 24,0 2 0,0-3 39,0-2 0,0 0 0,0 1 0,0-1 0</inkml:trace>
  <inkml:trace contextRef="#ctx0" brushRef="#br0">27355 5431 7715,'0'14'-71,"0"2"200,0 3 0,0-2 258,0 7 0,0-1-254,0 6 0,0-5-58,0-1 0,0-5-70,0 1 0,0-8 116,0-2-148,0-6 78,0 10-171,0-12 0,0 4 31,0-10 1,0 2-217,0-6 0,0-1 67,0-4 0,5-2-80,0-3 0,4 4 219,-4-4 1,6 8-40,-1 1 1,2 7 340,2-2 1,1 4 62,-1 1 1,-5 11 88,1 3 0,-7 10-152,2-1 1,-4-1 42,-1 2 1,0-2-170,0 2 0,0-4-23,0-5-531,0 5 1,2-6-4,3 1 480,-4-1 0,12-13 0,-5 6 0</inkml:trace>
  <inkml:trace contextRef="#ctx0" brushRef="#br0">27867 5274 7787,'-14'7'0,"0"2"207,0 10 1,-1 3 27,1 7 0,-5 5 139,0 4 1,-1 3-193,1 2 0,3 0-145,-3-1 1,5-5 198,4-4-222,4-3 0,8-10-40,2-5 0,4-8-224,6-7 1,7-7-139,3-8 0,-2-5 182,1-9 1,0 1-204,0-1 0,3 1 188,-8 0 1,1 4 108,-4 0 1,-1 8 50,0 2 0,-4 6 144,-1 8 1,-4 0 108,4 0 1,-6 13 378,2 6 1,1 14 168,-1 10 0,0 6-316,-5 8 0,0 4-126,0 1 1,0 6-7,0-2 1,0 5-553,0 5 0,-2-3 343,-2 2 1,0-3-173,-5-6 1,0-8 28,-6-6 1,1-11 83,0 2 1,-2-11-41,-3-4 1,-3-3 11,-6-10 0,-1-4-43,1-11 0,-5-7-100,-1-2 0,1-16 33,5-9 1,4-7 8,0-6 1,13-10-209,2-9 1,14-12 46,9 3 0,-2 33 0,3 1-734,23-25 1000,-16 32 0,3 2 0,25-25 0,7 0 0,0 0 0</inkml:trace>
  <inkml:trace contextRef="#ctx0" brushRef="#br0">20218 10605 7999,'-8'-14'-236,"2"6"110,6-4 407,0 10 435,0-4-177,0 6-153,0 6-161,6 15 0,0 10 538,4 17-547,3 2-489,-12 20 0,6 4 253,-7-29 0,0 0 1,0-2-1,0-1 61,0 1 0,0 0 0,0-1 0,0-1-56,0 35 1,0-6-800,0-9 418,0-2 276,0-15 0,4-3-885,1-13 424,6-12 218,-9-3 1,9-15-171,-7-3 1,6-13 532,-5-11 0,1-15 0,-1-4 0,-10 1 0,3-2 0</inkml:trace>
  <inkml:trace contextRef="#ctx0" brushRef="#br0">20318 10677 7986,'20'-23'207,"2"3"-263,7 6 0,-1 1-29,1 4 0,1-3 126,3 8 0,-2-1 176,7 5 1,-5 0-222,5 0 37,0 0-14,-1 6 1,4 2 100,-3 6-92,3 7-67,-5 7 1,-1 6-2,-7 8 1,-7 4 0,-7 11 0,-6 8-337,-8 6 1,-8 0 263,-6 5 1,1-37 0,-3-1-253,-4 0 0,-2 0 0,0 0 0,-1 0 211,-3-2 1,0-1 0,3 0 0,0-1-6,0 0 1,-1-1-1,-20 33 158,1-9 0,1-3 49,-1-18 0,0-9 45,1-13 1,0-6-35,5-8 0,5-6 163,13-4 0,2-4 144,12-5 0,8-3 291,11-7 0,8 2-92,12 4 0,7-4-210,6 3 1,7 4-812,-2 1-49,3-3 380,2 6 1,-5-5-189,0 7 1,-3 6 311,-1 3 0,1 4 0,-10 1 0,-1 3 0,-11 7 0,-11 5 0</inkml:trace>
  <inkml:trace contextRef="#ctx0" brushRef="#br0">20559 11785 7805,'-8'-14'-360,"4"0"464,-4 6-76,6 2 100,-10 6 0,8 6 207,-5 4 0,-1 7-288,-4 2 1,0 8-203,0 1 1,-5 1 60,0 4 1,-5 2-165,5-2 1,-4-2-335,4-7 328,0 3 71,4-11 1,6 4-259,-1-6 451,7-6 0,-9-1 0,4-7 0</inkml:trace>
  <inkml:trace contextRef="#ctx0" brushRef="#br0">20659 11885 7805,'42'-14'-386,"1"-1"1,0 6 330,-1 0 0,-7 5 55,-6 0-89,-1 2 0,-18 8-156,-1 4 1,-9 7-120,-9 2 364,-7 6 0,-19-2 0,-1 5 0</inkml:trace>
  <inkml:trace contextRef="#ctx0" brushRef="#br0">20616 11913 7805,'6'-8'11,"-4"-4"72,11 10 1,-10-2 9,6 8-46,-5 4 0,2 13 180,-6 2 1,0 11-1,0 3 0,0 11-8,0 4 0,0 10 14,0 4 0,-5 2-241,0-2 0,1-3 90,4-6 1,0-5-668,0 0 297,0-12-72,0 7 1,1-15-349,4 6 0,-2-7 708,7 3 0,-7-4 0,3-2 0</inkml:trace>
  <inkml:trace contextRef="#ctx0" brushRef="#br0">20190 13307 7808,'0'9'739,"0"1"0,11 4-225,3 5-170,16 12 0,-5-5-50,13 11 0,0-5-98,5 1 1,-1 2-110,1-2 0,-5-1-220,0-9 0,0 4 8,4-3 0,-5-3-158,-4-3 0,-3 3-126,-2-2 0,-6 0-463,-3-5 1,-9-4-375,-5-1 632,-4-6 614,-1 10 0,-6-12 0,-8-1 0,-8-7 0</inkml:trace>
  <inkml:trace contextRef="#ctx0" brushRef="#br0">20602 13335 7808,'0'-14'180,"0"0"0,0 7 92,0 7 0,0 8-47,0 11 0,-6 5 256,-4 9 1,-4 5-280,-5 9-202,-9 4-201,-9 6 0,-12 6 251,23-30 0,0 0-876,2 2 0,-1 0 761,-6 3 1,1 1-1,6 0 1,2 0-147,-5 1 1,2 0 0,4-2 0,2 0-108,-14 28 0,9-4-423,5-10 741,3-3 0,7-13 0,9-3 0,9-3 0</inkml:trace>
  <inkml:trace contextRef="#ctx0" brushRef="#br0">20616 9354 7985,'0'-22'0,"-1"8"-72,-4 9 1,3 5-170,-2 5 1,2 16 301,2 12 0,0 14 286,0 10 0,-5 13-51,3-31 1,-1 2-964,-2 4 1,-1 0 765,6-1 0,-1-1 0,-4 3 0,-1 0-127,3-4 0,1 1 75,-1 0 0,1-1-334,2 37 0,0-1 6,0-7 1,0-7 141,0-2 1,0-10-119,0-4 0,0-17 51,0-7 1,-1-8-297,-4-7-89,3-3 1790,-10-6-1588,10-6 514,-10-8 0,4-15 1,-7-7-1</inkml:trace>
  <inkml:trace contextRef="#ctx0" brushRef="#br0">20545 9596 7985,'0'-8'0,"-5"3"-152,1 10 1,-14 9-322,-1 10 1,-6 9 329,-3 5 0,-6 10 227,1 4 0,0-3-119,5-2 1,1-4 93,3-5 1,5-10-462,10-9 318,2-3-21,7-8 105,0-2 0,13-19 0,3-2 0</inkml:trace>
  <inkml:trace contextRef="#ctx0" brushRef="#br0">20787 9539 7985,'35'14'779,"1"13"-554,7-3-102,-1 11 1,-5-2-63,-4 0 1,-2 7-58,2-3 1,-3 3-584,4-2 472,-4 3 0,-2-11 1,1 5-1</inkml:trace>
  <inkml:trace contextRef="#ctx0" brushRef="#br0">21327 11146 8012,'-8'-8'209,"2"1"-144,6 7 1,6 0 39,4 0-125,9-6 107,9 5 0,8-12 41,7 3 1,6-2-64,3-2 0,8-2-157,2-3 1,-1-2-45,-4-2 1,0-3-42,0 7 1,3 0-882,-3 5 901,-3 6 1,-18-4-1,-1 4 1</inkml:trace>
  <inkml:trace contextRef="#ctx0" brushRef="#br0">22010 10819 8012,'18'-7'197,"1"-2"1,7 3-112,-3 1 1,4 3-215,2 2 0,1 0 151,3 0 0,-8 7-76,4 2 0,-9-1 105,4 1 0,-8 1-159,-2 4 1,-2 0-129,-7 1 303,0-1-115,-11 6 0,-4 4-139,-9 9 1,-9 4 30,-10 5 1,-5 6 1,-4-1 1,3-1 75,-4-8 0,10-10-112,5-9 1,9-5-79,5-4 267,4-4 0,13-19 0,4-2 0</inkml:trace>
  <inkml:trace contextRef="#ctx0" brushRef="#br0">22507 10705 8012,'14'22'0,"1"7"0,-8 12-67,-2 11 0,-3 14-85,-2 5 1,0 3-162,0-3 1,-5-4 636,0-1 0,1-7-364,4-3-129,0-5 273,0-15 1,4-2-481,1-11 283,6-2-227,-9-13 129,4-2 0,-6-14 28,0-6 0,0-13 72,0-11 0,-5-5 91,1-4 0,-6-5 0,5-10 0,-4 2-1400,4-6 1400,-6-7 0,9 7 0,-1-2-414,13 16 613,-1 3-111,18 13 1,2 2 371,8 11-254,11 8 43,-4 9 1,11 6 182,-3 0 0,-1 6-181,1 4 0,-11-2-244,2 1 0,-4 1 6,4 4-79,-7 0 832,-1 0 1,-6 7-774,-1 3-74,-12 3 24,-4 7 0,-13 4-57,-4 10 1,-9 2 31,-10 7 1,-9 5 79,-5-1 1,-3 6 85,-2-6 0,1-4 151,-1-5 0,4-8-54,5-1 0,3-15-1,12-13-166,6-7 44,7-15-155,6-7 1,13-13-247,6-6 1,1 0 363,4 4 0,-1 1-469,6 0 0,-2 4 57,-4 0 1,3 7 390,-7-2 0,6-3 0,-3 0 0</inkml:trace>
  <inkml:trace contextRef="#ctx0" brushRef="#br0">23175 11146 7935,'15'0'238,"-1"0"0,11 0 389,4 0 0,10 0-350,4 0-148,-1 0-137,14 0 0,-7-7-152,3-2 0,-3-4 13,-7-1 1,6 0-202,-1 0 1,1-1 32,-6 1 0,-2 2-168,-7 2 1,-2 4 104,-12 6 378,-6 0 0,-7 0 0,-6 0 0</inkml:trace>
  <inkml:trace contextRef="#ctx0" brushRef="#br0">23858 10932 7922,'22'-6'0,"10"5"-730,-4-4 280,4 3 461,-4 2 0,-1 5 368,-3 0 1,6 6-116,-7-2 0,6-1 107,-10 2 0,0-1-151,-5 5 0,-2 1 76,-2-1 0,-4 2-86,-6 2-28,0 5-74,-6 5-1,-7 2-370,-6 3 1,-11-1 213,2 6 1,-5-7-973,0 2 458,3-3-258,-5-1 821,13-7 0,-5-1 0,5-7 0</inkml:trace>
  <inkml:trace contextRef="#ctx0" brushRef="#br0">24455 10520 7840,'20'22'0,"-5"7"0,-1 7 585,-5 11 1,-2 2-281,-3 4 0,-2 7-306,-2-4 1,0 11-254,0-1 1,0-7 226,0-3 1,2-10 100,2-3 0,-2-7-340,3-7 1,-2-9-367,2-6 471,-4 1 1,5-17-404,-6-3 1,-4-4 191,-1-15 0,-6-6 372,1-8 0,4-9 0,-6-10 0,4-8 0</inkml:trace>
  <inkml:trace contextRef="#ctx0" brushRef="#br0">24512 10833 7840,'14'-36'0,"7"1"9,2 6 1,6 7 157,4 3 0,-2 10 131,7 4-89,-6 4-21,3 1 0,-7 6 27,1 3 0,-1 4-12,0 1 0,1-3 26,-1 3 0,1-2-40,-1 6 1,-6 5-1,-3 0 0,-4 6-249,-6 4 1,-11 10 64,-12 9 1,-6 3-112,-9 2 1,-4 4-112,0 1 0,0-5 169,4-5 0,2-6-230,4 1 1,7-14-933,6-4 1210,7-17 0,3 7 0,8-11 0</inkml:trace>
  <inkml:trace contextRef="#ctx0" brushRef="#br0">24995 11032 7847,'2'-8'861,"3"3"1,15 2-879,13-2 1,8 4-416,7-4 0,2-1 158,7 1 1,-5-4-16,0 4 1,-11-6-82,2 1 1,-11-2-66,-4-3 359,1 8-238,-14-6 314,0 11 0,-9-10 0,-6 4 0</inkml:trace>
  <inkml:trace contextRef="#ctx0" brushRef="#br0">25479 10790 7847,'14'0'-185,"0"0"1,2 0 259,3 0 0,-2 0 34,7 0 1,0 0 39,4 0 1,0 5 178,1 0 0,-1 4 208,1-4 0,-7 6-89,-3-2 0,-3-1-73,-2 2 0,-6 4-359,-4 5 1,-10 6-273,-8-1 1,-7 4-99,-7 6 1,-4-4-969,4 3 1323,-4-3 0,10-2 0,-6 1 0</inkml:trace>
  <inkml:trace contextRef="#ctx0" brushRef="#br0">26204 10335 7858,'0'-8'0,"6"4"-1169,4 8 877,2 17 0,4 11 190,3 15 1,-2 5 242,7 10 1,-7 2-96,2 8 1,-8-6 86,-1 0 0,-2-4-121,1 4 1,2-7-52,-6-3 0,1-5-37,-1-8 1,-2-9-655,7-5 456,-7-1 274,3-18 0,-7 1 0,-4-16 0,3-11 0,-2-12 0,-4-7 0,6-20 0,-4-4 0</inkml:trace>
  <inkml:trace contextRef="#ctx0" brushRef="#br0">26431 10577 7858,'29'-22'-1328,"-1"-3"1062,1 6 1,4 0 265,0 5 0,5 6 0,-5 3 0,0 3 0,-4 2 0,4 7 45,0 2 1,-5 10 194,-4 5 0,-8 4 104,-2 5 0,-6 4-120,-8 5 1,-13 7-229,-6 3 0,-7 5-182,-8 5 0,4-4 256,-3 4 1,3-8-23,2-2 1,6-14-217,3-5 0,9-9-368,5-10-10,-2-6 0,7-15 546,6-8 0,8-14 0</inkml:trace>
  <inkml:trace contextRef="#ctx0" brushRef="#br0">26801 10861 7794,'20'0'472,"4"0"1,11 0-255,8 0 1,10-6-405,9-3 0,6-9-634,-2-1 1,8-6 397,2 1 0,0 2 48,-5-2 0,-6 2-57,-4-1 0,-15 2 837,-8 7-406,-12 0 0,-12-1 0,-8 1 0</inkml:trace>
  <inkml:trace contextRef="#ctx0" brushRef="#br0">27483 10549 7794,'21'-8'-136,"3"-3"55,9 6 1,3-6-45,7 1 0,-1 2-401,1-1 1,-2 6 351,-3-2 0,2 4 165,-7 1 0,0 0 609,-5 0 0,-1 0-248,-3 0 1,-4 6-75,-5 3 0,-7 10-224,-4 5 0,-10 0-163,-8 4 0,-7-1-12,-7 11 0,-9 0-235,-5 4 1,-2-1 105,-9-3 0,8 2-128,-3-7 1,10-1 377,5-9 0,9-2 0,-2-7 0,3 0 0</inkml:trace>
  <inkml:trace contextRef="#ctx0" brushRef="#br0">28308 10222 7816,'14'6'316,"-6"3"156,-3 10 1,-4 10-391,-1 9 1,0 8-294,0 1 1,-1 11 25,-4-1 0,2 3 165,-7-3 0,7-2-181,-1-2 1,2 0 151,2-5 0,2-1 170,2-4 0,-1-7-231,7-3 1,-7-4-597,2-6 138,3-2 331,-7-13 0,1-15 237,-7-12 0,-4-7 0,4-8 0,-6-8 0,3-9 0</inkml:trace>
  <inkml:trace contextRef="#ctx0" brushRef="#br0">28493 10335 7755,'23'0'0,"1"0"0,0 2-28,4 3 1,5 3 50,1 6 0,5 2-100,-1 3 1,3-4 184,2 4 0,-5 2-2,0-2 1,-8 1 35,-2-1 0,-6-1 111,-8 5 1,-6 1-271,-3 4 1,-11 2 89,-8 4 0,-15 4-286,-14 9 1,-12 3 152,22-21 1,0-1 0,1-1 0,1-2-19,-1 2 0,2-1 1,-16 19-91,8 3 0,13-7-76,6-8 0,10-1-76,4-13 320,16-7 0,5 1 0,12-5 0</inkml:trace>
  <inkml:trace contextRef="#ctx0" brushRef="#br0">20119 8288 8131,'-15'-1'-537,"1"-4"0,6 2-262,3-7 941,4 7 0,1-10 454,0 4 0,0-4-311,0-1 1,1 0-43,4 0 1,8-1-144,6 1 0,6-5 18,-1 0 0,7 2-211,3 7 177,-8-2-84,1 10 1,-11-4-87,3 6 1,-3 2 101,-2 2 1,-6 4-173,-3 6 1,-4 5 136,-1 0 0,-1 7-16,-4-3 0,-3 4 52,-6 2 0,-5 1-2,0 3 1,-5 1 276,5 4-123,-6 3-32,15-11 1,-7 10 37,12-7 1,1-1-165,4-9 0,1 1-102,4-10 1,4-3 100,10-11 0,0-8-19,10-6 0,-4-8-269,8-11 115,-3-3 57,-8-1 1,5-2-417,-3 6 212,-4-1 118,1 0 1,-8 5 76,-4 1 0,2 4 52,-6 5 1,0 3 97,-5-3 1,0 8-126,0 2 66,0 6 1,0-2 305,0 10-126,0 3-54,0 12 1,0 4 535,0 9-279,0 3-176,0 13 0,0 7 92,0 5 0,0 9-474,0 1 1,0-5 156,0 5 0,-5-11 134,0-3 0,-4-6-22,4-9 1,-1-10 320,1-4-300,3-9-45,-4-4 1,0-4 188,-4-7-163,4 1 141,-7-5 0,5-2-551,-6-2 284,0-4 1,0-6-277,-1-1 196,1-5 0,0 4-119,0-3 0,6 3-309,3 2 0,4 0 88,1 0 474,0-1 0,6 1 0,2 0 0</inkml:trace>
  <inkml:trace contextRef="#ctx0" brushRef="#br0">20673 8644 8066,'0'22'644,"0"5"-828,0-4 1,-5 6-465,1 4 0,-1-3 638,5 3 0,-5-3 673,0-2 1,1-4-661,4 0 2,0-7 3,0-3-507,0-1 288,6-11 1,-4 2 210,2-8 0,-2-11 0,-2-7 0</inkml:trace>
  <inkml:trace contextRef="#ctx0" brushRef="#br0">20190 7833 8066,'-29'-20'0,"1"5"0,4 3 0,0 7 0,1 2 0,-6 8 0,-4 3 251,0 6 1,0 6-173,-2 2 1,5 7 105,-3-1 1,3 7-19,1 3 0,7 5 179,3 4 0,10-1-218,4 6 1,3-3-37,2 8 1,0-2-1022,0 11 817,7 7 174,1 6 0,0-34 0,3 0-62,-2 0 1,1 0-32,2 1 0,1-2 33,-2-4 1,0-1 0,3 1 0,2-1-77,0-1 1,1 0 0,15 33-259,6 0 1,-5-6 287,5-8 0,1-11-90,9-4 0,2-15 150,7-3 1,6-13 169,4-6-1066,-4-4 896,6-14 1,-10-4 58,2-16-34,4-10-31,-33 16 1,1-3 0,3 0-1,1-1 0,1-4 0,-1-1 1,-5 4-1,-2 1 186,1-5 0,0 0 0,18-27-20,-25 30 0,-1 0 0,15-35-122,-21 31 1,-1-2 0,-3 0 0,-2-1-10,-1-2 1,-1-1-1,-1-1 1,0-1-132,-1 3 1,0-1-411,-3-4 0,0-1 483,-1 5 1,0 0 0,-3-8 0,0-1-25,0 2 0,0 0 13,1 5 0,-2 0 0,-7-32-810,-6 6 746,-7 12 0,-15 7 403,-7 19 0,-7 3-402,-12 16 1,-14 3-19,34 10 0,-1 2 0,-34 0-196,6 4 1,4 9-357,1 10 922,3-3-463,18 5 1,6-10 255,15 3-58,10-3 0,8 4 0,6 3 0</inkml:trace>
  <inkml:trace contextRef="#ctx0" brushRef="#br0">21000 8729 7944,'-8'-14'19,"-4"-1"1,10 1 43,-3 0 12,10 6 1,3 0-96,6 3 0,7 4 131,2-4 0,4 5-97,2 5 1,-1 3 92,0 6 0,-1 5-1,-3 0 1,1 6-73,-6-1 82,0 3-29,2 1 0,-5 1-176,2-1 175,-8 0-48,3 1 1,-12 6-66,4 3 0,-4 3 104,-1 1 0,0 3-24,0 2 1,0-1 4,0 6 1,-4 0 9,-1 5 0,-1-5 136,1 0-931,3-6 772,-4 9 1,6-4 95,0 6-76,0-1-2,0 1 1,-5-1 22,1-4 1,-1 1 14,5-5 0,0 1-15,0-2 0,0-3-16,0 4 0,0-4 12,0-1 1,0 4-25,0 0 17,0 7-10,0-3 0,-5 1 28,0 0 1,1-1-25,4 1 1,-5 3-2,0-3 0,0 8-33,5 2 0,0-1-16,0-4 1,-4 0 62,-1 0 0,0-2 8,5-3 0,0 2-144,0-7-536,0 7 633,0-10 0,0 12 39,0-4-28,0 3-13,-6 2 1,3-5 16,-7 0 1,5-4 392,-4 4 0,4-5-367,-4 5 0,1-4 25,-2 4 0,3 0 111,2 5 1,3-7-224,-3-2-436,4-4 515,1-1 1,1-2-365,4-4 365,-3-2-67,10-6 0,-5-1 235,2 1 1,4-1-248,-4 0 0,6-1-16,4-3 1,-2 3 61,7-4 0,-1 3 251,6-3 0,-1 3-282,1-7 6,5 0 130,-4-5 1,7 0-193,-4 0 65,-3 1-49,5-8 1,-7 4-18,0-6 1,1 5 50,-1-6 1,-4 3 8,0-3 0,-7 0-78,2 5 0,2-4-116,-2 4 0,0-4-424,-5 5 274,0-1 177,-6-1 0,5 0-577,-4-3 336,-3-4-63,1 5 1,-7-7-400,0-4 1,0-7 241,0-7 1,-2-8 611,-3-2 0,-9-12 0,-8-9 0</inkml:trace>
  <inkml:trace contextRef="#ctx0" brushRef="#br0">21810 12695 7871,'2'13'94,"3"-4"44,3 4 1,11-11 29,0 2 0,6-8 107,-1-6 0,2 2 147,3-1-260,-1-1 12,1 2 0,-2 2 161,-4 6 0,3 0-194,-7 0 0,-1 6-123,-3 4 0,-7 4 113,-4 5 0,-4 3 2,-4 7 0,-11 5-134,-8 4-2,-11 10-85,4 2 0,-11 5-764,3-2-761,-3 2 1157,5-11 1,1 5-1000,7-6 1455,6-7 0,0 4 0,6-7 0,2-2 0,3-1 0</inkml:trace>
  <inkml:trace contextRef="#ctx0" brushRef="#br0">21754 13051 7930,'-5'-10'0,"0"1"72,0 6 1,4-4 401,-4 7-244,3 0 0,-2 0 27,8 0 0,0 11-46,5 4 1,1 7-1,4-3 0,0 4-71,0-4 1,2 5 26,3-5 1,-2 0-165,7-5 0,1-4 74,9-1 1,2-6-148,7 2 0,4-4 114,0-1 1,5-1 21,-4-4 0,4-3 5,-5-6 0,-1 0-8,-8 0 1,2-1 128,-7 1-116,0 0-11,-5 0 1,1-7-96,-1-2 126,1-4-72,-1-2 1,1-6-100,-1-2 1,-4-11 95,-1-4 1,-5-3-197,1-2 0,-4-2 175,0-2 0,-7-2-19,-4-4 1,3-4-1241,-3 0 982,1 0 262,-5-6 1,0 7-178,0 4-7,0 3 219,0 6 1,0 6 97,0 4 1,-5 7-112,1 2 1,-7 8 104,1 2 0,2 1-36,-1 8 1,4 0 162,-4 5 0,1 5 256,-2-1-223,-2 7 292,4-3 1,0 4-442,3-3-39,-3 4 20,6-6-161,-10 7 76,10 0 1,-9 7-17,6 2 0,-6 4-43,2 1 0,-8 11-159,-2 4 0,-7 9-260,3 0 272,-4-4 58,-2 7 1,-1-4-239,-3 5 1,8-1-101,-4-3 1,7-8-216,3-6 1,0-8-274,10-2 955,3-6 0,6-8 0,8 0 0</inkml:trace>
  <inkml:trace contextRef="#ctx0" brushRef="#br0">22934 11672 7878,'0'14'0,"0"2"53,0 3 1,1-4 44,4 4 1,-2 2 80,7-2 0,-1-5 326,5-4 0,1-3-553,-1 3 1,0-4-534,0-6 1,0-6-706,1-4 1286,-7-8 0,10-5 0,-2-5 0</inkml:trace>
  <inkml:trace contextRef="#ctx0" brushRef="#br0">22948 11032 7873,'-13'-14'-433,"4"0"219,-4-1-107,5 1 321,0 0 1,-3-5 307,7 0 0,-1-2 476,5 2 1,0 1-450,0-11 1,0 2-24,0-11 0,5-1-274,-1-9 0,7 1 66,-1-10 1,-2 2-141,1-11 0,-6 6-108,2-2 1,-3 3-67,-2 3 1,0-1 103,0 0 0,0 5-43,0 0 0,-5 6 132,0-2 0,-1 6 157,1 4 1,2 0-117,-7 10 0,6-2 125,-6 11 1,7 0 4,-2 4-75,4 1 321,-6 6-235,6 2-72,-5 6-108,-1 0 20,6 0 1,-12 2-10,4 2 1,-1 4-25,-4 6 1,3 2-22,-8 3 1,-5 3-138,-4 7 1,-2 5-215,-8 4 207,6-3-104,-9 6 0,11-6-220,-3 3 0,4-3 140,6-7 0,2-6-48,7-3 1,5-5-58,-1-4 482,7-4 0,-3-6 0,12-13 0,2-2 0</inkml:trace>
  <inkml:trace contextRef="#ctx0" brushRef="#br0">22649 9738 7936,'22'-8'3,"5"2"-115,-3 6 1,3 2-211,1 2 0,5 4 1176,1 6-302,5 7-375,-9-5 1,5 4-69,-7-5 0,-1-3-202,-3-2 1,1 1-292,-6-7 1,0 1 166,-5-5 217,-6 7 0,-2-6 0,-6 5 0</inkml:trace>
  <inkml:trace contextRef="#ctx0" brushRef="#br0">22564 8246 8259,'5'-37'0,"-1"4"0,12 3-461,-2 2 252,4 5 200,-4 3 0,0 7 168,1 4 0,-1 4-103,0 10 1,-5 4 0,1 10 1,-7 8 18,2 6 1,-5 7-8,-5-2 0,-4 3 17,-10 1 6,3 1-36,-5-7 0,1 5 3,-4-3 14,4-3-25,-1 0 0,7-8 164,0-4-143,6-2-38,1-13 1,6 3 20,-4-6 0,5-1-38,0-4 0,2-8-134,7-6 1,5-2-120,5-7 1,7 1 81,-3-2 0,9-8-130,1 4 0,0 1 30,-4 3 1,-3 7 128,-2-2 0,-5 3-56,-9 2 223,2 6 1,-10 3-27,3 10 1,-9 9 248,0 10 1,-7 9 217,1 5 0,-3 10-212,-1 4 1,2 6 209,2-1-977,-2 3 592,10-16 1,-4 5 17,6-6 0,0-12 21,0-2 0,0-10-16,0 0 1,0-3 45,0-2-246,-7-6 1,-1 3-408,-6-7 1094,0 1-809,0-5-910,0 0 713,-1 0 1,3-6-50,2-4 1,4 1 76,6-5 1,1 1 374,4-11 0,8 5 0,6-4 0,8-1 0,1-4 0,2 5 0,8 5 0,-6 2 0,1 2 0,0 1 0,-5 3 0,4 4 42,-10 6 0,0 0 230,-3 0 1,-5 2 400,-4 2-171,3-2 0,-7 11-185,3-4 0,-2-1 30,-7 1 0,-2 1-137,-3 4 1,-4 0-223,-10 1 1,1 0-21,-5 4-50,5-3 94,-8 5 1,11-12-287,1 1 197,0-7-66,12 3 0,4-6 44,12 0 0,2-1-135,8-4 0,-1 2-190,6-7 1,1 1 152,3-6 0,-3 0-30,3-4 1,-3 1 300,-1-5 0,-7-1 0,-2-4 0</inkml:trace>
  <inkml:trace contextRef="#ctx0" brushRef="#br0">22436 7919 8146,'-24'-8'-109,"1"3"1,-1 3-163,-4 2 1,-1 10 678,1 9-61,-1 3-205,1 25 0,-1-3-171,1 13 0,6 0 82,3 0 1,5 5 306,4-1 1,7 14-523,12 0 1,-2-32 0,2 1 219,5 1 0,1 0 0,-1 0 1,0-1-50,0-3 1,1-2 0,1 0 0,2-2-179,20 29 0,8-10 64,1-14 0,4-7 90,1-11 1,7-5 3,12-10 1,4-4-8,1-10 0,-6-7-29,-9-7 1,-5-13-27,-9-1 0,-1-13 5,-13-6 0,0-2 6,-4 2 60,-1-9 0,-6 2 0,-1-12-120,-7 0-681,-6 0 727,-2 6 1,-18-4-148,-7 2 0,-2 10 234,-3 5 1,1 8-87,-6 6 0,6 5 360,-1 9 1,7 5-504,-2 10-153,9 2 371,4 7 0,6 7 0,0 1 0</inkml:trace>
  <inkml:trace contextRef="#ctx0" brushRef="#br0">23303 8629 8084,'-14'-22'-31,"6"2"0,3 7-1,10 4 0,9 2 183,10 7 0,6 0-84,8 0 1,0 8-77,9 6 1,-7 2 7,-2 8 0,-7 1-6,3 8 0,-9-1 36,-1 6 0,-7-5 3,2 5 0,1 0 17,-1 4 1,0 1-31,-4 0 0,-3 6 201,-2 3-1189,2 9 1044,-10 4 0,4 11 21,-6 0 1,0 1-280,0-1 1,-1 5 231,-2-37 0,1 2 1,1-1-1,-1 1 0,-3 2 1,0-1-1,1 1 1,-1-1 4,-2-4 0,0-1 0,2 2 1,0-1-49,-4 33 1,6-35 0,1 0 44,-3-1 1,0 1-1,2 34 172,-2-4 1,4-6-240,1-8 0,0 0 131,0 0 0,5-5 3,-1 0 1,3 5 0,-3 5 1,-2 4-87,3-4 0,-4-1 3,-1-4 0,0 1 9,0 4 0,-1 3 35,-4 6 0,2 0-57,-7 0 1,6 0 59,-6 0 0,7-6 12,-2-3 0,4-4-72,1-1 1,0 0-5,0 0 1,6-5 96,3 0 0,-1 0 7,2 5 1,-1-5 133,6 0-33,5-6-160,-4 3 1,11-2-21,-4 1 1,9 4-31,1-5 0,7-1-110,-2-8 1,-2-5 114,2-9 0,-2-4-127,2-5 0,2-8 654,-7-2 1,5-10-568,-5-4 0,6-10 97,-1-5-68,3-3 5,2-7 0,-2 2-16,-3-6 0,1 5-23,-5-5 1,-3 0-12,-7-4 0,-2-1 9,-3 0 1,-8-4-8,3-1 0,-3-10-67,4 1 1,-8-8-168,-2 4 0,-3-9-917,-2-1 1100,0 0-14,-7-6 1,4 7-331,-6 4 303,-1-10 225,-4 22 1,0-6 117,0 22 0,-1 4-45,1 5 0,2 7 240,2 3 1,-3 10-172,4 4 1,1 2 82,-1-2 1139,5 3-1215,-2-4-503,6 6-8,0 0 74,-6 6 1,4 2-151,-3 7 0,-2-1 3,-3 0 0,-4 8-103,-5 7 1,-9 5 105,-10 9 1,-3 0 95,-2-1 1,2 1 58,3 0 0,-3-2 18,3-3 0,3-4 202,2-5 0,9-9-223,5-6-514,4 1 307,7-14 1,9-1-243,13-9 0,7-5 631,7-5 0,-5-4 0,-3-5 0</inkml:trace>
  <inkml:trace contextRef="#ctx0" brushRef="#br0">24782 11544 7824,'13'6'0,"-4"4"0,2 2 419,-6 2 0,4 2-251,-4 3 1,5-1 46,-6 5 1,3-7-574,-3-2-392,4 0 1,6-12 134,1 3 615,-1-16 0,0-5 0,0-13 0</inkml:trace>
  <inkml:trace contextRef="#ctx0" brushRef="#br0">24839 11004 7835,'-5'-16'250,"0"-3"1,-4 3 405,4-3 0,-1-2-292,1 3 0,4-8-175,-4 3 0,3-6-170,2-4 0,0-3 102,0-7 1,0-8-212,0-5 0,0-19 47,0 33 1,0-1 0,1-3 0,0-1-135,1 2 0,1 0 1,-1 0-1,2 0 248,0 2 0,1 0-1079,2 1 1,-1-1 789,-2 0 0,0 1 8,4-31 146,-2 4 0,-6 23 140,0 3 1,0 10 118,0 0 1,-2 9 73,-2 5 149,-4 3 1,-6 2-267,-1 0 0,1 0 762,0 0 1,1 4-807,4 1 0,-4-1-6,4-4 1,1 6-35,-2 3 1,6 4-16,-6 1 1,1 3-162,-6 6 1,-5 7 107,-4 13 0,-4 10-341,-5 4 0,-2 7 71,-3-2 0,6-1-74,13-4 0,2-7-73,12-3 1,1-9-285,4-5 0,6-3 58,3-2 643,4-6 0,7-8 0,3-8 0</inkml:trace>
  <inkml:trace contextRef="#ctx0" brushRef="#br0">24725 9525 7835,'22'-14'0,"0"6"199,-3 3 1,-3 4 341,3 1 0,2 6-331,-2 3-136,6 4 54,-9 1 1,9-1-395,-6-4 137,6 4-224,-9-11 0,4 9-822,-5-7 1175,-7 1 0,4 1 0,-4 2 0</inkml:trace>
  <inkml:trace contextRef="#ctx0" brushRef="#br0">24441 7833 8087,'1'-23'0,"4"-1"0,9 0-78,10-4 122,9-1 1,-1 7 96,6 3 0,-2 3-59,2 2 0,1 6 35,-5 4 0,-6 4-162,-4 4 1,-8 1 121,-2 9 1,-2-1 21,-7 11 0,-2-1-88,-7 6 0,-6 1 21,-9 3 0,-3 5 16,-6 9 1,-7 4-58,-3 6 1,-3-1-416,-2 1 1,2-1 472,3-4 0,5-5 153,9-9 0,10-9-146,9-11-22,4-2 0,9-8-107,6-3-23,6-16 138,9 1 1,4-16-279,0 2 109,7-3 176,-10-8 0,9 4-354,-6-7 1,1 1 95,-6-1 0,-4-1-61,-1 6 1,-10 4 194,1 6 1,-9 5-10,0-1 0,-4 8 441,-1 2-163,0 6 34,0-4 1,-1 18 283,-4 4-351,-3 15 85,-6 0 1,0 12 180,-1 1 0,1 6-119,0 3 1,1-1 32,4 1 1,1-6-153,3 1 0,4-8 0,-4-1 1,3-6-195,2 1-2,0-3 41,0-8 1,5-1-292,0-7 155,0 0-305,-5 0 123,0-6 0,0 0 94,0-3 0,-2-4-30,-3 4 1,2-3-84,-6-2 0,-1-2-249,-4-3 0,0 2-110,-1-6 0,3-2 316,2-8 0,4 1 346,6-5 0,0-7 0,0-7 0</inkml:trace>
  <inkml:trace contextRef="#ctx0" brushRef="#br0">24924 8317 8058,'14'6'62,"1"2"0,-6 6 505,1 0-284,-7 0 1,3 1-99,-6-1 0,-2 0-80,-2 0 0,2-4-303,-3-1 119,4 1 94,-6-2-82,6 4 101,-5-4-310,6 0-398,0-2 290,0 1-139,6-6 292,-5 6 287,12-1 0,-11-3 394,2 7-203,-2-1 1,-2 5 22,0 1 0,-6 0-113,-4 4 1,-2-3-26,-3 3 1,1 2-53,0-3 0,-2 1-172,-3-4 0,3-1 37,-3 0 0,-1-6-258,1-3 1,0-5-706,5-5 513,6-3 242,2-19 1,1-3 262,0-12 0,0-14 0,5-2 0</inkml:trace>
  <inkml:trace contextRef="#ctx0" brushRef="#br0">24739 7449 8050,'-28'-4'-256,"-1"-1"0,-2 0 337,-7 5 1,2 2 32,-7 3 1,-3 9 2,8 9 0,-4 6 165,8 4 0,3 5 71,7 9 0,4 1-78,5 9 0,1 4-2094,0 15 2004,6-34 0,2 1-149,1 3 0,2 1 1,-3 5-1,1 1-139,2-1 0,1 0 1,-1 3-1,1 1 135,2-2 1,0 1-1,3-3 1,1 0-252,-1-2 1,3-1 0,3-2 0,1 0 59,1-4 1,2-1 53,20 24 46,3 2 1,16-32 65,10-2 0,4-12-105,-26-16 0,1-3 1,33 4 268,2-7 1,-2-4-152,2-5 0,-34-1 0,1-2 11,5-6 0,-1-2 0,1-1 1,0-1 153,1 0 0,-3-3 0,-2-3 0,-2-3-170,-3-3 1,-3-3-1,0-3 1,-2-2-20,-2-2 0,-2-2 1,-2-1-1,-1-1-101,-4 3 0,-4 0 0,-3 2 1,-3-1 11,-2 2 0,-3-1 0,-4-1 0,-3 0 36,-6-6 0,-5 0 0,-2 0 0,-6 1-96,-6-1 0,-4 0 0,0 0 0,-1-1 99,-1-1 1,-1 0-1,-4 2 1,-1 0 17,-4-1 1,-1 3-1,-1 6 1,-1 5 66,-2 4 0,0 4 0,2 7 0,-1 5 136,-1 3 1,0 4 0,1 5 0,-1 4-99,0 4 0,0 3 0,2 1 0,1 3-38,-1 8 0,1 2 0,-29 18-31,14 5 0,-2 1 0,12 4 0,3 2 0</inkml:trace>
  <inkml:trace contextRef="#ctx0" brushRef="#br0">22834 11714 7933,'-8'-6'0,"-4"4"-81,2-2 0,-3-3-122,-1 3 1,5-1 291,-1 5 1,-4 1 278,-5 4 1,-6 8-310,1 6 0,2 8-12,-2 1 0,1 2-3,-6 8 1,6-6-18,-1 1 1,11 0-14,-1-5 1,9-2-236,0-12-156,4 0 1,12-8-534,3-6 465,10-6 124,-8-14 321,11-3 0,-5-5 0,6 0 0</inkml:trace>
  <inkml:trace contextRef="#ctx0" brushRef="#br0">22891 11771 7933,'14'7'-245,"0"2"1,-1 4 501,-3 1 71,2 6-291,-4-4 1,6 5 21,1-7 1,-1 0-106,0 0 1,0-4-230,0-1 0,-1-4 181,-3 5 94,2-7 0,-10 16 0,4-4 0</inkml:trace>
  <inkml:trace contextRef="#ctx0" brushRef="#br0">25422 8530 7898,'0'-8'-408,"0"-5"427,6 12 1,2-6-144,6 7 183,0 0 1,1 0 26,-1 0 1,0 5-1,0 0 0,-1 8 10,-4 1 1,4 2-45,-3 7 0,-3 1-49,3 4 1,-7 2 17,2 4 0,1-3-4,-1 7 1,0 0-12,-5 5 1,0 1 37,0 3 1,0-1-21,0 6 0,0 2 12,0 7 1,0 0-156,0 5 1,0-5 124,0 6 0,0-12 23,0 2 0,0 1 4,0 4 0,-5 3 1,0 1 1,-1-4-4,1 9 0,3-10 19,-2 1 0,2-4-4,2-1 0,0 2 122,0 2 0,0-2-112,0 2 0,0-1 31,0 2 0,2-8-37,2 3 1,-2-4 9,3 4 0,1 0-66,-1 0 1,0 6-12,-5 3 0,0 2 33,0-1 1,0-3-22,0-2 0,1-3-26,4 2 1,-4-1 44,4 2 0,2-4-3,-3 4 1,7-4 12,-1-1 0,1-5 5,-2 0 1,4-6 19,-4 2 0,4-4 20,1-2 1,1 6 54,-1-1 0,0 5-79,0-4 1,5 4 45,0-5 1,2 1-32,-2-6 1,-2-1-50,7-3 1,-1 2-15,6-7 1,-1 5-11,1-5 1,-1-5 21,1-4 0,-1-2-11,0 2 0,2-5 87,4-10 1,-4 2-80,3-6 0,2-2 212,-2-7 1,0-4-45,-5-7 0,1-3-98,-1-1 1,-1-8-65,-3-2 1,1-1 3,-6-8 1,2 2 10,-2-2 1,-4-3 4,4 3 0,-5-5-170,-4-4 1,1 3 104,-6-4 0,4 0-154,-4 0 1,0-6 44,-5 2 0,0-5-268,0-4 1,0-6 294,0-8 1,0 2 47,0-3 0,0 10 96,0 4 1,0 12 199,0 7 1,0 7 104,0 7 0,0 7-163,0 3 0,-2 10 44,-3 4-115,4 3 1,-7 2-340,3 0 1,-3 7 303,-6 2 0,-2 5-219,-3 5 1,-3 3-97,-6 7 0,-5-1-205,-1 1 1,-5 4 144,1 0 1,-2-1-31,3-9 1,2 3 55,6-7 0,7-5-158,3-5 183,4-6 0,7 2-2,3-10 0,3-2 261,2-8 0,5 1 0,0 0 0,12-7 0,-1-1 0</inkml:trace>
  <inkml:trace contextRef="#ctx0" brushRef="#br0">26588 11387 8001,'28'-14'0,"0"0"0,-5 6 212,-4 3 1,1 4 392,-1 1 1,0 0-261,-5 0 0,0 6-119,1 3 1,-3-1-1180,-2 2 597,2-7-563,-4 10 919,0-12 0,-8 6 0,-8-7 0</inkml:trace>
  <inkml:trace contextRef="#ctx0" brushRef="#br0">26687 10790 8271,'0'-14'738,"0"0"0,2-7-491,2-2 1,0-4-72,5-2 1,-4-5-72,4-4 0,-4-5-67,5-4 1,-7-4 74,1-6 1,3 0-64,-3 0 0,6-1-100,-5-4 1,4-4-587,-4-10 1,4-1 525,-6 37 0,-1-1 0,4-38-119,-1 3 1,-3 10 173,3 0 0,-2 6 58,1 3 1,-2 5 48,3 0 0,-4 7-84,-1 3 0,0 2 181,0 12 0,0-2 93,0 11-44,-6 0 0,3 11-128,-7 3 0,1 5 327,-5 5 0,-1 9-365,1 10 0,-5 9-45,0 5 0,-6 5-74,1 4 0,-3-3 77,-1 4 1,0-6-326,-1-4 0,2 2-40,4-7 1,2 0-185,7-4 0,0-7-358,-1-3-137,8-4 1054,0-7 0,14-9 0,2-14 0,10-5 0,3-8 0</inkml:trace>
  <inkml:trace contextRef="#ctx0" brushRef="#br0">26716 9326 8001,'14'-8'-374,"0"3"0,5 4 544,0 1 0,0 6 414,-5 4 1,0 7-180,1 2 0,-1 0-118,0-5 1,5 0-399,0 0 1,1-1-166,-1-3 1,-3-4-187,3-6 0,-3 0 80,-2 0 0,-6-2-666,-3-2 1048,-4-4 0,-1-13 0,0-1 0</inkml:trace>
  <inkml:trace contextRef="#ctx0" brushRef="#br0">26801 8089 7806,'8'-14'-489,"0"6"599,-4 3 194,-2 4 0,4 4-127,-6 6 1,-1 2-33,-4 13 1,-3 5-164,-6 4 1,0 0 81,-1-5 0,6-1-37,-1-3 0,7-4 43,-1-5-211,2-1 155,2-6 1,2-2-33,2-6 1,-1-2-7,7-2 0,1-9-109,8-6 1,-2-5-68,7 5 1,0-6 97,4 2 0,1 2 8,-1 2 1,-1 3 59,-3 2 1,-2 6-5,-3 3 1,-8 7 82,3 7 1,-9 9 191,-1 15 0,-2 3-39,-2 7 0,0 1 179,0 4 0,-6-1-49,-4 10 0,-2-5-40,-3 5 0,1-7-220,0-7 1,1-7 94,4-2 0,-4-11 42,4-4 0,-4-9-108,-1-6 1,-2-2-115,-3-2 1,3 0-90,-3 0 0,4-5-310,0 0 1,1-6-352,0 2 1,4-1 360,1-4 1,6 2-363,-2-12 0,5 2 81,5-2 687,3-3 0,12-1 0,2-8 0</inkml:trace>
  <inkml:trace contextRef="#ctx0" brushRef="#br0">27213 8373 8001,'14'0'48,"-6"0"174,-1 0 0,-7 2 51,0 3 1,-7 3 0,-2 6 0,-4 5-79,-1 0 1,0 1-147,0-1 0,1-1-132,3 5 1,4-5 125,6 1 0,0-3-121,0-2 0,6-6-148,4-4 1,4-2-237,5-2 0,-3-2 154,3-2 1,1 0-76,-1-5 1,0 0 73,-4-6 0,-6 6 42,0-1 1,-4 2 266,5-1 0,-7-4 0,3 5 0,-6-6 0,0 0 0</inkml:trace>
  <inkml:trace contextRef="#ctx0" brushRef="#br0">27327 8416 8001,'0'-14'-205,"0"4"-57,0 1 450,0 6 50,-6-4 1,2 14-183,-5 2 0,4 12-4,-4 7 1,-1 5-119,-4 5 0,0 8 13,0-3 0,4 1-201,1-6 0,6 0 257,-2-10-3,3 4 0,-4-10 0,-2 6 0</inkml:trace>
  <inkml:trace contextRef="#ctx0" brushRef="#br0">26829 7720 8001,'-33'6'-462,"0"3"0,0 6 510,4 3 0,3 11 399,2 9 1,-1 11-137,6 8 0,-5 6-577,5 8 1,2 6 301,11-37 1,2 1 0,-2 3 0,1 0 17,2 1 0,1 0 1,0 3-1,0-1-5,1-2 1,2 0-1,2-1 1,1-1 20,11 33 0,4-10-20,4-18 1,6-7 43,-1-13 0,2-7-8,8-7 1,0-6-93,5-8 1,6-7 72,3-2 0,5-10-154,4-5 0,-4-9-69,0-5 1,-3-8 13,-12-1 1,3-11 72,-12 1 0,-2-6 13,-7 6 0,1-5-36,-6 5 1,-1-1-153,-9-9 0,-3 6-117,-6-6 1,-7 9 102,-8 1 0,-4 3 53,-4 12 1,-4 9 299,3 14 1,-4 9-96,-5 5 0,3 4 0,-4 1 0,4 0 0</inkml:trace>
  <inkml:trace contextRef="#ctx0" brushRef="#br0">27299 8971 8122,'-7'-8'2,"6"-5"59,-6 5 0,9-6-158,3 0 0,3 4 75,6 1 0,2 4 30,2-4 1,3 5 92,3 0 0,7 8 26,-2 6 0,7 4-63,-3 5 1,0 3-4,-4 7 0,-2 5-104,-4 4 1,-2 0 76,-7 5 1,-4-4-83,-1 9 1,-6-3 111,2 3 0,-3-2-23,-2 6 1,-2-6 30,-3 1 0,2 2 11,-6-2 0,-1 7 14,-4-2 1,0 3 16,0 2 1,-1-5 32,1 1 1,0-3 15,0 2 0,-1 2-31,1-7 1,2 5-19,2-4 1,-1 4-57,6-5 0,-4 7-8,4-2 0,0-1-138,5 1 0,0-6 122,0 1 1,0 4-122,0 1 0,0 3 51,0 2 1,5 6-114,0 3 1,4-2 102,-4-3 1,11 7-193,-2-2 1,10 1 77,-1-10 1,3-2 10,-3-3 0,9 8-87,-4-3 1,-1-2 129,-3-3 1,0-6-35,4 2 0,-4-4 119,0-2 1,-7 0 110,2-5 1,1 3-14,-1-7 1,2 5 43,-2-5 1,-2-1 25,7-8 0,0 1 127,4-6 0,5-2-264,0-7 0,2-4 36,-2-6 0,2-8-184,3-6 1,-2-13 101,-2-11 0,-4-9-97,3-5 0,-3 1 126,-2-1 1,-4 1-173,0-1 0,-7-3 281,2 3 0,-3-2-63,-2 2 0,-1-2-30,-4 7 0,2-1-53,-6 6 0,0 1-91,-5 3 0,-2-3 132,-3 3 0,-3 1-16,-6 0 1,0 7 236,0 1-201,-1 1 0,1 13 363,0 1 1,0 8-142,0 11 0,4 3-117,1 6 1,4 2-95,-5 3 0,6-2-118,-6 7 1,5-2 103,-4 1 1,-1 3-155,-4-7 1,2 1-252,2-1 1,-4-3 151,0 3 1,0-5-357,-5-4 0,3 1 137,2-7 1,-1 1 457,1-5 0,5-1 0,-1-4 0,1-3 0,1-6 0,1-1 0,7 1 0</inkml:trace>
  <inkml:trace contextRef="#ctx0" brushRef="#br0">28493 11217 7801,'28'-10'0,"1"1"0,-1 6 36,1-2 1,-6 3 180,1 2 1,-2 0 27,2 0 1,-4 0-40,-6 0 1,1 0-691,-1 0-306,-6 0 790,-2 0 0,-6 0 0</inkml:trace>
  <inkml:trace contextRef="#ctx0" brushRef="#br0">28493 10506 6873,'0'-14'-485,"0"4"668,0 1 0,5-1-51,-1-4 1,1 0-119,-5 0 0,5-1 69,-1 1-43,1 0 0,-5 0 14,0 0 0,0 4-5,0 1 1,0 4 70,0-5-5,0 7 3,0-9-66,0 4 1,0-7 132,0 1 1,0 0-76,0 0 0,0 0 8,0-1 1,0-4-58,0 0 0,0-6-10,0 2 0,0-4-90,0-2 1,0-1 70,0-3 1,2 1-23,3-5 0,-4-1 38,4-5 0,-4 5-116,-1 0 1,0 5 12,0-5 1,0 0-90,0-4 1,0 4 91,0 0 1,0 6-114,0-1 0,0 4 76,0 6 0,-1 2 3,-4 7-360,4 6 256,-12 2 1,10 6 189,-7 0 0,7 6 0,-3 2 0</inkml:trace>
  <inkml:trace contextRef="#ctx0" brushRef="#br0">28521 9369 7844,'-14'0'-127,"5"1"-10,-1 4 1,-4 3 363,-5 6 1,-5 2-51,5 3 0,-6-3-164,1 3 0,2 1-38,-2-1 0,7 0-436,-2-5 4,3-6-510,2 5 967,6-12 0,8 6 0,8-7 0</inkml:trace>
  <inkml:trace contextRef="#ctx0" brushRef="#br0">28493 9425 7844,'22'0'0,"-2"0"-10,-5 0 0,-1 7 156,0 2 0,2 4-38,3 1 0,-3 0 95,3 1 0,1-1-584,-1 0 0,2-5 134,-2 1 247,-4-7 0,6 3 0,-7-6 0</inkml:trace>
  <inkml:trace contextRef="#ctx0" brushRef="#br0">28493 8302 8023,'-7'-8'-892,"6"-4"445,-4 2 692,-3-2 1,7-2-69,-4-1 0,5 1-125,5 0 0,3 1 172,6 4-111,0-4 1,0 7-19,0-4 1,1 4 7,-1 6 0,-5 6-69,1 4 0,-7 2 58,2 3 0,-4 4 16,-1 0 0,-1 6-22,-4-1 1,-1 1-2,-4-1 1,-2 1-59,2-6 0,2 1-18,-1-1 0,4-5 14,-5 1 1,7-1-90,-1-5 1,0-2-167,0-3 170,2-2-34,-4-2 0,7-2 33,4-2 0,3-3-179,6-2 0,0-9-25,1 4 1,-1-3 4,0 3 0,2-1 168,3 1 5,-3 0 1,4 6 270,-6 3 0,-6 7-98,-3 7 1,-3 9 148,-2 15 0,0 5 77,0 9 1,-7 9 162,-2 5 1,-2-1-136,1-8 1,-2 4 20,2-4 1,-1-5-250,2-4 1,1-7-123,3-7 23,3-1 1,-5-7 185,2-7-233,3-6 0,-6-8-142,4 0 1,2-8-127,-3-6 0,-1-1-18,1-4 0,0-1-177,5 1 1,-4-5 46,-1 5 0,0-4-176,5 4 1,0 0 627,0 4 0,0-5 0,0-2 0</inkml:trace>
  <inkml:trace contextRef="#ctx0" brushRef="#br0">28862 8573 8023,'15'0'-715,"-6"0"287,1 0 955,-7 0 0,3 6-177,-6 3 1,0 4-166,0 1 0,0 2-65,0 3 1,0-2-15,0 7 1,0-5-68,0 5 1,-5-7 77,1 2 1,-6 1-172,5-1 1,-4 2-62,4-2 0,-6-3-100,2 3 1,-4-4 45,-1 0 0,-5-1-177,0 0 0,0-4 94,5-1 1,-1-6-316,1 2-150,0-3 717,0-2 0,6-7 0,2-1 0</inkml:trace>
  <inkml:trace contextRef="#ctx0" brushRef="#br0">28905 8615 8023,'22'-6'-423,"-1"3"296,-7-7 0,0 7 83,0-2 0,5-1 80,0 1 1,0-1 17,-4 1 0,-6 2-88,0-6 1,-1 4-96,2-5 1,-4 6-30,-6-6 0,0 1 158,0-6 0,0-5 0,0-2 0</inkml:trace>
  <inkml:trace contextRef="#ctx0" brushRef="#br0">28592 8089 8023,'-14'0'0,"-5"0"-263,0 0 0,-5 3 152,6 7 0,-8 1 323,3 13 1,-4-2-33,-2 1 1,-5 9 128,-4-4 0,1 10-74,-1 0 0,7 3 151,-2 2 1,4 11-361,5 2 0,1 11 200,9-1 1,2 1-26,12 4 1,0-10 61,0 6 0,8-3 37,7-2 0,5 1-51,9-1 1,5-4-21,4 4 0,3-12 28,2-7 1,1-2-292,4-8 1,-3-6-119,8-8 0,5-10-900,8-4 1,7-5 643,-33-1 0,1-3 0,30-10 307,-31 4 1,0-3-1,25-21 85,1-4 1,-10-6 39,-4-8 1,-5 0 43,-21 22 0,0-2 1,20-28-31,2-1 1,-9 5-190,-1-5 0,-13 4 117,-1-9 1,-8-1 69,-7-4 0,-4-5-70,-10 1 1,-1 34 0,-2-1 50,-3 2 1,-2 0 0,-2-1 0,-3 0-63,0 0 1,-2 1-1,0 1 1,-1 1 60,0 1 1,-1 3 0,-20-25 104,-1 7 1,-4 13-76,-1 5 1,-7 12 161,-2 8 1,-17 6-234,32 7 1,-1 2-1,-3 4 1,2 1 55,3 1 1,1 1 0,-1 3 0,1 3-181,-26 14 1,8 9-132,1 10 1,16-3-323,3 4 0,6 4 161,4 5 441,-1-1 0,4 12 0,3-6 0,3-2 0,0-2 0</inkml:trace>
  <inkml:trace contextRef="#ctx0" brushRef="#br0">20147 13335 7905,'-21'0'345,"6"0"-259,-4 0 0,3 0-196,2 0 40,6 0 490,-5 0 172,12 0 1,-4 6 171,10 4-403,9 2-139,8 9 0,14 1 233,7 7-81,6-1-264,1 0 1,6 1 24,-4-1 0,-2 1-78,3-1 0,-12 5-78,1 0 0,-7 1-14,3-6 1,-6 0-162,1 1 0,-3-1-636,-2 1 469,1-1 182,-7-6 0,0-1-985,-3-7 597,-10-6-209,4-2 379,-13-6 1,-2-6-47,-2-3 0,-4-12 445,-7-7 0,-5-7 0,-2-8 0</inkml:trace>
  <inkml:trace contextRef="#ctx0" brushRef="#br0">20673 13108 7905,'0'-8'394,"0"-5"-68,0 11-180,0-4-46,0 6 1,0 2 630,0 2-416,0 11 0,-6 8 29,-4 11 1,-4 8 75,-5 10 1,-3 16-273,8-30 0,0 0 1,-3 3-1,-1 0-121,-1 2 1,0-1 0,-4 2 0,-2-1 149,0 2 0,-2 0-1056,0-1 0,-1-1 960,-1 6 1,1 0-1,3-6 1,0-2 99,0-1 0,2 0-462,-8 32 357,-3-16 1,19-7-75,-4-6 0,8-8-23,1-12 0,7-2 18,-2-7-460,4-6 1109,1-2 1,0-7-1628,0-4 1221,0-3-452,0-6 0,0 0-668,0 0 299,0-7 64,0 5 1,0-6-947,0 3 1463,0 3 0,-7-10 0,-1 3 0</inkml:trace>
  <inkml:trace contextRef="#ctx0" brushRef="#br0">20019 13520 7916,'-2'-10'-391,"-2"1"0,2 4 314,-3-4 1,2 4 608,-2-5-149,4 7 293,-5-3-495,6 6 1,6 2 25,3 2 0,6 6 315,4 9-84,9 3-399,8 13 1,13-4 409,3 7-1652,4 0 1237,7 5 1,-5-5-141,4-1 0,-8-5-44,-2 1 0,-10-8-294,6-1 1,-7-8 180,6-2 0,-9-1-62,-5-8 1,-4 4-967,-5-4 1291,-4 0 0,-7-5 0,-4 0 0,-2 0 0</inkml:trace>
  <inkml:trace contextRef="#ctx0" brushRef="#br0">20630 13193 7916,'-14'6'-187,"0"4"-31,0 2 107,0 2 0,-1 7-54,1 3 0,0 3 235,0 1 1,-2 8 505,-3 7 1,-3 0-343,-7 4 0,1 4-245,-1 1 1,-5 6-295,-4 8-751,17-30 0,1 1 1018,-2 8 0,1 2 0,0-3 0,1 0 38,1 4 0,0-1 0,1-6 0,1 0 0,3 1 0,0 0 0</inkml:trace>
  <inkml:trace contextRef="#ctx0" brushRef="#br0">19422 15055 8149,'-8'-6'465,"3"3"-402,10-7 0,4 1-526,10-5 556,10-1 0,9 6 506,9-1-292,10 1-477,1 1 0,6-5 181,-7 4 1,-12 3-249,-2 1 1,-11 3-403,-4 2 1,-6 7-471,-8 2 1109,-6 4 0,-8 7 0,-8 2 0</inkml:trace>
  <inkml:trace contextRef="#ctx0" brushRef="#br0">19536 15340 8149,'-35'22'0,"6"-3"0,9-8 529,10-2-339,4-6-48,6 4 0,14-7-79,10 0-95,9-7-24,16-1 1,3-12-246,10-4 1,-2-3-244,6-1 0,-14-1 544,-4 1 0,-4 0 0,-8-1 0</inkml:trace>
  <inkml:trace contextRef="#ctx0" brushRef="#br0">19820 15212 8149,'0'14'0,"-5"2"581,0 3-60,-6 3-340,10 6 0,-12 7-30,4 3 60,-10 3 0,-3 8 152,-7 3-1452,-6-3 1172,5 0-298,-4-7 1,7 1-324,3 0 1,4-12-200,5-2-306,1-10 446,6-5 87,2-14 510,6-14 0,0-15 0,0-7 0</inkml:trace>
  <inkml:trace contextRef="#ctx0" brushRef="#br0">19678 15581 8149,'42'-8'0,"-4"2"-13,0 6 0,-6 6 50,1 4 1,-3 2 348,-2 3-144,1-1-61,-7 6 0,0-2-567,-3 5 254,-3-5 127,4 2 1,-5-7-1011,-1-4 1015,0-2 0,7-14 0,1 0 0</inkml:trace>
  <inkml:trace contextRef="#ctx0" brushRef="#br0">20261 14543 8149,'8'2'-84,"-4"3"1,3 4-134,-3 10 1,1 3 690,-5 7-224,0 5-50,-6 3 0,-7 7-125,-6 3 1,-6-2-70,1 2 0,-1-4 4,1-5 0,4-5-22,6-10 1,1-2-2,3-7 0,4-4-289,6-1 17,0-6 277,13-3 1,-2-8-201,13-6 104,6 0 89,0 0 0,14 0-21,-6-1 0,6 6 3,-6-1 0,-3 2 2,-2-1 1,-5 3 22,-4 6 35,-4 0 0,-7 1 63,-3 4 0,-6 3-91,-8 6 1,-11 5 135,-8 0 0,-6 6-45,-4-1 1,-3 8-37,-7 1 1,2-2 21,3-7 0,8-3 5,6-7 1,12 0 125,-3 0-94,11-6 1,10-2-259,13-6 200,6-6-13,10 5 0,0-12-143,3 3-37,3 4 91,-11-7 1,-2 10-134,-9-6 1,-3 6 123,-2-2 0,-6 5-28,-3 5 1,-10 3 80,-4 6 1,-10 2 19,-5 3 0,-6 3 213,-8 6 1,2 1-87,-7-1 0,2-1 186,8-4 0,1 3-13,9-7 0,4-5 33,9-5-223,4-5 1,15 0-153,10-8 0,10-4 20,13-7 1,1-3-243,0-1 0,1-2 3,3 2 1,-7 3-125,2-3 1,-8 10-83,-1 4 108,-10-3 278,-2 7 0,-8-4-19,-4 10 0,-3 9 123,-6 10 0,0 4 327,0 5 0,-4-1 25,-1 6 0,-6 0 236,1 4 1,4 1 508,1-1-566,4 1-216,1 0 0,0-7-112,0-3-1,6-3-132,2-8 0,8-6-82,3-6 1,3-9 17,6-1 1,7-9-379,3-15 1,1-6 80,-1-13 0,2-6-367,-7-3 0,2 0 57,-2-5 1,-8 4 192,4-9 0,-15 4-59,0 1 0,-9 5 427,0-1 0,-4 6 0,-4-5 0,-7-2 0,-5-1 0</inkml:trace>
  <inkml:trace contextRef="#ctx0" brushRef="#br0">23019 13079 8036,'-8'-14'-633,"-5"6"0,6 2 0,-3 6 977,1 0 36,5 0-232,-2 0 0,1 6 327,1 3 1,-1 9-154,5 1 0,-5 6-191,0-1 0,-4 7-26,4 3 0,-4 0-87,4-1 1,-6 4-82,1 5 0,-2-5-239,-2-4 0,-1-5-400,1-4 1,0-3 701,0-7 0,-1-6 0,1-2 0</inkml:trace>
  <inkml:trace contextRef="#ctx0" brushRef="#br0">22834 13335 8036,'8'0'-291,"0"0"-365,-3 0 546,-4 0 1,6 2 109,-7 2 0,0 6 50,0 9 1,-7 3 112,-2 6 0,-5 1-137,-5-1 6,3-6-8,-11 5 0,11-11-38,-3 3 53,3-3-42,2-8 6,6-2 1,2-9 42,6-7-429,0-12 229,13-8 1,-2-17 19,12-1 1,3 1-45,7 0 1,-3 6 290,3 7 26,3 1-197,-6 24 0,5-4 392,-6 13-176,-7 0-4,-2 6 1,-7 9 23,-4 8 1,-2 6 25,-7 4 1,-2 3 93,-3 7 0,-4-2-35,-10-3 1,-3-2-33,-7-3 1,-5-3-285,-4 4-68,-10-11 106,-2-2 1,-7-9-136,0-2-532,6-4 550,9-6 132,1-6 0,11 0 0,-4-7 0,4-1 0,2-4 0</inkml:trace>
  <inkml:trace contextRef="#ctx0" brushRef="#br0">20104 7691 8102,'-20'-6'-319,"4"4"266,-3-3 0,3 4 53,2 1 0,0 0 0,0 1 992,-1 4-348,-5 3-388,4 6 0,-5 7-54,7 3 0,-2-2-67,-2 1 1,2 3-9,-3 7 1,-2-2-43,2 7 0,-4-5-144,4 5 1,-7 5 121,3 4 0,1 1-107,-2-6 0,6 6-19,0-1-462,2 7 626,8-10 1,1 11 102,7-2 1,2 7-91,3 1 0,7 1 129,7-5 0,8-5-151,2 0 1,5-6 28,9 1 0,1-9-50,4-5 0,-2-3-6,6-1 0,1-3-282,9-2 163,9 3 0,-31-18 0,1-1-193,4 4 1,0 0 0,-4-3-1,0-1 217,2 2 1,-1-1-32,34 1 0,-34-4 0,0-1-43,-2-2 0,0-1 0,4 0 0,-1 0 71,0-1 1,-1-2 0,0-1 0,-1-2-48,30-5 1,-13-6 13,-6-4 0,-7-3 171,-8-6 0,-2-8 314,-6-7-244,-1-6 0,0-5-34,1-3 0,-2-3-1445,-4-11 1331,-2-6 1,-8 6 9,-4 0 1,-3 0-1,-6 4 0,-7 4-4,-8 2 0,-5 4-24,-9 5 0,-4-7-136,0 7 0,-5 0-28,5 9 169,-13 1 5,8 5 0,-19 4 50,0 9-68,-6 4 1,-6 7 185,2 4-181,-8 2 1,15 7 73,-7 0 0,7 7 17,3 2 1,-1 5-55,-4 5 1,4-3-4,-4 3 1,5-3-154,5-2 152,3 0 233,7 1 0,5-3-287,4-2 0,3 2 125,2-2 1,4-2-61,0 1 0,2 2 772,-2 8 1,-2-1-724,2 5 0,-3 1 137,-1 4 0,-1 1-215,1-1 0,4 1-115,0-1 122,13 1 1,-6-6-125,12 1 0,0-7 74,5 2 0,7-1-106,2 1 1,5-4 57,5 4 1,3-1-308,7 1 0,1 3 91,3 6 0,-1 2-491,6 3 1,-2-1 776,2 6 0,9-7 0,-3 4 0</inkml:trace>
  <inkml:trace contextRef="#ctx0" brushRef="#br0">22948 14088 7840,'0'-7'-1580,"0"0"1594,0 7 71,0 7 0,0 0 169,0 8 1,0-6-223,0 1 1,0-1-8,0 5 1,0-4-83,0-1-18,0-6 110,0 4 1,1-7-97,4 0 38,-3 0-45,4 0 58,0-7 1,-4 4 22,3-6 16,-4 6 1,-1-5 218,0 3-321,0 3 10,0-4 63,0 6 0,7 6 0,1 2 0</inkml:trace>
  <inkml:trace contextRef="#ctx0" brushRef="#br0">18455 7762 8388,'0'6'109,"0"-6"-55,13-6 1,3-10 118,12-3 0,2-3 320,3-6 0,3-4-648,7-6 19,0-6-38,-7-6 0,-1 1-616,-7 6 370,-6 7 174,5-5 0,-11 15-337,3-2 277,-10 15 306,-2-6 0,-7 11 0,0-6 0</inkml:trace>
  <inkml:trace contextRef="#ctx0" brushRef="#br0">18569 7250 8372,'14'0'321,"2"8"-321,3 6 0,3 15 0,6 14 0,-4 13 0,0 16 0,-7 0-300,-7-32 1,-1 1 0,5 33 299,-4 2 0,1-4-2,-6 0 0,4-9 66,-4-6 1,6-8-66,-2-12 1,4-8 0,1-10 0,-4-10 0,-1-4 0,1-18 0,4-10-1150,0-17 166,7-17-159,-6-7 1143,0-7 0,0-7 0,-9 38 0,-2 0 0,1-2 0,-1 0 0</inkml:trace>
  <inkml:trace contextRef="#ctx0" brushRef="#br0">19052 7236 8364,'14'0'-168,"-1"2"101,-3 2 1,-4 11-152,-6 8 1,0 4 770,0 2-319,0-1 1,-2 5-200,-2 0 1,-4 5 29,-7-4 1,1 3-253,0-3 0,0-3-44,0-7-133,-1 3-560,7-11 924,2-2 0,12-21 0,2-8 0</inkml:trace>
  <inkml:trace contextRef="#ctx0" brushRef="#br0">19351 6994 8351,'14'-14'-22,"0"6"-302,-6 8-1,-2 8 281,-6 13 0,-1 6 126,-4 6 0,-4 6-266,-10-1 0,-3 8-192,-7 1 1,-6 6 291,-3-6 0,-1-1-1,1-8 0,2-4 29,3-5 1,7-7 6,-2-3 0,14-10 324,-1-4-159,11-3 50,-3-9 1,20-2 111,6-10 1,8 2-158,6-7 1,3 0-25,7-4 1,0 1-48,-1 3 1,-5 2 5,-4 3 1,-8 10-9,-1-1 1,-5 7-19,4 3 1,-10 3 294,1 7-41,-9 12-182,1 14 0,-6 13 34,0 3 1,-1 7-130,-4-2 0,-3 6-5,-6-11 1,4 0 59,1-9 0,1-12-109,-1-2 1,1-12-68,3-3-155,3-6 1,-4-21-667,6-5 633,0-14 0,0-4-532,0-7 658,0-6 1,0 3 175,0-6 0,2 3 0,2 2 0,-2 7 0,3 17 0,-4 2 0,-6 15 213,1 6 1,-9 9 332,-1 15 0,0 6 784,-5 12-865,-3 7 1,-1 2-840,-5 6 1,1-2 335,3-3 38,4-3 0,4-3 0,0 0 0,2 0 0,3 1 0</inkml:trace>
  <inkml:trace contextRef="#ctx0" brushRef="#br0">22393 14216 8041,'-14'7'139,"6"1"-67,2 6 1,6 0-85,0 0 1,2-4 99,2-1 1,4-6-127,6 2 1,5-3-128,0-2 0,11-13 125,-1-6 0,4-6-100,0-4 1,-3-2-155,3 2 0,-9-2 294,-5 7 0,-10 4 0,-2-1 0</inkml:trace>
  <inkml:trace contextRef="#ctx0" brushRef="#br0">22450 14117 8041,'0'14'106,"0"0"0,0 2 284,0 3 1,0 3-177,0 7 0,5 10-14,0 4 0,-1 9-49,-4 0 1,0 2-142,0-2 1,0-3-935,0-7 502,0-5 94,0-9 1,5-7-229,0-7 1,6-6 555,-2-3 0,10-10 0,4-3 0</inkml:trace>
  <inkml:trace contextRef="#ctx0" brushRef="#br0">22820 14032 8041,'9'-7'153,"1"7"0,-7 8 317,2 11 0,-10 10-306,-4 8 1,-6 5-242,-4 0 0,-1 1-129,-4 0-767,-3-1 874,5 1 0,0-8 0,3-7 0,5 0-100,4-4 1,-1-8-270,7-2 0,0-9 468,9 0 0,9-16 0,9-5 0</inkml:trace>
  <inkml:trace contextRef="#ctx0" brushRef="#br0">23047 14088 8041,'15'-6'0,"-1"5"-47,0-4 0,-4 3-93,-1 2 1,-6 8 205,2 6 0,-4 2 17,-1 8 1,-6-5-586,-3 5 225,-4-1-17,-7 6 1,2-6-26,-6 1 0,1-2 319,-6 2 0,-5-4 0,-3-5 0</inkml:trace>
  <inkml:trace contextRef="#ctx0" brushRef="#br0">22848 14330 8041,'29'-6'-1197,"-2"-2"1059,-4-6 0,3 4 138,-7 1 0,4 4 120,-4-4 0,0 5 546,-5 0-504,1 2 0,-3 4-63,-2 2 1,-4 4 77,-6 7 1,0 5-58,0 4 1,-6 4-18,-4 5 0,-2 4-34,-3 5 1,-4 1-57,0 0 0,1-1-29,3 1 1,1-7-199,0-3 1,1-9-596,4-5 446,2-9 192,1 2 1,5-12-274,-4 0 0,3-8 444,2-11 0,0-9 0,13-8 0,3-7 0</inkml:trace>
  <inkml:trace contextRef="#ctx0" brushRef="#br0">22991 14359 8041,'0'-7'-100,"0"7"0,-8 7 172,-7 7 1,0 11 61,-9 4 0,0 4-30,-4 0 1,-1 2-218,1 3 0,6-4 229,3-5-116,3-1 0,2-6 0,0-1 0</inkml:trace>
  <inkml:trace contextRef="#ctx0" brushRef="#br0">22877 7876 8011,'6'-14'0,"-4"-1"0,4 1 0</inkml:trace>
  <inkml:trace contextRef="#ctx0" brushRef="#br0">22351 7066 8118,'-22'-29'0,"3"2"101,9 4 1,4-3 188,6 7 1,8-6 128,6 1-125,0 4-174,13-7 0,-3 5-654,9-7 256,3 1-42,7-7 1,6 5-35,3-3 1,-1 8 217,1 1 0,-8 7 52,-1-2 1,-12 9-19,-7 6 1,-13 10-118,-2 8 1,-13 10 413,-11 14-160,-11 12-255,5-15 0,-1 1 1,-3 3-1,-1 1 387,-2 3 0,0 0-971,-1-1 0,1 1 892,-1 0 0,1-1 0,3-2 0,1-1-8,2-1 1,1 0-1,0-2 1,0 1-64,-17 34 0,3-13 52,2-6 1,9-14-44,5-9 1,8-14-173,1-10 1,9-8-33,1-11-251,13-10 158,2-25 271,12-1 0,-5-14 0,7 0 0</inkml:trace>
  <inkml:trace contextRef="#ctx0" brushRef="#br0">22564 7137 8118,'8'28'-681,"-2"7"567,-6 1 0,5 7 726,0-1-324,-1 1 1,-2 0 163,3-1-329,-4-5 0,10-4-120,-6-9 0,6-5-265,-1-10 0,-2-3 87,1-6 0,1-12-523,4-7 698,-6-7 0,4-8 0,-4-3 0</inkml:trace>
  <inkml:trace contextRef="#ctx0" brushRef="#br0">22806 7037 8262,'0'14'-5,"6"5"-344,3 0 175,4 0 134,-5-5 0,5 1 171,-4-1-290,4 0-349,1-6 306,0-2 1,-6-18-374,-3-7 575,-4-7 0,6-8 0,1-3 0</inkml:trace>
  <inkml:trace contextRef="#ctx0" brushRef="#br0">22848 6454 8208,'0'-8'-56,"7"2"117,-6 12 0,12 2 436,-4 6-42,-2 7-379,5-5 1,-9 11-122,7-4 1,-7 3 51,2-3-211,-4 4 1,4-11 54,0 3-50,6-10 0,-3-2-67,6-7 277,-6 0-36,5 0 1,-5-5-280,6 0-39,0-6 305,0 10 1,-4-6-83,-1 7 84,1 0 19,4 0 1,-6 2-1,-4 3 1,-2-2 99,-2 6 1,0 1 32,0 4 0,-5 0-67,1 0 0,-7 1 304,1-1-302,4-6 7,-7 4 0,12-4 22,-4 6 1,-2 1 5,3-1 0,-1 0 17,5 0 1,0 1-71,0-1 1,0 0-3,0 0 0,5 0-210,-1 1-66,1-1 175,-5 0 0,5 0-282,0 0 136,-1 1 144,-4-1 0,0 0-159,0 0 0,0 1 168,0-1 0,-1-5-21,-4 1 0,4-1 36,-4 5 0,2 1 8,-2-1 1,2 0 139,-7 0 1,2 5-36,-1 0 1,-4 5-36,4-5 0,1 1-119,-2-1 1,6-8-89,-6 4 116,7-11 1,-3 1-110,6-10 1,1-4 99,4-10 1,1 2-20,4-7 0,2 5 8,-2-5 81,-4 7 0,1-4 196,-1 13-34,-5-4-13,6 10 377,-7-4-218,0 6 820,0 0-1184,0-6-87,0-2 217,0-7 1,1 6-653,4-1 267,-3 7-141,4-3-302,-6 6 754,0 0 0,0 0 0</inkml:trace>
  <inkml:trace contextRef="#ctx0" brushRef="#br0">23019 7108 7750,'0'-8'-1000,"-6"2"1116,4 0 1,-6 4 171,3-3-85,4 4-127,-5-6 3,6 6 1,0-7 52,0 3 8,6 4-120,-5-12 97,6 11-24,-7-4-169,0 6 0,0 8 45,0 6 1,-2 0-8,-3 5 1,2 2-133,-6-2-27,6 0 129,-4-5 0,7-4-300,0-1 345,0-6-92,0 4-27,0-7 40,7 0 3,-6 0 88,12 0 1,-12 1 140,4 4 1,-3 3 258,-2 6-184,0 6-76,-7-4 0,6 10 159,-4-8-181,4 1 15,1-4-48,0-1 0,1-6-72,4-3 0,-2-5-206,6-5 1,1-9-14,4-10 0,0-3 217,1-1 0,-1-7 0,0-1 0</inkml:trace>
  <inkml:trace contextRef="#ctx0" brushRef="#br0">23118 6795 8220,'2'-28'-230,"3"0"1,-2 1-396,6 3 0,1-3 457,4 3 1,7-7 529,2-2 1,4-2-490,2 2 46,-7 9 10,-2-9 0,-5 16-359,-1-7 332,-6 13 49,-2-8 1,-6 16 48,0-7 0,-6 7 0,-2-3 0</inkml:trace>
  <inkml:trace contextRef="#ctx0" brushRef="#br0">23261 6355 8220,'0'14'-42,"0"0"0,0 7 62,0 2 0,-2 6 87,-3 4 1,-3 2-142,-6 3 1,0 1 124,0-6 0,0 5-236,-1-5 1,6-4 87,-1-5 0,7-7-360,-1 2 121,2-10 79,2-2 149,6-14 0,2-5-194,6-7 1,2-5 163,3 5 0,3-5 30,7 5 1,-6 2 72,1 8 0,-2 2 167,2 7 1,-4 0-79,-5 0 43,-1 0 0,-2 2 110,-2 3 32,-4 3-207,-12-1 1,-2 6 38,-6-3 0,-5 2-109,0 2 0,-11 1-158,1-1 1,-1 3 162,7-3 1,-3 4-114,8-9 0,0-1 154,9 2-39,2-7 0,7 2 124,0-10 1,11-3-146,4-6 0,8-2 11,1-3 1,3 2-76,1-7 1,1 6-140,-1 0 1,-6 2-174,-3 2 388,-3 6 0,-2-5 0,0 5 0</inkml:trace>
  <inkml:trace contextRef="#ctx0" brushRef="#br0">23161 6923 8220,'10'15'-19,"-1"-1"1,-6 0 236,4 7 0,-7 5 62,0 8 0,0 4-150,0-5 0,0 5-179,0-5 1,-5 0 119,0-5 1,0-6-170,5-3-710,0-3 471,0-2 235,0-6 1,2-3-689,3-10 419,-4-9 146,12-8 0,-7-3-87,4-4 1,2 2 311,-2-10 0,-2-1 0,1-5 0,-1 0 0,2 1 0,2 1 0,-2 3 0,2 3 389,3 7-240,-1 5-64,-6 3 0,4 7 799,-2 4-447,2 9-175,3 8 1,-3 14-48,-2 6 1,1 2-87,-6 8 1,-1 0-93,-4 5 0,5-5-36,0 0 1,-1-7-371,-4 2 0,0 2-165,0-2 0,-1 0 210,-4-4 0,0-6-272,-9 1 596,3 0 0,-16-2 0,5-1 0</inkml:trace>
  <inkml:trace contextRef="#ctx0" brushRef="#br0">23147 7321 8196,'2'-28'0,"2"0"0,6 4-516,9 0 273,3 1 187,13-6 0,1 5 156,7 1 1,-1 1-109,1-2 0,-7 3-4,-3 7 0,-9 6-14,-5 3 4,-3 4 0,-8 2 39,-4 4 1,-10 9-9,-8 10 0,-7 3 198,-7 1-183,-7 7 39,-1-5 0,-7 10 10,1-7 1,5 3 62,4-7 1,9 1 472,5-11-377,10 0-160,3-5 1,18-8-67,7-6 0,6-6-252,4-8 1,-1-2-275,1-3 0,4 3 96,0-3 424,-6 3 0,0-4 0,-5-2 0</inkml:trace>
  <inkml:trace contextRef="#ctx0" brushRef="#br0">23005 6426 8188,'0'-8'-353,"0"2"508,0 6 0,-5 8 195,0 6 0,-1 6-400,1 9 1,2-1 60,-6 1 0,-1-1-141,-4 0 1,-2 1-114,-3-1 1,3 1-136,-3-1 1,4 1 88,0-1 0,1-7 289,0-7 0,-7 0 0,-1-6 0</inkml:trace>
  <inkml:trace contextRef="#ctx0" brushRef="#br0">22863 6667 8188,'22'0'-362,"-2"0"-46,-6 0 1,1 0 385,-1 0 0,0 0 356,0 0 1,1-1-180,-1-4-81,0 4 1,-5-10 75,1 6-222,-7-6-19,3 9-3,-6-4-306,0 6 327,0 0 0,-11 6 31,-3 4 1,-10 9-48,1 4 1,-4-1-26,-2 2 1,3 0 255,2 4-176,-3-6-10,11-1 0,-4-7 288,5 0 27,8-6-210,-6-1 0,13-7 16,0 0 0,8-7-39,11-2 0,-2-9 1,7-1 0,1-1-26,8 1 0,-3 8-19,4-3 1,-6 4-9,-4 1 1,-2 2-21,-3 7 1,-8 4 25,3 5 20,-9 0-2,1 18 0,-6-5 6,0 7 1,-6 1 15,-4 3 0,-4-3 5,-5 3 0,2 2-33,-7-2 0,5-1 0,-5-9 0,7 0-205,-2-4 211,3-10 3,2 4-215,0-13 199,6 0-31,2-13 1,6 4-10,0-10 0,6-2-8,3 2 1,4 0 4,1 5 1,0 0 42,1-1 0,4 3 5,0 2 0,-5 4 92,-5 6-122,1 0 2,-2 0 66,4 0-55,-10 0 30,4 0 1,-6 2 10,0 2 36,0-2 0,0 6 122,0-3 1,0-2-113,0 6 0,-5 1 130,1 4 1,-6 2 240,5 3-181,1 3-94,-3 13 1,6-1 107,-4 4 0,-1 5-47,1-1 0,0 3 111,5 7 0,0-6-141,0 1 1,0-3-40,0-1 0,2-11-42,3-4 1,-1-11-145,11-2 0,-4-8 46,8-7 0,1-14-144,-1-9 1,6-7-292,-1-13 222,9-3-348,-3-4 1,5-1-187,-7 4 0,-5 9 265,-4 0 462,-4 6 0,3 8 0,-4 1 0,-3-1 0</inkml:trace>
  <inkml:trace contextRef="#ctx0" brushRef="#br0">22322 2502 8040,'-8'-6'715,"2"4"0,17-4 65,3 6-859,10 0 126,-2 6-171,13-4 0,-2 9-122,10-6 0,-1-1 116,15-4 1,-8 0-181,8 0 1,-14 0 181,-1 0 128,-15 0 0,0-6 0,-13-2 0</inkml:trace>
  <inkml:trace contextRef="#ctx0" brushRef="#br0">22209 2985 8040,'-13'18'207,"3"-4"76,4-9 0,20-2 138,10-13-146,9 1-269,10-18 0,1 8-123,3-9 0,2 2-153,4-7 1,5 3-2381,-6 2 2650,0 6 0,-9-5 0,0 5 0</inkml:trace>
  <inkml:trace contextRef="#ctx0" brushRef="#br0">23389 2175 7797,'28'-6'-183,"0"-4"0,6 2 820,-1-1 1,6-1-444,-1-4 1,3-5-192,2 0 1,0-4-272,-1 4 127,1 0 74,-7-2 0,-3 10-747,-9-3 357,-3 9-113,-13-1 224,-2 6 1,-14 1 345,-6 4 0,-13 3 0,-9 6 0</inkml:trace>
  <inkml:trace contextRef="#ctx0" brushRef="#br0">23744 2104 8030,'-5'14'16,"1"0"1,-1 1 104,5-1 1,1 6 223,4 4 1,-2 5 137,7 4 1,-2 3-163,1 7 1,-2 6-51,-7 3 0,0 9-100,0 6 0,-5 2-230,0 2 1,-4-6-261,4-3 1,-2-10-70,3-5 0,2-9-326,-3-5 1,4-9 241,1-5 0,1-10-273,4-4 1,-3-11 744,2-8 0,4-13 0,0-10 0</inkml:trace>
  <inkml:trace contextRef="#ctx0" brushRef="#br0">23900 2445 8030,'15'7'92,"-1"5"-47,0 7 1,0 2 239,1-2 0,-3-2 485,-2 7 0,2-2-810,-2 2-10,2 2-429,3-10 1,-3 6 478,-2-3 0,9-3 0,-3 5 0</inkml:trace>
  <inkml:trace contextRef="#ctx0" brushRef="#br0">24327 1990 8081,'0'-9'-966,"0"-1"1,2 6 965,2-6 0,11 7 0,8-2 0,4 4 0,2 1 0,4-5 0,0 0 0,-2 0 0,-7 5 0,-3 0 0,-7-6 0,0-2 0</inkml:trace>
  <inkml:trace contextRef="#ctx0" brushRef="#br0">24483 1791 8012,'0'14'-569,"-4"2"-72,-1 3 0,-1 5 641,1 9 0,2-1 0,-7 6 0,5-2 0,-4 2 0,6-3 0,-3-7 0,6-6 0,0-3 0,0-3 0,6-8 0,2-3 0,6-10 0,0-3 0,7-19 0,1-3 0</inkml:trace>
  <inkml:trace contextRef="#ctx0" brushRef="#br0">24725 1948 8012,'0'22'-569,"0"5"-72,0-4 0,0 3 641,0-3 0,-6 4 0,-4-3 0,-2 3 0,-3 1 0,-10 1 0,-3-1 0,-9-1 0,4-3 0,-6 2 0,1-2 0,-2 1 0,2-1 0,4 3 0,5-5 0,4 0 0,6-3 0,0 3 0,11-6 0,7-2 0,5-9 0,12-5 0,3-5 0,13-9 0,1-10 0,6-3 0,10-1 0,-4 0 0,2-1-838,-3-6 838,-1 12 0,-7-9 0,-3 13 0,-9 2 0,-5 7 0,-3 4 0,-8 14 0,-4 6 0,-5 13 0,-9 11 0,-1 8-91,-12 1 1,-1 5 2,-5-4 0,1 4 265,0-5 102,-1 0-327,7-10 0,1-2-131,7-7 1,0-11 123,0-2 13,6-11 0,0-1 44,3-12 0,4-7-2,-4-12 0,3-1 0,2 1 0,0-5 463,0 0 1,5 1-464,0 8 0,0-3 0,-5 12 0,6 0 0,-3 11 0,7 8 0,-7 7 0,1 13 0,-2 8 121,-2 15 1,0 4 208,0 6 1,0-5-228,0 0 1,-5-5-43,1 5 1,-1-6-404,5 2 1,1-11 83,4-3 258,3-4 0,13-8 0,1-2 0</inkml:trace>
  <inkml:trace contextRef="#ctx0" brushRef="#br0">25208 1877 7994,'0'9'-111,"0"1"0,0-6-602,0 6 570,0-1 0,0 7 288,0 3-83,0 3-63,0 7 0,-6-1-106,-3 0 1,-6-1 40,-3-3 1,-3 1-6,-3-6 1,5 0 152,10-5 61,-4-6-262,5-1 278,0-1-222,2-5 1,19-5 23,6-11 0,1-2 44,4 3 1,0 1 0,4 4 0,-4 2 72,-1 7 1,-5 4 131,1 5 0,-5 8 497,-5 17-372,-2 2-169,-7 7 0,-2 4 412,-3 0-259,4 7-95,-12-10 1,10 5-35,-6-6 1,5-4-4,0-5 1,2-3-162,2-12 1,2-6 31,2-8 0,0-4-219,5-1 0,1-14-735,4-10 489,0-9 224,7-10 0,-6-1-1049,4-3 149,-3 3 747,-2-12 1,-4 4 335,-1-9 0,-6 2 0,4-7 0,-7-1 0,0-8 0,0 34 0,0-1 0</inkml:trace>
  <inkml:trace contextRef="#ctx0" brushRef="#br0">25464 1706 7994,'7'-8'-112,"-6"2"1,12 6-154,-4 0 0,-1 6 390,2 4 1,-1 2 317,6 2 1,-8 7-352,-2 3 0,1 2-251,-1 3 0,0-1-135,-5 1 201,-6-1 58,4 1 0,-11-6-28,4 1 100,3-7-58,-7 4 0,10-8-15,-7-4 0,6 2-28,-6-6 1,7-2 44,-2-8 0,4-7-53,1-7 0,1-8-126,4-2 1,4-1-91,10-8 243,4 7 6,5-4 1,2 7-16,3-1 0,-1 7 70,6 3 1,-2 5 112,2 5 0,-3 2-36,-7 7 0,-6 0 175,-3 0 0,-9 8-115,-6 6 0,-4 5 117,-4 5 0,-7 3-158,-13-4 41,0 4-64,-17 2 0,5 4-165,-7 0 1,0 5 23,1-5 1,5-1-111,4-9 0,8 1 140,1-10 1,12 2-28,-3-11 1,11-2 23,-1-8 1,5-7-10,5-7 0,3-7-29,6 3 0,6 1 50,4-2 0,5 5-108,4-5 110,-3 7-45,11-4 1,-11 12-100,3-1 0,-3 6 132,-2-6 1,-5 7-32,-5-2 28,-2 4 1,-8 2-5,-3 4 1,-10 3 168,-4 6 40,-10 0-195,-3 7 1,-12 1 75,1 7 0,-6 4-44,1 0 0,-3 5 14,-2-5-323,7 6 309,7-9 0,4 4 23,6-11 132,7-2-82,5-7 0,14-6-47,2-3 0,12-10-5,7-5 0,7-4-129,7-5 0,3 2-7,2-7 1,2 1-216,3-6 0,-5 1 89,-9-1 1,0 1-395,-9-1 619,2 1 0,-12 4 0,0 1 0,-9-3 0,-7-1 0</inkml:trace>
  <inkml:trace contextRef="#ctx0" brushRef="#br0">25820 1905 7994,'-8'0'0,"2"2"-152,6 2 1,0 4-182,0 6 0,0 9 399,0 5 0,4 7 418,1 7 0,5 3-90,-6 2 1,1 4-233,-5 5 1,0-3-42,0-1 0,0-7 16,0 3 1,-2 1-107,-2-2 1,1 1 33,-7-6 0,5-5-166,-4-4 1,4-6-333,-4-8 307,6 0 1,-5-18-142,3 4 1,2-5-90,-7-5 1,1-8-188,-5-5 1,-1-6 199,1 5 1,-5-5 342,0 5 0,-4 0 0,4 5 0,-7 6 0,3 3 0,0 5 0,0 5 0,5 9 0,-1 10 0,4-3-41,0-2 1,6-1 147,-1-3-42,7 2 0,-1-17-43,8 0 0,6-13-22,9-10 0,3-10 0,6-4 0</inkml:trace>
  <inkml:trace contextRef="#ctx0" brushRef="#br0">25834 2374 7977,'29'-14'0,"-3"6"-167,-2 3 1,1 4 472,-6 1 1,0 6 606,-5 4 0,1 2-560,-1 2 1,0 1-285,0-1 0,2 0-69,3 0 0,-3 0 0,4 1 0</inkml:trace>
  <inkml:trace contextRef="#ctx0" brushRef="#br0">27753 1877 7852,'-34'-13'0,"-4"3"1,-3-1 195,-2 7-60,0-1 0,-1 6 96,-3 4 0,7 9 23,-2 10 0,13 9-132,1 5 0,10 5-166,4 4 1,6-7-105,8 2 0,7-10 138,2-4 0,10-2-348,5-12 1,9-3 196,5-11 0,9 0-56,5 0 1,-1-6 35,1-4 0,-11 4 87,2 1 0,-12 4 33,-2 1 0,-9 1 112,-10 4 1,-4 4 2,-6 10 0,-11 3-70,-3 7 0,-16 4 168,-3 0 0,-5 0-91,0-4 1,-3-1-42,3 1 0,5-6-123,4 1 0,7-8-484,8-2 418,6 0 0,2-14 168,6 0 0,12-19 0,4-11 0</inkml:trace>
  <inkml:trace contextRef="#ctx0" brushRef="#br0">27825 2246 7881,'22'0'-78,"-3"0"0,1 0-117,-1 0 1,0 0 725,-5 0 0,5-1-109,0-4 0,6 2-394,-1-7 0,1-1-75,-1-8 0,1 3-67,-6-3 1,-1-1 134,-9 1 0,-2-6-35,-7 1 1,0 3-24,0 3 1,-11 2-214,-4 2 1,-8 1 44,-1 3 1,-1 4 68,1 6 1,-3 2 182,3 2 1,4 4 2,1 7 1,3 7 176,2 6 1,1 2-132,4 8 0,-2-5 78,6 5 1,0-2-40,5 2 1,0 2 107,0-7 0,2 0-362,3-4 1,2-3 98,8-2 1,0-10-331,4-9 1,-1-3 77,5-2 1,6-8-67,4-6 1,7-7 116,-3-7 1,3-6-40,-2 1 1,-2-11-5,-3 1 0,-7-2 264,2 2 0,-9-4-71,0-1 0,-8 2 71,-1 8 0,-7 0 225,1 10 0,-2-2-43,-2 11 1,-2 6 94,-2 9 1,1 2-33,-7 2 1,1 2 171,-6 2 0,1 4-244,0 7 1,-5 5-70,0 4 1,-5-2-221,5 2 1,5-7 78,5 2 0,6-8-210,-2-2 0,5-5 79,5 0 1,-1-2-22,10-2 1,-2-2-6,7-2 1,-4 0 54,0-5 0,3 6 70,1-2 1,0-1 16,-4 1 0,-6 2 109,1 8 1,-6 4-70,6 10 0,-7 5 302,2 9 1,-5 3-56,-5 7 1,2 1 71,-7 4 1,6-1-52,-6 10 1,7-2-41,-2 11 1,4 2 9,1 8 1,0-3-69,0 3 1,0-10-210,0-4 1,1-9 73,4-1 0,3-12-122,6-2 1,5-11-11,0-4 0,0-10-125,-5 1 0,0-9 74,1 0 0,-1-10-43,0-5 0,-1-5-141,-4-9 0,2 0-846,-6-9 1190,0-3 0,-5 6 0,0-5 0</inkml:trace>
  <inkml:trace contextRef="#ctx0" brushRef="#br0">28436 2360 7881,'6'8'40,"4"-3"1,2-4 76,3-1 1,0-1 52,4-4 0,3-1 28,7-4 1,6-3-391,3 4 0,4-4 192,6-1 0,2-6 0,7-3 0</inkml:trace>
  <inkml:trace contextRef="#ctx0" brushRef="#br0">29417 1820 7968,'-14'-29'0,"6"2"90,3 4 1,-1 7 453,1 6-675,0 7 0,10-1 159,0 8 1,6 6-291,-2 9 0,-1 3 276,2 6 1,-2 1 135,1-1 0,4 1 16,-4-1 1,-1 5 10,2 0 1,-7 1-102,1-6 0,-2 2 19,-2 3 1,-6-3-131,-4 3 1,-9-3 102,-4-1 1,-9-1-233,-1 1 1,0-7 11,4-3 1,7-4 113,3 0 136,3-7-38,8-2 1,12-8-29,15-2 1,9-4 32,15-7 0,6 3-214,3 2 1,8-2 119,1 2 1,-1-1-500,-7 2 1,0-2 527,-5 6 0,5-6 0,-2 3 0</inkml:trace>
  <inkml:trace contextRef="#ctx0" brushRef="#br0">29943 2132 7934,'28'-14'-197,"1"0"197,-1 0 0,5 0-705,1-1 0,4 6 705,-5-1 0,6 1 0,-9-5 0,5 0 0</inkml:trace>
  <inkml:trace contextRef="#ctx0" brushRef="#br0">30768 1706 7958,'0'-14'0,"0"0"0,-7 1-228,-2 3 1,-5 4 128,-5 6 1,-10 3 148,-9 7 0,-9 6 2,-5 12 1,3 0 6,1 1 0,6 4 36,4 0 0,9 0 151,10-4 1,5-6-269,5 1 1,2-6 76,7 1 0,7-5-24,2-5 1,9-1 74,1-3 1,6-4 79,-1 4 0,4-3-99,5-2 0,2 0 1,3 0 1,-3 4-73,-7 1 0,-1 6-3,-3-1 1,-5 2 1,-10 3 1,-4 0 54,-10 4 0,-4-1-80,-10 5 1,-2-5-98,-3 1 1,-3-3-171,4-2 0,1-2-93,-2-2 0,5 1-799,-5-6 1169,7-1 0,-4-16 0,7-4 0</inkml:trace>
  <inkml:trace contextRef="#ctx0" brushRef="#br0">30697 2019 7958,'36'-7'-159,"3"0"59,-5-8 0,-1 4 38,-5-3 1,1 3 122,-1-8 0,-1 3-96,-3 2 0,1-5-1,-6 0 0,-2 0 15,-7 5 0,1 0 42,-7-1 0,0 6-133,-9 0 1,-8 1 96,-6-2 0,-4 4-80,4 6 0,-7 0 203,3 0 1,1 6-104,-2 4 1,6 9 309,0 4 1,0 4-38,-1 2 1,3 5-24,-3 4 0,5 6-117,5-1 1,2 6 43,7-11 0,2 3-303,3-13 0,4-2-451,10-12 0,3-6-162,7-3 0,1-7 413,3-7 0,-3-7 321,3-13 0,2-5 0,-2-4 0,5-3 0,-5-2 0,0 5-61,-4 0 1,-2 7 60,-4-3 0,-2 0 10,-7 0 0,0 3 158,0 7 0,-6-1 250,-3 6 0,-3-5-125,-2 5 1,0 0 235,0 5 1,-5 5-206,0-1 1,-6 7-81,2-2 1,-4 4-99,-1 1 1,1 6-120,4 3 1,-4 4-54,4 1 1,1 1-331,-2-1 0,7 0 29,-2 0 0,5 0 159,5 1 0,8-1-149,6 0 1,1 0 54,-1 0 0,2 1 119,2-1 0,3 2 114,-7 3 0,4 3 9,-4 6 1,0 7 555,-5 3 1,1 6-276,-1 8 1,-6 2 127,-3 12 0,-4 1-299,-1 4 0,0-3 145,0 3 0,0-3-182,0 7 0,0-15-224,0-7 1,5-9 193,0-6 0,6-8-79,-2-7 0,5-11-53,5-3 1,-3-7-157,3-7 1,-5-8-408,-4-6 1,1-6 6,-6 1 665,-1-3 0,-16-7 0,-4-3 0</inkml:trace>
  <inkml:trace contextRef="#ctx0" brushRef="#br0">28791 3128 7886,'0'-15'-24,"0"1"0,2 0-38,3 0 1,4 1 201,10 4 0,8-2 134,6 6 0,0 2-130,-4 7 0,-2 6-5,-4 9 0,-4 5-145,-9 9 0,-4-2 83,-6 7 0,-13 5-42,-6 4 0,-6 1 11,-3-6 0,-7 1-149,-3 0 1,-1-2 106,1-3 0,5-10-207,9-9-61,3-3 216,13-8 1,2-4-87,6-8 0,11-9 92,3-6 0,12-5-10,2 5 1,0 0 56,6 5 1,-4 6 122,-2 4 1,1 2-93,-1 2 1,-6 8 142,-3 6 1,-8 7-71,-1 7 0,-6 1-61,6-1 1,-7 0-48,2 1 0,1-2-89,-1-4 1,4-2-556,-4-7 315,6 0 1,-8-6-164,7-3 1,-7-5 188,2-5 1,1-7 301,-1-7 0,6-13 0,-3 2 0</inkml:trace>
  <inkml:trace contextRef="#ctx0" brushRef="#br0">29218 3440 7886,'9'0'-38,"1"0"1,-5 5-76,4 0 0,-4 4 249,4-4-119,-6 6 1,4-3-49,-7 6 0,0 0-61,0 1 0,0-6-172,0 1 0,0-6-24,0 6-192,-7-7 376,6 3 0,-5-7 104,6-4 0,6-4 0,3-10 0,6 3 0,4-3 0,-1 1 0,11-1 0,-4 8-33,8-3 1,-9 9 32,-5 1 0,0 4 166,-5 4 0,2 6 307,-11 9 0,4-2-194,-4 7 1,0-5-4,-5 5 1,0-7-363,0 2 269,0-3-565,0-8 0,0-4 54,0-8 0,0-6-129,0-9 0,1 0 457,4-9 0,-3 3 0,4-10 0</inkml:trace>
  <inkml:trace contextRef="#ctx0" brushRef="#br0">29644 2929 7886,'10'11'-290,"-1"3"1,-4-2 115,5 12 0,-7 1 493,2 9 0,-4 8-74,-1 10 0,0 10 289,0 4 1,-5 4-1037,1 1 878,-1-6-215,-1 4 0,4-10-25,-3 2 1,5-2 33,5-2 1,3-7-769,6-2 0,5-11 405,0-3 0,5-11-558,-5-4 1,1-9 315,-1-6 1,-3-4-321,3-4 974,-10-4 0,4-19 0,-5-3 0</inkml:trace>
  <inkml:trace contextRef="#ctx0" brushRef="#br0">30085 2985 7874,'22'2'-141,"-3"3"1,-5-2-257,-4 6 1,-4 2 671,-6 8 1,0-1-103,0 5 1,-11 1 77,-3 5 0,-11 4-92,-4 0 1,1 0-141,-5-4 1,4-7-11,6-3 1,4-8-6,9-2-221,-3-6-101,12 4 1,1-7 77,9 0 0,9 0 96,1 0 0,6-5 292,-1 0 0,3 0-99,1 5 0,-4 7 83,-1 2 1,-5 5 59,1 5 0,0 4 195,-5 5 0,3 0-81,-7 1 0,-2-1 126,1 1 1,-4-2-384,4-4 1,-4 2 81,5-6 0,-7 0-678,1-4 325,4-7-33,-6-2 0,9-12-112,-6-4 0,-1-4-275,-4-5 0,0-3 216,0-7 0,0 1 426,0-1 0,0 1 0,-6 0 0,-2-1 0</inkml:trace>
  <inkml:trace contextRef="#ctx0" brushRef="#br0">30256 3184 7874,'14'-14'-243,"0"0"1,0-6-313,1-4 1,5-3 389,4-1 1,3-1 144,1 1 1,1-1 150,-1 1 1,7 1-80,3 3 0,1-1 324,-1 6 1,0 2-45,-10 7 1,3-1-165,-13 6 0,-3 1-180,-6 4-181,-6 0 1,2 1-144,-10 4 1,-1-2 192,-3 7 1,-4-7-87,3 1 0,3-2-34,-3-2 263,1 0 0,-6 0 0,1 0 0,0 0 0</inkml:trace>
  <inkml:trace contextRef="#ctx0" brushRef="#br0">30441 2786 7874,'0'-7'0,"0"0"0,0 7 0,-2 0 0,-3 0 0,2 11 0,-6 3 0,1 15 0,-2-1 0,-2 10 132,2 0 1,-1-2 378,2 2 1,-2-1-158,6 1 1,-5 1-364,6-6 0,-1-1 84,5-8 1,1-5-191,4-10 0,3-3-2,6-6 0,2-6 2,3-3 0,-2-6 146,7-4 0,1 2-117,9-7 0,-3 7-56,7-2 1,-6 3 89,1 2 1,-5 4-738,-4 1 44,-3 6 237,-14-3 0,-2 7 266,-10 4 0,-9-2 242,-9 6 0,-11 1 0,-4 4 0,1 0 0,-6 1 0,5-1 0,-5 0 0,2 0 0,8 0 0,0 1 0,4-1 0,3-1 49,2-4 1,3 2 124,7-6 0,5 0-71,-1-5 0,7-2 165,-2-3 1,5-3-97,5-6 0,8-2-20,6-3 1,1 4-193,-1-4 0,-3 3 103,3 2 1,3-1-72,2 1 0,3 2-11,1 2 1,0-1 3,1 6 1,-1 1 8,1 4 1,-6 1-6,1 4 1,-7 3 98,2 6 1,-4 6 15,-6 4 0,-1 5 57,-3 4 0,-4-2-65,4 7 0,-3 0-5,-2 5 0,0-2-52,0-3 0,0 1-77,0-5 1,0-1 61,0-5 0,0-4-198,0-1 70,0-5-348,0 2 215,0-12 0,0-3 112,0-10 0,-5-4-237,0-10 0,-6-3 98,2-7 0,1 1 264,-2-1 0,1 1 0,-5 0 0,1 1 0,3 3 0,-2 4 42,2 5 0,2 7 102,-1 4 1,0 4 358,-6 4 1,1 11-208,0 8 1,-2 6-29,-3 4 0,3-3-36,-3 3 0,4-3-192,0-1 1,1-7-116,0-3 0,4 0-766,1-5 162,6 3 679,-10-15 0,12-2 0,-6-8 0</inkml:trace>
  <inkml:trace contextRef="#ctx0" brushRef="#br0">30839 3312 7866,'34'10'0,"-5"-1"0,-7 1 0,-8 4 0,0 5 89,1 0 1,-6 0-198,1-5 0,-2 5-163,1 0 1,2 0 168,-6-5 102,0 7 0,1-5 0,2 4 0</inkml:trace>
  <inkml:trace contextRef="#ctx0" brushRef="#br0">29104 4620 7907,'0'-14'-271,"0"5"331,0-1 0,5 5 248,0-4 0,10 1-213,0-1 1,8-6-183,1 1 1,11-2 21,7-7 27,1-1 0,6-4-42,-6-1 1,-7 5-224,-3 1 0,-6 10-66,-8-1 40,0 9 0,-19-1 55,0 6 0,-13 14 274,-10 10 0,-17 9 0,-4 10 0,-13-1 0</inkml:trace>
  <inkml:trace contextRef="#ctx0" brushRef="#br0">29104 4777 7907,'-9'12'-1234,"-1"-2"1567,7 2 1,-3-8 15,6 5 0,0-4-255,0 4 0,4 1 4,1 4 1,2 0-154,-3 0 0,-2 1 122,3-1 0,-4 0-268,-1 0 272,0 1-20,0-1-166,0-6 1,0-10 70,0-12 1,6-2-145,4-8 0,3 1 32,1-6 1,6-1 97,4-3 1,3 8 119,1-4 0,1 10 156,-1 0 1,5 10-64,1 4 0,3 4-97,-3 1 0,-1 0 111,-5 0 1,-1 1-80,-3 4 0,-5-2-96,-10 7 0,-2-1 35,-7 5 0,-4 2-14,-5 3 1,-2-3-1,-13 3 0,-6 1-117,-8-1 1,-4 7 64,-6-3 0,4-2-117,-3-2 1,9 1 35,4-1 0,11-1 84,4-9 0,5-1-169,4-3 56,-3-4 1,13-5-177,0-11 0,7-8 146,7-1 1,7-4-40,2-6 0,9-2 131,1-7 0,5 1 85,-5-1 0,5 2 0,-5 3 0,-6 2 0,-8 3 0,-3 9 0,-2 0 0,-6 7 77,-3 3 63,-4 6 1,-1 9-24,0 14 0,0 7 106,0 11 1,-6 2 46,-4 2 0,-2 5 120,-2-5 1,-7 5-82,-3 0 0,-2 1-46,-3-1 0,1 1-229,-1 0 0,-4 4-18,0 1 0,0-1-127,4-4 1,1-2 55,-1-3 0,-4 1-175,0-6 0,1-4-514,9-6 0,-3-12 744,8-1 0,-1-7 0,4-3 0</inkml:trace>
  <inkml:trace contextRef="#ctx0" brushRef="#br0">29118 5004 7907,'29'0'0,"-1"0"0,7 2 18,3 2 0,3 6-71,2 9 1,4 1 148,0 4 1,-1 1-136,-8-6 1,3 0-183,-3-4 1,-3-6 166,-2 1 54,-9-7 0,3 9 0,-5-4 0</inkml:trace>
  <inkml:trace contextRef="#ctx0" brushRef="#br0">29971 4322 7940,'8'1'350,"-3"4"0,1-2-237,-1 7-56,0 6 0,-5 6-90,0 6 0,-6 2 91,-4 3 1,-4-1-326,-5 6 1,-3-7 100,-7 3 1,7-11-33,3-4 0,0-3 105,5-2-184,-3-6 138,15-2 35,-4-6 64,6 0 1,6 0 5,4 0 1,4 2 194,5 3 1,-2 3-50,7 6 1,-5 5 66,5 0 1,-7 6-89,2-1 1,-8 3 28,-2 1 0,-5-4 104,0-1 1,3-4-75,-3 5 1,1-7 36,-5 2 42,0-3-458,0-2 179,0-6 1,0-3-298,0-10 1,0-4 61,0-10 1,0-3-64,0-7 0,0-5-460,0-4 808,0-3 0,0-8 0,0-2 0</inkml:trace>
  <inkml:trace contextRef="#ctx0" brushRef="#br0">30071 4308 7940,'14'-8'0,"0"1"0,1 7 0,-6 0-66,1 0 1,-1 2-135,5 3 0,0-2 270,1 6 0,-1-1-70,0 2 0,0 1-415,1-7 205,-1 8 1,0-11 101,0 4 1,0-5 2,1-5 0,-6-3-111,1-6 1,-1 0 209,5 0 0,-4 4 6,-1 1 216,-6 5-225,4-2 0,-7 12 160,0 4 0,-7 4-64,-2 5 0,-8 2-44,-2 2 1,-5 4 87,5-3 1,-5-4-10,5-1 1,0-3 190,5-2-215,6-6 0,2 0-139,6-3 0,2-3 99,2 2 0,4-2-32,6-2 0,5 0 58,0 0 1,0 0-18,-5 0 1,1 0-67,-1 0 0,0 0-10,0 0-121,-6 0 186,-1 0-62,-7 0 1,-7 6 26,-2 4 0,-10 4 54,-5 5 0,-3-2-23,-1 7 1,-1-5 17,1 5 0,1-7-13,3 2 0,5-3 87,10-2-117,3-6-24,6 4 1,8-10-57,6 3 0,2-10 80,7-5 0,-1 3-50,2-3 1,-2 5 8,-3-4 1,-3 6-6,3-2 1,-8-1-24,-2 1 5,-5 0 35,2 12 0,-8 0-1,-2 8 1,-9-1-30,-6 0 0,-2 5 27,2 0 0,4 0-40,-4-5 0,3 0 62,2 1-8,6-1 1,3-2 23,10-2 0,4-4 97,10-6 1,-1-1-113,5-4 0,1 2 1,4-7 0,1-4-10,-1-5 1,1 0 26,-1 5 1,-4 1-263,0 4 0,-12-2-401,2 6-183,-9 0 534,1 5 0,-12 0 276,-3 0 0,-4 2 0,-1 3 0,0-2 0,-1 6 0,-5-6 0,-2 4 0</inkml:trace>
  <inkml:trace contextRef="#ctx0" brushRef="#br0">30341 4748 7446,'8'13'371,"-3"6"0,-4 8 222,-1 6 1,0 5-168,0 9 0,0 4-147,0 6 0,-6-2-121,-3-3 0,2-3-133,2-6 0,-1-2-40,1-3 1,1-5-235,4-10 0,0-2-37,0-7 0,4-4 179,1-1 1,1-6-527,-1 2 1,-2-5 244,7-5 1,-5-4-743,4-10 1130,1-3 0,-3-7 0,0 1 0</inkml:trace>
  <inkml:trace contextRef="#ctx0" brushRef="#br0">30711 4293 7940,'12'7'0,"-2"2"0,-4 9-360,-6 0 1,0 9 16,0 2 0,-11 1 472,-3 8 1,-10 0-75,1 4 0,-9-5 18,-1-4 1,6-10-34,8-4 0,3-3 156,2-2-225,6-6 24,2-1 1,7-7 26,4 0 0,8 0 114,6 0 1,0-2-47,-5-3 0,5 4-62,0-4 1,0 3-45,-5 2 0,-1 2 12,-4 3-2,4 3 1,-7 6 72,3 0 1,-2 5-3,-7 0 0,0 0 142,0-5 1,0 5-51,0 0 0,0 0 33,0-5 0,0 5-114,0 0 0,0 0-94,0-5 0,0 1 37,0-1-56,0 0 0,0 0-21,0 0-406,0-6-163,0 5 404,0-11 0,0-2-189,0-10 0,0-7 108,0-2 0,1-11 304,4 1 0,-2-9 0,7 0 0,-1-3 0,5-1 0,1 1 0,-1 3 0,0-2 0,0 7 0,-4 1-210,-1 9 1,-1 2 209,2 7 0,-2 6 199,-4 3-140,-2 4 1,9 2 48,-6 4 1,1 5-14,-1 9 0,-4-2 83,4 7 0,-2-2-20,2 1 0,-4 9 155,4-4 0,-3 4 44,-2-4 1,0-1-144,0-3 1,0 6-247,0-6 1,5 1 137,-1-6 1,1-3-167,-5 3 0,0-8-267,0-2 36,0-6 1,0 2 111,0-10 0,0-2-108,0-8 0,0 0-55,0-4 0,2-4 80,2-5 1,-2-5 235,3 0 1,-2-10 25,2 5 0,-4-9 0,4 9 0,1-10 58,-1 11 1,6-6 102,-2 10 0,4 1 13,1 8 1,2-1 182,3 6 1,-2-1-72,7 1 1,0 3-92,4-3 1,5 3-137,1 2 1,4 0 51,-5-1 1,3 3-121,-7 2 0,5-1 155,-10 7 0,4-1 0,-9 5 0,0 6-86,-4 4 1,-8 9 14,-2 4 0,-3 10-104,-2 5 0,0 10 85,0 4 0,-7 3-77,-2 2 1,-4-5 4,-1 0 1,0-6-159,0 1 1,4-7-46,1-2 0,4-8-156,-5-2 0,6-4 33,-6-5 0,1-8-152,-5 3 0,-2-9 494,-3 0 0,-3-4 0,-7-1 0</inkml:trace>
  <inkml:trace contextRef="#ctx0" brushRef="#br0">31038 4876 7932,'20'-6'0,"-2"-4"0,5-9 0,1 2 137,5-7 0,-3 5-79,-2-4 1,3 4-312,-3-5 1,-4 7 20,-1-2 1,-5-2-210,-4 2 0,-4 0 228,-6 5 1,-1 5 212,-4-1 0,-3-6 0,-6-6 0</inkml:trace>
  <inkml:trace contextRef="#ctx0" brushRef="#br0">31208 4535 7932,'0'21'-7,"-1"1"79,-4 6 0,3 2 86,-2 3 1,1-1-136,-2 6 1,2-2 207,-7 2 0,7-3-58,-2-7 0,-1-1-52,1-3 1,2-1 92,8-8 0,0-4-20,9-11 1,-2-2-65,12-3 1,1-9-65,9-9 0,-3-9 42,7-1 1,0-7-111,5 2 0,-7 4-297,-3 0 1,-8 4 139,-1 2 0,-8 0-762,-2-1 0,-1 5 921,-8 1 0,-1-1 0,-4-4 0</inkml:trace>
  <inkml:trace contextRef="#ctx0" brushRef="#br0">30697 1180 7928,'-72'-21'0,"-2"6"104,3-4 0,5 3-153,14 2 1,-5 6 101,0 3 0,-8-1 138,-11 1 1,-1 0-234,-4 5 0,5-5-159,10 1 0,-3-3 68,2 3 0,-5 1 66,32-2 0,-1 0 0,1 3 0,-1 1 13,-3-2 1,-2 1 0,5 1 0,0 1 36,-39 0 0,39 0 0,0 0-64,-4-1 1,0 2-1,-4 1 1,0 0 73,-3 0 0,-1 1 0,-1 2 0,1 1-131,3-1 1,0 0 0,0 1 0,-1 0 113,2 1 0,-1 0 1,-3 1-1,0-1-222,-6-1 1,-1 2 0,4 1 0,0 1 261,6-1 0,1 1 1,1 2-1,-1 1-22,0-1 1,-1 0-1,2 1 1,-1 1 1,-3-1 0,0 2 1,5 1-1,1 1-43,3-1 0,1 1 0,1 3 0,1 1 174,2 0 0,0 1 0,1 1 0,0 1-90,-3 2 0,0 1 0,1 0 0,0-1-17,1-2 1,0 0 0,1 0-1,2 1-112,-22 22 0,3-3 221,11 4 0,7-4-180,3-1 0,4 6 106,6 3 1,-1 3 94,10 2 0,3 4-83,11 1 1,6 4 155,4-4 0,10 1-156,9-1 1,5 3-23,-14-30 0,3 1 1,4-2-1,3 0-67,2-3 1,2-1 0,4 1 0,2-2 103,4-4 1,2-2 0,1 0 0,2-2-123,0-4 0,1-1 1,3 1-1,0-2-114,-1-5 1,1-2 0,5 4 0,2 0 132,6-2 0,1-1 1,-6 0-1,-2 0 18,-5-4 1,1-1-1,4 2 1,2 1-4,0-2 1,1-1-1,1 0 1,0 0 44,-3 1 1,-1-1 0,1-1 0,-2-1-41,-3 3 1,-1 0 0,7-3 0,2-1 103,1 1 0,0 1 1,-4 0-1,0 0-53,-3-1 0,-1 1 0,2-1 0,0 0-42,1-1 0,0-2 1,4 1-1,1 0-6,-5 0 1,0 0-1,3 0 1,-1-1 7,-4-1 0,0-1 0,2-2 0,1-3-25,1 0 1,1-3 0,0 0 0,-1-1-70,-4 3 1,0-1-1,4-5 1,1 0 40,-3 1 1,0-1 0,0 0 0,-1-1 7,0 2 0,-2-1 1,-5 1-1,-1 0-20,-4 0 1,-2 0 0,-2-1 0,-2 1 69,1 0 0,-1 0 0,33-15 194,-2 1 1,-8-1-5,-11 1 1,-6-1 207,-13 1 0,-1 0-267,-13-1 1,0-6 589,-5-2 1,-6-6-642,-4-5 0,-2-2-15,-2-7 0,-8-11-111,-6-3 0,-8-3 166,-11 3 0,-5 1-53,15 37 0,-2 0 0,-3-4 1,-2 1-126,-5 3 1,-1 0 0,1-1 0,-1 2 94,-2 2 1,0 3-1,-1 0 1,-1 2 4,0-2 0,-1 1 0,-9 3 1,-2 1 2,-5-3 0,0 2 0,-3 3 0,0 2-334,1 1 1,-1 1 0,-5 3-1,-1 1 185,2 0 1,0 0 0,-1 1 0,1 0-372,-1 0 0,2-2 1,7 0-1,3 0 60,4 1 1,3 0 399,4-1 0,2-1 0,-1-2 0,1-1 0,-31-16 0,3-1 0</inkml:trace>
  <inkml:trace contextRef="#ctx0" brushRef="#br0">7351 7947 8301,'-11'-55'0,"6"-7"0,26-6 0,-2 32 0,6 1 0,7 0 0,1-1 0</inkml:trace>
  <inkml:trace contextRef="#ctx0" brushRef="#br0">19422 5772 7794,'-21'-14'0,"6"1"-51,-4 4 1,3-3-87,2 8 1,-1-1 202,1 5-35,0 0 1,4 0-92,1 0 1,6 2 103,-2 2-114,3-2 1,4 9 83,3-6 0,-2 4-148,6-4 1,1 4 36,4-4 97,0 0 0,1 1 0,-1 2 0</inkml:trace>
  <inkml:trace contextRef="#ctx0" brushRef="#br0">23047 5004 8350,'-14'-6'1584,"0"4"-1407,6-4-39,2 6-24,6 0 0,6 0-197,4 0 0,5-8 208,9-6 0,9-4-104,19-10 0,15-2 16,-25 12 0,1-2 1,2-1-1,0-1-156,2 1 0,1 0 0,1 0 0,0-1 311,-2-1 1,1-1 0,8-3-1,3 0-483,2 1 1,1 0-1,-1-5 1,0 0 378,-4 5 0,-1 0 0,7-5 0,-1-1-40,0 3 0,0 1 0,4-2 0,2 0 10,-2 2 0,0-1 0,0-2 0,-2-1-11,0-1 1,0 0 0,2-2 0,1-1-119,1-2 1,1 0-1,-1 1 1,-2 0-306,-8-4 1,-2 1 0,5 3 0,0 0 246,-4-1 0,0 0 0,0 0 1,1 0 27,-3 3 0,-1-1 0,-4-1 0,-1 0-52,-3 3 1,-2 1 0,-2 2-1,-1-1 262,-1 1 0,0 1 0,-6 4 0,0 1 174,32-17 1,-12 7-202,-6 11 1,-11-1 569,-3 6 0,-4 0-516,-2 5 0,-4 1 1193,-1 4-1494,-5-4 758,2 5 0,-5 0-801,-1 3 221,-6 4-75,4 1 1,-10-2-84,3-3-42,-4 4-27,-7-5 0,-7 10-86,-6 1 0,-1 1-282,1-1 0,3 1 0,-3 4 1,3 1-731,2-6 1312,0 6 0,-7-10 0,-1 6 0</inkml:trace>
  <inkml:trace contextRef="#ctx0" brushRef="#br0">26118 3000 8303,'-7'0'-833,"2"0"494,10 0 1249,2 0-623,8 0 0,7 0-90,6 0 1,9-2-154,10-3 0,3 2 42,7-6 1,-5 4 126,1-5 0,-4 7 3,-2-1 0,-1-3-79,-13 3 0,5-1 169,-5 5 0,-5 0-186,-4 0 1,-6 5-45,1-1 0,-5 7 51,-5-1 1,2-2-142,-6 1 1,0 1 119,-5 4 1,0 2-6,0 3 1,-2-2 235,-3 7-241,-2-7 58,-8 16 0,0-4 52,-4 9 1,3 7-267,-3-2 0,-2 9-278,2 0 1,-1 4-459,1 0 796,3 1 0,-8-5 0,7 1 0,3 0 0,1 3 0,4 0 0</inkml:trace>
  <inkml:trace contextRef="#ctx0" brushRef="#br0">25848 753 8642,'21'-4'441,"3"-1"-440,2-6 1,4 3-390,4-6 0,-4 1 100,3 4 1,-5-4-593,-4 4 693,3-4 0,-11-1-98,3 0 219,-10 6-90,-3-5 1,-12 11 211,-3-2 0,-6 2-106,-4 2 0,2 8 278,-7 6 1,5 2-67,-4 8 0,0 1 261,0 8 0,-2 3-90,6 7 1,1-2 34,9-3 0,2 2-143,7-7 1,0-5-50,0-4 1,8-8-274,7-2 0,0-1 98,9-9-1,-5 1-404,5-5 1,-7-2 34,2-2 0,-3-3-142,-2-2 1,-1-4 229,-4 4 0,-3 1 281,-6-2 0,0 1 0,7-12 0,1-1 0</inkml:trace>
  <inkml:trace contextRef="#ctx0" brushRef="#br0">26218 640 8213,'13'9'84,"-4"1"0,2-1 186,-6 5 0,0 2 69,-5 3 0,0 3-91,0 7 0,0 1-256,0 3 0,0-3 4,0 3 1,0-5-20,0-4 1,0-3-29,0-7 1,1-6-281,4-3 0,-2-4 199,7-1 0,-1-11-121,5-3 0,-1-11-92,-4-4 1,4 1 89,-4-5 0,4-2 52,1 2 0,1-1 84,-1 6 0,0 4 98,0 1 1,-4 7 5,-1 2 1,-4 6 149,4 8 0,-4 1 3,5 4 1,-7 5 214,2 8 1,-4 6-75,-1 9 1,2-1-60,2 6 1,-2-2-248,3 2 1,-2-3-108,2-7 1,-2-1-380,6-3 0,1 0 513,4-10 0,7 3 0,1-9 0</inkml:trace>
  <inkml:trace contextRef="#ctx0" brushRef="#br0">26772 640 8184,'-4'-10'-750,"-1"1"979,-6 6 1,3-4-4,-6 7 0,0 13 127,-1 6 0,-4 6 16,0 4 1,0 1 23,5 3 0,5 2-288,-1 2 1,7 3-141,-2-7 1,5 3 41,5-7 0,3 1-192,6-11 1,2-7-573,3-7 0,-2-3 382,7-2 1,-5-8-313,5-6 0,-1-8-11,6-12 698,-7 4 0,5-11 0,-5 5 0</inkml:trace>
  <inkml:trace contextRef="#ctx0" brushRef="#br0">26900 668 8184,'-9'2'353,"-1"2"0,1 4-28,-5 7 1,4 4 69,1 0 1,6 4-192,-2-4 0,3 5-52,2-5 0,0 5-439,0-6 174,0-5 101,7 0 1,-4-12-215,6 4 1,1-3 28,4-2 1,5-7 4,0-2 1,0-9 72,-5 0 1,0-3-227,0 2 0,-1 3-80,-3-3 111,2 3 0,-10 7-881,3 0 1195,-4 5 0,-7 4 0,-2 8 0</inkml:trace>
  <inkml:trace contextRef="#ctx0" brushRef="#br0">27227 682 8184,'0'-14'71,"-1"2"367,-4 2-249,-3 4 1,-6 7-82,0 4 1,-5 3-80,0 6 0,0 0 70,5 1 0,1-1-100,4 0 1,-2 5 2,6 0 1,0 0-99,5-5 0,0 0 305,0 1-220,0-1 0,6-5 72,4 1 0,-2-9-31,1-1 0,2-6-23,8-8 0,-3-7-58,3-2 0,2 0-54,-3 0 1,1-1-122,-4-4 1,-1-2 159,0-4 0,0 4-192,1-3 1,-1-3-371,0-2 1,-1 2 353,-4-2 1,2 6 181,-6-1 1,4 9 461,-4 5-287,0 4 0,-7 7 336,-3 3 0,2 11-169,-6 8 0,4 13 86,-4 11 0,-1 5-11,-4 4 0,4-3 92,1 4 0,1-4-230,-1-1 1,2-2-319,7-3 1,2-8-299,3-7 0,-1-5 256,11 1 0,-4-10-217,8-4 1,3-5 142,1-5 0,4-3-28,2-6 1,-1-2 38,1-3 0,-1-1 92,0-4 1,-5-1 37,-5 6 0,-2-5 166,-1 5 1,-8-1 70,-2 1 0,-3 3-126,-2-3 1,0 3 80,0 2 1,-8 0-11,-6 0 1,-1 6 138,-4 3 0,4 3-10,0 2 1,1 0 137,0 0 1,5 11-65,-1 4 0,2 10 104,-1 3 0,-4 2-136,4 8 0,1-5-61,-2 5 0,7-1-123,-2 1 1,4-4-125,1-5 0,6-7-254,3-3 1,6-8 66,4-2 0,3-7-240,6-2 1,2-8 170,3-11 0,-4-3-128,-1-6 1,1-1 162,-6 1 1,-2-5-4,-2-1 1,-3 1 284,-2 5 0,-5-1 0,1 1 0,-7-1 0,2 1 0,-4 6-106,-1 3 42,0 3 208,0 8 1,0 8 435,0 10 0,-1 10-93,-4 9 1,3-1-149,-2 5 0,2 2 103,2-2 1,0 2-3,0-2 1,0-3-450,0 3 0,0 2-79,0-2 1,0-4-194,0-6 199,0-5-44,0 2 0,0-13 195,0-7 0,0-8-55,0-11 0,6-10-188,4-9 0,7 4-14,2 0 0,0 0-149,-5 1 0,1-1 3,-1 6 0,5 1-181,0 3 0,0 4-5,-5 6 520,-6 6 0,4-5 0,-4 5 0</inkml:trace>
  <inkml:trace contextRef="#ctx0" brushRef="#br0">27924 768 8125,'14'0'204,"1"0"1,-1-2 113,0-3 0,3 2-245,7-6 1,1-1 10,13-4 1,0 5-26,5-1 0,-2 1-159,-3-6 0,1 1-367,-6 0 1,-1 4 219,-8 1 1,-4 6-879,-6-2 785,1 4 1,-9 1 339,-6 0 0,-6-7 0,-9-1 0</inkml:trace>
  <inkml:trace contextRef="#ctx0" brushRef="#br0">28379 583 8125,'24'-6'-302,"-1"-4"1,-5 2 120,1-1 0,-3 6 683,-2-2 1,0 3 423,0 2 243,0 0-481,1 0-407,-1 7 0,-6 0-231,-3 8 1,-10 4 57,-5 0 0,-7 6-186,-2-1 0,-11 2 141,2 3 0,-6 4-1491,1 0 1428,3 0 0,-5 2 0,7 1 0</inkml:trace>
  <inkml:trace contextRef="#ctx0" brushRef="#br0">29005 739 8101,'-13'-6'3,"4"-4"1,-3-2 165,8-2 0,-3-2-97,3-3 1,2 3 138,-3-3 1,4 3-185,1 2 0,-2 5 227,-3-1-79,4 7 0,-12-3-30,4 6 1,-4 6-79,-1 3 1,-5 10-53,0 5 1,0 3 7,5 1 0,1 1-170,4-1 0,2-4 65,7 0 1,2-7-255,3 2 1,3-5 121,6-4 1,2-4 8,3-6 1,1-2 132,4-2 1,3-6 23,-4-9 1,-1-3-50,2-6 1,-2 2 38,2-2 1,1 6-228,-6-11 1,0 6 141,-5-6 1,1-4-151,-1-1 0,0-3 86,0-1 0,-4-1 207,-1 0 0,-6 2 15,2 3 0,-3 10-15,-2 9 465,0 3 1,-7 10-223,-2 6 0,-4 14 296,-1 15 1,0 10-177,0 8 0,-1 6-67,1-6 0,6 0-107,4-4 1,-3-2-135,2-3 1,1-3-95,4-7 1,4-4-411,1 0 1,6-7-281,-1 2 0,1-8-52,-2-2 56,4-5 725,-5 2 0,0-6 0,-2 0 0</inkml:trace>
  <inkml:trace contextRef="#ctx0" brushRef="#br0">29232 768 8101,'14'0'0,"5"0"-236,0 0 1,7-5 144,-3 0 1,4-6 444,2 2 0,-1-6-212,0-3 1,6 2-236,-1-3 1,-5 3 24,-4 2 0,-7-5-179,2 0 0,-9 0-18,-6 5 0,-2-1 194,-2 1 0,-2 5 33,-2-1 0,-6 6-34,-9-6 0,-3 7 81,-6-2 0,-1 5 56,1 5 0,-1 3 254,1 6 1,0 5-15,-1 0 0,5 6 203,1-1 0,10-2-154,-1 2 1,9-2-53,0 2 1,4 1-206,1-6 1,3 1 90,6-1 0,2-8-635,13 3 0,0-9-39,4 0 0,2-3-244,3-2 1,-2-2 300,2-3 1,-3-3-435,-2-6 863,-6 6 0,5-4 0,-5 4 0</inkml:trace>
  <inkml:trace contextRef="#ctx0" brushRef="#br0">29900 554 8101,'0'-7'-76,"-1"-1"475,-4 3-122,-3 3 0,-6 1-54,0 5 0,-5 9 14,0 1 0,-2 2-96,2 8 1,3-5 53,-2 4 0,3 0-169,6 0 1,-2 3-74,6-7 1,0 4-247,5-4 0,7 0 72,2-5 1,4-4-83,1-1 0,6-6-427,4 2 0,5-5 290,4-5 0,-2-2-154,7-8 594,-6 1 0,9-6 0,-5-3 0</inkml:trace>
  <inkml:trace contextRef="#ctx0" brushRef="#br0">30156 569 8101,'-9'0'20,"-1"0"1,1 1 98,-5 4 1,-1-3 149,1 2 1,0 4-1,0 2 0,0 4-150,-1 5 1,1-3 92,0 3 1,0 1-125,-1-1 1,6 5 81,-1-5 0,7 0-251,-1-5 1,8 0 4,6 0 0,2-6-78,3-3 1,4-3 22,0-2 1,6-4-170,-1-5 0,-2-2-90,1-13 0,-1 5 143,2-4 0,-3-1-105,-7-5 1,-1 6 53,-4-1 0,-3 7 131,-6-2 1,0 3-11,0 2 0,-1 6 177,-4 3 0,-3 3 0,-6 2 0,4 2 0,1 3 0,-7 3 0,-6 6 0</inkml:trace>
  <inkml:trace contextRef="#ctx0" brushRef="#br0">30355 725 7832,'0'-9'-632,"0"-1"1021,0 1-571,0-6 169,0 1 6,0 0 97,-6 6 0,-2 2 119,-6 6 1,1 6-101,4 4 1,-4 4 125,4 5 0,1-3-194,-2 2 1,7 3 67,-2-2 0,4 5-106,1-5 1,0 0 80,0-5-201,6-6 1,2-2 90,6-6 1,2-2-117,3-2 0,-3-6 46,3-9 1,1 2-102,-1-7 0,5 0 33,-5-4 1,6 1 49,-1 3 1,-4-2-32,-1 2 1,-3-3 65,-2-1 0,-6 4-152,-3 0 1,-3 5 131,-2-4 1,0 1 55,0-2 0,0-1 44,0 6 0,-2 4 226,-3 6 1,2 6 101,-6-2 1,4 5-126,-5 5 1,6 3-45,-6 6 0,7 6-20,-2 4 1,-1 3 150,1 1 0,0 1-181,5-1 0,0 1-130,0-1 0,0-4-93,0-1 1,2 0-377,3 0 0,3 3 138,6-7 351,0-1 0,7-3 0,1-1 0</inkml:trace>
  <inkml:trace contextRef="#ctx0" brushRef="#br0">30825 682 7722,'-8'7'298,"1"-6"55,14 6 1,1-3-43,6 1 1,5 0-428,0-5 1,4-6 109,-4-4 0,2-1-103,-2 1 1,-2-7 0,7 3 0,-7-3 137,2 2 0,-8 1-22,-1 0 1,-7 0-305,2-1 54,-4 1 1,-7 2 78,-4 2 1,-2 4 15,-2 6 1,-5 0 79,0 0 0,-5 0 110,5 0 0,-5 11-44,5 3 1,0 5 125,5 0 0,0 3-41,0 7 0,0 4 222,-1 0 0,7 0-138,4-5 1,2-4-84,2 0 1,6-8-239,4-2 0,4-1 59,5-9 1,2 1-118,2-5 0,-1-2 102,-3-2 0,-3-4-105,3-6 0,-3-1-10,-2 1 1,-4 0-379,-1 0 603,-6-1 0,4-5 0,-7-2 0</inkml:trace>
  <inkml:trace contextRef="#ctx0" brushRef="#br0">31152 569 8095,'14'14'-322,"0"0"0,-1 0 192,-4 1 0,-3 3 347,-6 1 0,0 0-85,0-4 1,-8 0 183,-6 4 0,0-4-162,-5-1 1,3 0 102,2-5 0,0-1 191,0 2-156,6-7-274,-5 3 0,13-7 53,0-4 0,6-8-249,9-6 1,10-6 43,3 1 1,10-2-173,0-3 0,8 2-12,1 4 1,-1 2-95,-8 7 0,0 1-609,-10 4 1021,4 2 0,-10 1 0,7-2 0</inkml:trace>
  <inkml:trace contextRef="#ctx0" brushRef="#br0">32005 739 8112,'14'-14'32,"0"-5"162,0 0 0,-1-5-67,-4 5 0,2-4-189,-6 4 1,5 0 0,-6 5 1,0-5-290,-9 0 1,-9-2 154,-10 2 0,-11 3 119,-8-2 1,-6-3 171,-7 2 0,0 0 52,4 5 1,-2 0 144,7-1 1,0 0-169,4-4 0,4 3 137,-4-3 1,2-2-210,-11 2 1,-7-4-34,-7 4 0,1 1-165,-1 9 0,6-2 72,-2 6 0,2-4-29,-2 4 0,-2-1-24,-7 1 1,-5 3 72,0-2 1,2 0 35,7 0 0,-1 0 6,7-5 1,-6 4 6,6-4 1,-13-1 16,-2-4 1,0 0 4,0 0 1,3-1-264,2 1 1,31 7-1,-2 0 240</inkml:trace>
  <inkml:trace contextRef="#ctx0" brushRef="#br0">27567-1 8032,'-32'7'23,"-12"2"11,0 0-16,-1 2 0,0 1 1,-2 0-1,1 0-10,-1 2 0,-1 1 0,-3 1 0,-1 1 6,0-1 1,0 1 0,5 2-1,1 1-41,3-1 0,1 0 0,1 1 1,1 1 40,0 1 1,-1-1 0,0 0-1,0 1-37,3-1 0,0 0 1,0 1-1,1-1-126,1 0 1,0 1 0,-31 20 165,5 1 1,7 4-15,12 1 1,0 1 4,1-2 0,5 2-11,4 3 0,8 2 6,1-7 1,12 2-81,-3-1 1,12-4 80,3 3 1,8-4 69,11-5 1,3 1-111,7-6 1,5 7-9,4-2 0,5-3 241,4-2 0,12-3-210,12-2 1,-30-14-1,2-1-56,4-1 0,0 0 0,-1-1 0,0-2 67,-1-1 1,0-2 0,1 1 0,0-1 44,3-1 1,1 0-1,4-2 1,1 0-51,9-3 1,0 0 0,-7 0 0,-2 0-152,0 0 0,-1 0 1,3-3-1,0 0 209,7-2 0,0 0 0,1-1 0,0-1-329,-2 1 0,2-2 0,3-1 0,1-1 333,-5 1 1,0-1-1,4-2 1,1-1 2,3 1 0,-1 0 0,-6 1 0,-1 0-4,2-1 0,1 1 0,-3 1 0,1 1 4,9-3 1,-1 0 0,-5 3 0,-1-1-91,-1-2 1,0 0-1,1 1 1,0 0 65,7 0 0,-1-2 0,-4 0 1,0 0-74,-1 0 0,1 2 1,1 0-1,-1 0 64,3-1 1,-2 0-1,-2 1 1,-1 0-4,-1-1 1,0 0 0,2-1 0,-1-1 16,-3 3 0,0-1 0,-1-1 0,0-1 60,-1 0 0,-1-1 0,-6 1 0,-1 0-163,-1 0 1,-1 0 0,-4 0 0,-2-1 165,-2 1 1,-2 0-1,-2-1 1,-1 0 8,-1-2 1,-1 1 0,30-16-9,-6-6 0,-13 5-156,-6-5 1,-15 5 432,-3-5 1,-13 3-373,-6-8 0,-4 9 672,-1-9 0,-8 2-685,-6-6 1,-13 1-68,-10-6 1,-11 6 108,-4-2 0,-10 4-878,-4 2 1,-2 1-1003,2 3 1843,30 17 0,2 1 0,-19-15 0,28 19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21583 995 7965,'0'-22'-68,"0"3"198,0 3 1,2 8 586,2 4 1,-1 4-522,7 4 1,-2 12 15,1 13 0,4 5-264,-4 9 0,-1 4 64,2 1 1,-7 5 8,2 0 1,1 2 116,-1 2 0,-1-5-228,-4 0 0,0-6-19,0 1 0,0-9-71,0-5 1,0 0 67,0-4 0,0 1-137,0-11 1,-6-6-5,-3-9 1,1-2 140,-2-2 1,1-13-131,-5-6 0,1-19 73,4-9 1,-3-21-2,10 28 1,0-1 0,-1-1 0,1-1-168,1-4 0,2-1 1,0 0-1,1-2 228,2 1 0,2-1 1,-2 0-1,3 0 325,4 7 1,1 1-1,12-27-145,4 16 0,1 16 403,-1 8 1,-4 13-270,0 12 0,-2 5 83,2 9 0,-4 5 15,-6 14 1,-1 6 25,-4 3 0,3 1-183,-8-1 0,1 3 349,-5-3 0,-6-2-374,-4 2 1,-2-6-164,-3 1 0,1-8 16,0-1 0,-5-7 103,0 2 0,-5-3-197,5-2 1,-4-6 99,4-3-140,0 3 197,4-7 12,8 6 1,8-6-37,13 4 1,2 3-2,8 6 0,0 0 125,4 1 1,2 0-92,3 4 0,-1-1-336,6 5 1,0-5 102,4 1 0,-1-8-561,-3-2 0,0-1 115,-9 2 0,1 1 633,-11-7 0,0 7 0,-5-3 0</inkml:trace>
  <inkml:trace contextRef="#ctx0" brushRef="#br0">22237 924 8016,'0'-8'1259,"0"2"-951,0 25 1,0-2-175,0 16 0,-5 4-29,1 1 0,-12 4 6,1 6 0,-7-3-195,3 8 1,-4-1-16,4 5 1,0 3-127,5-4 1,-1 3 107,1-12 0,6-6-821,4-7 561,-4-11 0,8-9 9,0-9 1,6-17 142,8-12 1,-4-16-22,-1-12 1,1-9 184,4-6 0,-2-2-362,-2-2 0,3 0 454,-4 0 1,5 7-28,5 7 1,-3 9 628,3 10 1,-3 8-281,-2 6 0,0 13 10,0 1 0,-4 14 287,-1 5 1,-1 16-188,2 8 1,1 9 108,-6 5 0,4 2-166,-4 3 0,6-3-145,-2-6 1,4-7 254,1-3 0,0-9-427,1-5 0,-1-5 127,0-5 0,5-2-29,0-7 1,5-3-206,-5-7 1,4-1 43,-4-13 1,3 1-582,-7-6 0,0-1 309,-10-3 1,0 3-981,-5-3 0,-2 3 549,-2 1 1,-4-4-236,-7 0 0,3 0 912,2 4 0,-2-5 0,4-3 0</inkml:trace>
  <inkml:trace contextRef="#ctx0" brushRef="#br0">22834 768 8016,'14'0'-229,"1"0"1,-6 0-15,1 0 1,-6 1 1184,6 4 0,-7 4-388,2 10 1,-5 10-121,-5 9 0,-3 9-114,-6 5 1,-8 4-182,-7 0 0,1 1-278,-5 0 0,1 2 63,-1 2 0,8-2-556,-4 2 1,10-9 377,0-4 0,8-10-604,2-5 1,6-14 369,-2-5 0,3-11-45,2-3 1,7-19 532,2-14 0,4-13 0,1-6 0,-6-9 0,-2-4 0</inkml:trace>
  <inkml:trace contextRef="#ctx0" brushRef="#br0">22763 1009 8016,'22'-30'-223,"-6"0"148,-7 16 761,1 3 1,4 13-201,0 2 0,-4 12 300,-1 13 1,-4 5-215,5 9 1,-6 1-12,6 4 0,-6 7-148,6 7 0,-5 5-426,4 0 0,1 2-25,4 2 0,0-7 124,0-8 0,-3-7-60,4-11 0,-4-5 77,8-9 1,-4-3-134,0-7 1,4-6 74,0-3 0,4-5 78,-4-5 0,6-11-155,-1-12 1,8-2 114,1-8 1,0-11-183,-4-8 1,-1-10 196,0 1 0,-1 0-564,-3-5 1,1 8 235,-6-9 0,-1 11-484,-9-1 0,-3 10 229,-6 5 1,0 10 59,0 9 1,-8 7-414,-6 12 1,-6 4 341,-9 10 0,6 4 496,-1 10 0,7-3 0,-4 5 0</inkml:trace>
  <inkml:trace contextRef="#ctx0" brushRef="#br0">3768 8416 7964,'-36'-8'-353,"-4"0"-172,7 4 1,0 0 367,5-5 0,-2 6 0,-4-2 757,-4 3 0,-3 2-308,-1 0 1,-1 0 229,0 0 0,-4 2-220,0 3 0,-1 7 89,6 7 0,0 7-186,5-3 0,-3 6-59,7 4 0,-2 3 56,2 7 1,3 4-222,-3 1 1,1 5-254,-1 0 1,8 0 226,-4-1 0,9 5-4,-4 0 1,8 2 38,2 7 1,1-6 54,9 2 0,-1-9-22,5-1 1,8-6 21,6 2 1,5-4 44,5-2 0,7-4 13,-2 0 1,9 2 66,0 7 0,3-1-239,1 6 0,3-5 31,2 6 0,3-8-203,7 3 1,7-4 228,2-1 1,-1-5 31,1-1 0,-1 0-92,1 1 0,-3-4 157,-6-5 1,13-1-44,-33-13 1,2-1-1,-1 0 1,1 0 211,1 1 1,0-1-1,35 9 21,1 1 1,-7-7-148,2 2 1,-31-11 0,1-1-59,6-2 0,1-1 0,-3 2 0,1-1 16,0-2 0,-2-1 0,35 3 10,2-5 1,-4 0-137,-32 0 1,0 0-1,1 0 1,0 0 17,-1 0 0,0 0 1,-1-1-1,0 0-160,-3-1 0,-1-1 0,37 0 19,-6-6 1,7 4 122,-38 0 1,0 0 0,2 1 0,0 1 161,1-2 1,-1 0 0,37-8-19,-3 4 0,-3-4 0,-2-1 0,6 0-72,-36 7 0,-1 0 0,1 0 0,0-1 11,0 2 0,-1-2 1,37-11-3,-6 0 0,-4-1-37,-1 1 1,0-2-63,5-2 0,0-4 55,0 3 1,-10 2-34,-5-2 1,-3 7 31,-1-2 1,-10-2 11,-9 2 1,-3-1 8,-1 1 0,1 3 144,3-3 0,-3-3-175,3-2 0,-3 1 324,-1-6 0,-1 2-428,1-11 1,-3 1 204,-2-6 1,1 2-162,-6 3 0,0-2 37,-4 7 0,-1 0 86,0 5 1,-1-1-48,-4 1 0,-1 4 89,-3 0 1,-4 7-125,4-2 1,-3 2 14,-2-2 1,-2 3-25,-3-3 1,-1 2-91,-3-2 0,-9-3 52,4-7 1,-10-4 51,1 0 0,-6-7-117,-4 2 0,-2-1 129,-3 1 0,-3-3 71,3 3 1,-3-2 3,-1 3 0,1-4 93,3 3 1,-3 1 41,3-1 0,-8 7-97,-2-2 0,-10 3 99,1 1 0,-8 2-44,4 4 0,-4 2-151,8 7 1,-9 0-308,4-1 0,-14 3 249,34 7 0,-1 0 1,-2-1-1,0 1 69,-2 3 1,-1 0-1,-1-3 1,0 0-294,2 3 0,-1-1 0,-2-1 0,-1-1 306,-3 2 0,-1 1 0,0-1 0,-2 1-26,-2 2 1,0 0 0,-2 1-1,2 0 164,2 1 1,0 1 0,-3 0 0,-2 2-44,-4 1 0,0 2 0,5 1 1,1 1 2,-1-1 1,-1 1 0,-1 4 0,0 2-385,-6-2 0,0 0 0,3 2 0,0 0 257,1-2 1,2 0-1,1-2 1,2 0-45,3 0 0,0 0 0,-1-3 0,-1-1-299,2 2 0,1-1 0,3-3 0,1-1-105,6 0 0,2-1 1,-30 0 188,8 0 0,6-8 263,3-6 0,5 1 0,0-6 0,0-2 0</inkml:trace>
  <inkml:trace contextRef="#ctx0" brushRef="#br0">6157 5246 7812,'6'-27'0,"-4"-3"0,10-19 0,-4-2 0</inkml:trace>
  <inkml:trace contextRef="#ctx0" brushRef="#br0">6868 4194 7961,'-21'0'0,"10"0"190,-3 0 1,9-6-120,0-4 1,10 2 25,5-1 1,7-2 89,2-8 1,12 3 261,3-3 0,0-2-652,4 2 0,-1-6 47,1 1 1,-4 4-506,-5 1 0,-2-2 291,-4 2 0,-2 5-497,-7 5 867,0 6 0,0-10 0,1 5 0</inkml:trace>
  <inkml:trace contextRef="#ctx0" brushRef="#br0">7152 4236 7961,'0'23'0,"0"-3"-256,0-6 270,0-6 144,6-20 1,2-7-123,6-19 0,5 6-158,0-1 0,0-2-265,-5 2 0,-4 1 22,-1 9 365,-5 2 0,2 7 0,-6 0 0</inkml:trace>
  <inkml:trace contextRef="#ctx0" brushRef="#br0">7195 4165 7961,'0'30'68,"0"4"1,0-3-69,0 7 0,4-5-284,1 5 1,0-6-69,-5 1 0,0-9-507,0-5 859,0-4 0,0-7 0,-2-5 0,-2-12 0,0-2 0,-5-13 0,4 1 0,-4-6 0,-1 1 0,-10-1 0,-2 1 0</inkml:trace>
  <inkml:trace contextRef="#ctx0" brushRef="#br0">7081 4293 7961,'-14'0'0,"4"11"0,1 4 1,4 15 180,-5 3 0,7 11 175,-1 3 0,2 1-94,2-6 1,5-4-62,-1 0 1,8-12 34,-3-3 1,4-7-209,1-6 1,5-4-74,0-6 1,4-3-106,-4-7 1,7-6-512,-3-12 1,0-7 360,0-3 0,1-4-477,4-6 777,1 4 0,-1-11 0,1 4 0</inkml:trace>
  <inkml:trace contextRef="#ctx0" brushRef="#br0">7593 3355 8099,'0'21'-320,"1"1"222,4 6 43,-3 1 648,4-1-260,-6 7 1,0-5-259,0 5-807,0-7 356,0-6 77,0-1-255,0-7 285,0 0 20,0-6 0,-2-2 249,-2-6 0,-11 7 0,-7 0 0</inkml:trace>
  <inkml:trace contextRef="#ctx0" brushRef="#br0">7394 3782 7988,'0'14'-140,"0"0"140,6 0 164,-4 0-144,17-6 0,-8-1-56,12-7 1,1-7 49,4-2 0,2-12-449,4-7 0,-4-7 165,3-8 0,-3 2 206,-2 4 1,-4 3-126,0 11 599,-7-4-256,-3 17 1,-7 6-34,-7 18 1,-7 9 39,-2 15 0,-12 5-63,-7 9 0,2 5-84,-7 0 1,6-7 68,-6 3 1,5-9-266,4-6 0,4-5-64,5-9 275,1-10-578,6-8 268,2-6 1,6-13 42,0-5 1,0-3 237,0-3 0,2 7 0,2-2 0,-1 5 306,7 4-269,-7 4 1,3 12 453,-6 4 0,0 13-186,0 6 1,-1 4 8,-4 0 1,-1 2-8,-4 3 1,-1-3-30,6-7 0,1-6-325,4-3 115,0-3 0,1-8-303,4-3 0,3-7 134,6-7 1,0-7-262,1-13 1,4-7 147,0-7 1,6-3-18,-1-10 0,2 7 111,3-8 1,-1 9 191,1 1 1,-1 4 99,1 5 1,-3 5-78,-2 10 0,1 2 67,-6 7 0,0 6 110,-4 3-244,-8 4 0,0 7 45,-7 3 0,0 9-211,0 1 1,-8 8-123,-6 1 1,-1 2-289,-4 8 0,-1-6 548,1 1 0,-6-3 0,3-2 0</inkml:trace>
  <inkml:trace contextRef="#ctx0" brushRef="#br0">7721 3910 7970,'8'14'0,"-2"5"208,-6 0 1,0 6-90,0-1 1,0 2 253,0 3 1,0 4-37,0 0 0,-6-1-334,-4-8 1,2 1 99,-1-6-212,6 0 0,-5-11-490,3-4 0,3-8 321,-2-6 0,4-9-353,4-5 0,-1-7 109,7-2 522,-1-7 0,6 10 0,-1-5 0</inkml:trace>
  <inkml:trace contextRef="#ctx0" brushRef="#br0">7678 4279 7953,'0'14'0,"0"1"0,0-1 192,0 0 1,0 0-6,0 0 1,0 5-71,0 0 1,0 0-212,0-4 1,0-1 77,0 0 1,0-5-16,0 1 124,0-7 0,5 2-326,-1-10 1,8-8-27,-3-6 1,4-11-32,1 2 1,5-5 111,0 0 0,4-2 73,-4-3 0,5 3 141,-5 7 1,6 4-81,-1 0 1,3 7 424,1-2 1,6 10-160,-1 4 1,-5 3 313,-4 2 1,-7 0-214,2 0 0,-5 7 150,-4 2-64,-4 10-394,-6-3 0,-1 9-119,-4-6 1,-5 6-42,-9-1 0,2-2 83,-7 2 1,2-8-711,-1-2 319,-4 0 231,11-12-29,-5 4-601,7-12 280,0-2 304,0-13 0,0-1 268,-1-6 0,6-5 0,-1-1 0,7-5 0,-3 3 0</inkml:trace>
  <inkml:trace contextRef="#ctx0" brushRef="#br0">7863 4052 7953,'0'-15'289,"6"8"1,0 13 181,4 13-249,3 6 465,-12 16 1,6 0 62,-7 16-320,0-3-1459,0 15 1251,0 2-1277,0 8 915,0-36 0,0 0 134,0-1 1,0 1 0,0 38 5,0-1 0,-3-40 0,-1 1 0,0 1 0,0 1 0</inkml:trace>
  <inkml:trace contextRef="#ctx0" brushRef="#br0">6910 7222 7973,'-12'-2'43,"2"-2"0,-1 0 88,6-5 0,-4 0 0,3-6 92,-2 1 1,4-8-129,0-6 0,-3-9 81,3-10 0,-1-13-149,5-16 1,0-3-244,0 35 0,0-2 0,-2-3 0,-1 0 259,1 0 1,-1-2 0,-2-6-1,-1-1-5,2-1 1,-1 0 0,0-1 0,0 0-130,-2-2 1,0 0 0,2 1-1,-1-1-349,-3-2 0,-1 0 1,2 2-1,0 0 387,2 2 1,-2 1-1,-1-1 1,-1 2-48,1 3 1,-1 1 0,0-6 0,0 0 31,0 0 0,1 1 0,-1 1 0,-1 1-159,0 6 1,-1 2 0,-2 2-1,1-1 190,1 1 0,0 0 0,-1 1 1,-1 0 24,0 0 0,0 2 1,-10-32 71,0 19 1,7 8 226,-2 11 0,3 5 103,2 10 1,5 2 263,-1 7 0,7 4-434,-2 1 1,2 6 1310,-2-2-1658,4 3 1022,-6 2-935,7 0-32,7 0-67,-6 0 0,4 8 54,-10 7 1,-6 8 68,-13 15 0,-1 8-195,-13 16 0,0 9-63,17-31 1,0 0-1,2-3 1,0-1 34,-19 35 1,13-9 116,1-1 0,7-9-418,2-4 0,7-17 540,4-7 0,8-13 0,4-5 0</inkml:trace>
  <inkml:trace contextRef="#ctx0" brushRef="#br0">6370 4379 7973,'14'-15'449,"0"8"-198,1 2 1,4 3-7,0 2 1,6 8-22,-1 6 0,2 8 286,3 12 1,-5 2 135,-1 7-686,1 6 1,4 1-1609,1 7 1648,-1 0 0,7-7 0,1-1 0</inkml:trace>
  <inkml:trace contextRef="#ctx0" brushRef="#br0">7934 11060 8217,'-24'-14'-14,"1"0"1,5 4 44,-1 1 0,3 4 207,2-4 0,0 6 303,0-2 0,4-1-224,1 1 0,-5 0-61,-5 5 1,0 0-447,4 0 1,-4 0 125,1 0 1,-12 0-266,1 0 0,-9-2 96,0-2 1,-4 1-33,-6-7 1,2 7 47,-6-2 1,0-1-5,-5 1 0,-8 0-133,-6 5 0,-8 5 295,35-2 1,-2-1-1,5 1 1,0-1 280,-2-2 1,1 0-1,-35 0-115,-4 0 1,40 0-1,0 0 141,-4 0 0,0 0 1,0 0-1,0 0-91,-5 0 0,0 0 1,8 0-1,0 0-8,0 0 1,-1 0 0,2 0 0,0 0-20,-40 0 1,38 0 0,0 0-43,-5-1 1,1 2 0,3 1 0,1 0-112,-2 0 0,0 1 1,1 2-1,1 1 33,3-1 1,-1 0 0,-3 1 0,0 0-96,-1 1 1,0 1 0,-5-1 0,-1 1 10,1 2 1,0-1-1,4 0 1,1 0-26,2 2 0,0 1 0,2-2 0,-1-1 44,-3 3 1,0 0-1,-4-3 1,0-1 26,-3 2 1,-1-1 0,2 1-1,1 1 0,5-2 0,0 1 0,-3 2 0,0-1 6,3-1 1,0-1 0,-3 3 0,-1 0 91,0-2 0,-1-1 0,1 1 0,2-1-53,1-2 1,1 0 0,0 2-1,0 1 88,5 0 1,0-1-1,-2 2 1,-1-1-24,-2 0 0,0-1 1,-1-1-1,1-1-62,0 3 0,0-1 0,1 2 0,0 1 5,-32 11 0,37-10 1,1 1-5,0 0 0,0 1 0,-1-1 0,-1 0-54,-3 0 0,1 0 0,-2 3 0,1 0 35,2-1 1,1 1 0,-1 2-1,2 1-172,-28 18 0,1-2 119,-5 2 0,34-19 0,0 0-25,-6 2 0,0 1 0,4-1 1,1 1 26,2-1 1,1 0 0,0 0-1,0 1-274,-26 21 0,-3-1 305,3 1 0,2 1 6,-2 3 0,-4-2 69,32-22 0,0 1 1,-31 20-46,3-1 0,9-2 155,4-3 0,6 8-94,4-4 0,-3 6 49,3-1 1,-3 5-77,-2 10 0,5-4-25,0 4 0,2-2-16,-2 2 0,3-4-122,7 4 0,1-4 82,3-1 0,-1 11-151,6 3 0,0-2 66,5-2 0,0-7 70,-1 1 1,1 7-35,0-1 0,4 12 51,1-4 1,1 1 2,-1 0 1,-2 3 35,8-39 1,1 1-1,-5 38 6,5-39 1,0 0 0,1 2 0,0 0 5,-1 0 0,-1 1 0,2 1 0,-1-1 145,-2 33 0,2 4-34,-3-4 0,5 2-58,5-2 0,-2-4-14,7 4 0,-6-3-39,6-2 0,-1-7-15,5-2 0,2 1 3,3-1 1,-1 6-96,5-2 1,-4 0-9,5 6 1,-2-9 89,2 8 0,3-5-28,-4 1 1,4 7 20,2-3 1,-13-34-1,1 0 10,16 34 0,0-4 20,-4-1 1,-1-6 9,0 1 1,1-2 10,-1-2 0,-1 1 11,-3 4 0,3-8-133,-4 2 1,4-3 137,2-1 1,5-2 7,4-2 1,0-9-35,5 4 0,1-4-7,8 4 1,4 0 15,-4-1 1,-8-4-31,-1 0 0,-1-5-17,1 5 1,7-6 1,-7 1 0,9-3 5,0-2 0,8-1-11,2-3 0,0-4 48,-5-5 0,-1 4-29,1 0 1,-6-1 128,-4-3 1,9-1-49,0 0 0,11 2 10,-1 3 0,4-3-91,1 3 0,-3-4 8,-7 0 0,2-1-15,-6 0 0,8 0-11,11 1 1,-2-6-2,-33-4 0,-1-1 0,31 1 19,5 5 0,-12-7-338,7 2 1,1-4 318,8-1 0,-4 0-2,-34 0 0,1 0 1,38-1 9,-41-2 0,0 1 0,38 0 4,-7-2 1,9 2-1,-35 2 1,1 0-1,-3 0 1,2 0-2,5 0 1,-1 0-1,-6 0 1,-2 0 9,40 0 0,-40 0 1,0 0-7,1 0 0,1 0 1,3 0-1,0 0-14,3 0 1,1 0 0,-1-1-1,-1 0-22,-3-1 1,0 0-1,1 1 1,-1 0-5,-2-1 0,0-1 0,4 2 0,2 1 32,3 0 1,0 0 0,0-1 0,-1 0-5,-3-1 1,-1-1-1,0 3 1,-1-1 11,-1-1 0,0-1 0,4 1 0,0 1-67,3-2 1,0 1 0,3 1-1,-1 1 143,-1-3 1,-1 1-1,-4 1 1,0 0-49,-1 1 1,1 0-1,-1 0 1,2 0 32,5 0 1,1 0 0,0 0 0,-1 0-41,-4 0 1,0 0 0,0 0 0,-1-1-17,-2-2 1,1 1 0,4 1 0,2-1 10,5-3 0,0 0 1,-3 3-1,-1 0-2,-5-3 0,-1 0 0,4 1 0,0-1-5,-1-2 0,0-1 1,6 1-1,0 0-6,1 0 0,0 0 1,-3 0-1,-1 0-9,-5 0 0,-1 0 0,5-3 0,0 1 10,0-1 0,1 1 0,2-1 0,1 1-10,1 1 0,1 1 0,-4 0 1,-2 0 10,-6 0 1,-1 0 0,5-2 0,2-1-53,0 1 0,1-1 1,-2 0-1,0 1 29,1 2 1,1 0-1,-4 0 1,-1 0-2,-3 0 0,1 0 0,1-1 0,1 1 12,0 0 1,0 0-1,-1 0 1,1 0-5,2 0 0,0 0 0,-4 0 0,-1-1-48,-2 1 0,0 0 0,1 0 1,0-2 47,-1 0 1,0-1 0,4 2 0,1-1 41,-2-3 1,-1 0 0,2 3-1,0-1-32,-6-1 0,-1-1 0,3 0 0,-1 0 7,-4-2 0,0 0 1,5-1-1,1 0-1,1-2 0,0 0 0,1 2 1,-1 0-6,-2-1 1,0-1 0,-2 0 0,-1 0 6,-3 0 1,-2 0 0,2-2 0,1-1-4,3 1 1,0 0 0,1-1-1,0-1 67,-1 0 1,-1-1 0,3-2-1,-1-1-65,-3-1 1,-2 0-1,-2 1 1,-1 0 13,0-1 0,-1-1 1,1 2-1,1-2-32,0-1 1,2-1 0,3 1 0,1 0-8,-3-1 0,0 1 0,3 2 0,-2 0 11,-5 0 0,-1-1 0,0 1 0,-2-1-1,-4-4 0,-1 0 1,3 0-1,1-1-18,1-1 0,1 0 1,0 0-1,1 1-12,1 1 1,-1 0-1,0 2 1,0 0 14,-2-2 1,0 0-1,-1 2 1,-2 0-2,22-28 0,-25 24 1,0-2 34,-3 0 0,-1-1 1,1-1-1,1 0-15,-1 1 1,-1 1-1,2-1 1,-1 0 3,2 1 0,0-1 0,2-1 0,-2-1 6,-2 0 0,0 0 1,-1 0-1,-1 0 3,16-33 0,-18 33 1,0 0 17,-3 0 1,-1 0-1,-1-2 1,-2 0-15,11-36 1,-5-2 95,5 3 0,-15 35 0,-1 1-69,2-4 1,-1 0 0,-3 1-1,-1 1 40,0 0 0,0 1 0,-1-1 1,1 0-39,9-35 0,-9 35 1,0-2-35,0 1 0,-1-1 0,-2 1 1,-1-1 15,2-2 1,-1 0 0,-1 3 0,0 2-79,-1-41 0,0 2 62,0-1 0,-3 38 0,-1 0-49,0 1 0,-1 1 1,-1-1-1,-1 0 13,1 1 0,-2 0 0,-12-38 26,-4 7 0,-3 0 82,-1 0 1,10 35 0,-1-1-77,-2-1 1,0 0 0,-1 2 0,-1 0 12,-2-3 0,-2 2 0,-1 3 0,-1 2-5,-1 0 0,-1 2 0,0 1 0,0 0 10,-26-28 1,5-2-7,26 28 0,0 1 0,-28-30-6,24 26 1,-1 1 0,0 2 0,0 1-65,-4-4 0,-1 1 1,2 3-1,-2 0 61,-4-1 1,0 1 0,3 2 0,1 2-54,1 0 0,-1 0 1,0 2-1,-1 0 30,2-2 0,-1 0 0,-2 1 0,-3 0-3,-3-1 0,-2 0 0,1-2 1,-1 0 13,-2 2 1,1 0 0,3 3 0,1 0 1,3-1 1,-1 1 0,1 4 0,-2 2 16,-2-5 1,-2 1 0,-2 2 0,-2 0 7,-2 0 0,0 0 1,3 1-1,0 1 24,4 3 1,0 0-1,-1 0 1,-1 0-39,0-1 1,-1 1-1,-1 0 1,-1 0 10,-3-1 0,1 1 0,5 2 1,-1 1-15,1-1 1,0 0 0,-1 0 0,1 0-3,0-2 0,-1 0 0,-3 2 0,-1 0-2,0 0 1,0 0 0,1 4 0,-1-1-5,5-1 0,0 1 0,-2 1 1,0 0-9,2 1 0,-1 0 0,-4 0 0,0 0 13,-3 0 1,1 0 0,4 0 0,0-1-2,3 2 1,-1-2-1,1-1 1,0-1-1,-1 1 1,1-1 0,-2 1-1,0-1 35,-1 3 0,0 0 0,3 0 0,1 0-7,1 0 1,0 0-1,1 0 1,0-1 41,-1 1 0,0 0 0,1 0 0,-1 0-31,-2 0 0,-1 0 1,3 2-1,-1 0 0,-4 0 0,0 1 1,8 2-1,0 1 10,0-2 0,-1 1 0,1 0 0,0 1-13,0-2 0,-1 1 0,0 1 1,-1 0 2,-3-1 0,-1 0 0,6 1 1,1 2 7,-2 1 1,0 0 0,-34 2-103,37 0 1,-1 1 0,-34 0 59,35-1 1,-1 1 0,-1 0 0,0 0-7,0 2 1,-1 0 0,2 0 0,1 0 27,-26 7 1,-3 1-10,2-1 0,4 0-68,1 0 1,-1 1 73,2-1 1,-1-2 188,5-2 1,8 3-200,7-4 0,5-1 114,9 1 1,6-5-1239,3 0 424,3 4 686,2-6 0,6 10 0,1-4 0</inkml:trace>
  <inkml:trace contextRef="#ctx0" brushRef="#br0">9014 10023 8086,'-6'-37'-385,"3"-2"320,-6 6 1,5-1 435,0 6 1,-3 1-66,3 3 1,-3 4 185,3 6 0,0 6-482,-5 3 1,4 5 26,-4 5 0,-6 4-132,-4 10 1,-4 5 66,4 9 0,-5-3-22,5 3 0,0-4 99,5-6 1,6 0-119,3-5 1,4-2-26,1 3 1,3-8-105,6-1 0,6-2 34,8 1 1,4 2 135,-3-6 1,1 4-84,-1-4 0,1 6 58,-6-1 1,3-2 7,-8 1 1,2 1-28,-11 4 1,4 0 136,-4 0 1,0 2-69,-5 3 0,-2-3 108,-2 3 0,-4 1-136,-7-1 1,0 2 21,-4-2 0,1-2-380,-5 7 0,1-7 127,-2 2 1,-1-8 261,6-1 0,0-7 0,4 3 0</inkml:trace>
  <inkml:trace contextRef="#ctx0" brushRef="#br0">9086 10207 8086,'14'0'-225,"0"0"223,0 0 0,2-1-1,3-4 0,-3 2 126,3-7 0,1 6-85,-1-6 0,2 2-153,-2-1 1,-5-9 131,0 4 0,0-3-133,-4 3 1,-4-5 19,-1 0 1,-4-5 27,-1 5 1,-1 0 9,-4 5 1,-3 1-21,-6 4 0,-5 2 92,0 7 1,-5 0-62,5 0 0,-4 2 127,4 3 1,1 7-67,9 7 1,-2 2 320,6-2 0,0 3-39,5 6 1,0 1-41,0-1 0,5 5-259,0 1 0,6-6-151,-2-4 1,10-7-342,5 2 0,3-9 257,1-6 0,2-4-48,4-4 1,-4-11-100,3-8 385,-3-4 0,5-2 0,1 1 0</inkml:trace>
  <inkml:trace contextRef="#ctx0" brushRef="#br0">9626 9980 8086,'-8'0'-50,"0"-2"788,3-2-654,4 2 0,-7-4-314,3 6 0,2 0 104,-7 0 0,7 1 145,-1 4 1,-3 3-100,2 6 1,1 5 68,4 0 1,0 0 28,0-5-50,0 0 0,1-1-171,4-3 1,-2 1-45,7-7 92,-1 1 0,5-5 150,1 0 1,-6-5-69,1 1 1,-6-1 227,6 5 1,-7 1-139,2 4 1,1 9 363,-1 10 0,1 6-159,-1 8 1,-4 0 158,4 9 0,-3 4-90,-2 1 1,0-8 28,0-1 0,0-7-161,0-3 1,4-1-132,1-13-337,6 0 241,-3-11 0,5-3-236,-4-10 0,4-5 120,-4-9 0,2-3-1118,-1-6 1302,9-7 0,-10-1 0,12-7 0</inkml:trace>
  <inkml:trace contextRef="#ctx0" brushRef="#br0">6882 15610 7978,'-49'-2'-98,"6"-3"0,4 4-229,10-4 0,-2 2 241,7-2 0,3 4 39,2-4 0,-3-2 354,-1 3-184,-11-1 1,-2 5-256,-6 0 1,-7-2 38,-4-2 1,-2 2 154,-2-3 0,0 2-103,1-2 0,3 4 190,1-4 1,0-1-44,-5 1 1,-6 0-93,-3 5 1,-9 0 266,0 0 0,5-4-13,9-1 0,0 0-161,0 5 0,1 0 28,-7 0 1,1 2-184,-5 2 1,0 0 92,0 5 0,6-4-69,3 4 1,-2 6-16,-3 3 1,-2 8-75,-2-3 0,-5 4 86,38-13 0,0 1 0,-33 19-113,5 4 1,12-1 107,2 1 1,6-7-67,3 2 0,1-3 91,-1-1 0,5-2-20,0-4 0,7 3 137,-3-7 0,11 4-6,4-4 1,3 5-23,2-5 0,6 6 210,3-1 1,4 0-257,1 4 0,7-1 10,8 11 0,0 0-86,9 4 0,-5 1-60,5 0 1,0-1 59,4 1 0,5 0-83,0-1 1,5-4 85,-5 0 1,5-5 22,-5 5 1,9-5 31,0 5 1,4-1-70,11 0 1,3 0 71,11-4 1,0-3-204,0 3 1,-1-3 316,-4-1 0,-28-17 1,1 1-51,1 1 0,1 0 0,3-3 0,2-1 24,4 4 1,0 0-1,-1-1 1,0 0-54,-2 1 1,0 0 0,1-2-1,1 0-31,0 0 1,1-1 0,3 1 0,0-2-271,6 2 0,1 0 0,-2-1 0,0-1 208,-5-3 1,-1 0-1,1 2 1,1 1 51,0-1 1,1 1 0,1-1 0,0-1-55,4-3 1,-1 0 0,-3 1-1,0 0-3,-6-1 0,-1 0 0,5 1 0,1 0 38,5 2 0,-1-1 1,-4-2-1,1-1 86,3 1 1,0 0 0,-4-3 0,-1 0-19,3 3 0,0 0 0,-1-3 0,2-1 39,6 1 1,-1 1-1,-6-2 1,-1-1-79,0 0 1,1 0 0,3 0 0,0 0 8,-1 0 0,1 0 1,5 0-1,1 0-16,-4 0 1,-1 0 0,2 0-1,1-1 4,-3-2 1,1 1 0,-1 1 0,1-1-45,4-3 1,1 0 0,-5 3 0,1 0-273,-2-3 0,1 0 0,1 1 0,2 0 277,1 0 1,0-1 0,1-2 0,-1 1 37,-6 1 0,-1 1 0,3 0 0,-1 0-1,-6-1 0,-1 0 1,3 3-1,1 1-58,2-1 0,-1-1 0,-3 2 1,-2 1 86,-6 0 1,-1 0 0,2 0 0,0 0-11,-2-1 1,1 2 0,1 1 0,0 2 49,1 1 0,-1 0 1,-3-2-1,0 1 1,-3 1 0,-1 0 1,-1-3-1,-1 1 11,36 6 0,3-6-148,-37 0 0,1-1 0,1-1 1,0 0-15,-1-1 0,0 0 1,0-3-1,1-2-55,31-9 1,-34 6-1,0 0 88,0-4 0,-1 0 0,3 1 0,1 0 0,-2-1 1,1 0 0,5-1 0,-1-1 32,-6 2 0,-1 1 1,2 0-1,-1 0-27,26-13 1,1 5 100,-2-5 0,2 2-96,-7-2 1,1-2 41,-5 2 0,-8-1 390,-6 1 1,-4-8-423,-10 4 1,-3-8 693,-7 2 0,-8-4-636,4 5 1,-11-6 413,1 1 1,-3-3-276,-2-2 0,0 2 296,0 3 0,-2-6-419,-3 6 1,-3-6-78,-6 6 0,0-2 47,0 2 0,-7-3-104,-2 4 1,-6 2 84,-4 2 1,0 7-25,-10 3 1,2 5-35,-11-1 1,5-1 1,-6 1 0,3 0-55,-2 5 1,-8-5-190,3 0 0,-10-5 160,1 5 0,28 7 0,-1-1 63,-37-11 0,34 13 0,2 0-1,-27-13 1,-4 2 46,10-2 0,-7-2 77,1 2 0,28 13 0,-2 0-57,-2-1 0,1 0 0,0 3 0,1 1 135,-34-11 0,3 3 30,6 2 1,-7 4-89,-2 1 1,-1 4-70,31 0 0,0 1 1,-33 0 24,38 2 1,0 0-1,-36-5-305,0 3 1,36-1 0,0 0 251,-5 3 1,-1-1-1,2-2 1,0-1-66,-3 1 1,-1 1 0,5 0 0,-1 0 34,2-1 0,-1 1 0,-2-1 1,0 0 13,2-2 1,1 0 0,-4 0-1,0 0 121,-1-1 1,-1 1 0,2 1 0,1 0-41,-3 1 1,1 0 0,-2 1 0,2 0 39,4 2 1,0 0 0,-7 1-1,-2 0-46,-3-1 0,1-1 0,1 2 0,0 1-19,-2-1 0,1 2 0,-1 1 1,-1 2-238,-1 0 1,0 2-1,-1 0 1,-1 0 185,-5 1 1,0 0 0,7 0 0,1 1-395,-3-2 1,-1 2 0,-1 1 0,-1 1 348,-2 0 0,0-1 0,2-2 1,1 0-548,3-2 1,2-1-1,3-2 1,0-2 31,5 1 0,1-2 584,1-7 0,1-3 0,3 0 0,2-2 0,1-3 0,2-1 0,-33-13 0</inkml:trace>
  <inkml:trace contextRef="#ctx0" brushRef="#br0">7593 11601 7959,'-43'-29'0,"0"2"0,1 4 0,5-3 44,4 7 1,3-1 123,2 1 1,-1 3-105,1-3 1,4 3 31,1 2 1,4 0-202,-5 0 0,0 1 151,-4 4 1,-5-2-57,-1 6 0,-7-5-84,-1 6 1,-4-3 6,-11 3 1,8 2-38,-8-3 0,8 4 75,-3 1 1,3 0 12,-8 0 1,3 0 87,-7 0 1,-10 0-148,-5 0 1,2 0 166,3 0 1,6-2 19,8-3 0,-5 4 22,1-4 0,-2 3-38,1 2 0,-8 0-37,-5 0 0,0 0-13,9 0 0,-3 0-5,2 0 1,-4 7 1,-5 2 1,36-2-1,0 0-11,-5 3 0,0-1 0,4-1 0,1 0-40,0 2 1,-1-1-1,-33 8 54,3 2 1,-2-3-73,-2 3 1,-3-3 54,38-9 1,0 0 0,-36 12 52,10 0 1,1 2-22,3-2 1,4-2 6,-4 7 0,-3-2-29,-1 1 1,1 4 1,-1-3 0,11 3-10,-2 1 1,11 1-13,3-1 1,2 1 78,8-1 1,0 0-42,4 1 1,6-5-15,-1-1 1,7 1 3,-2 4 0,3 1-63,2-1 0,6 1 330,3-1 0,3 7-285,2 3 0,2 1-72,3-1 1,3 2 25,6-7 1,5 5-24,0-5 1,4 5 38,-4-5 1,7 2 18,-3-2 1,4-3-10,2 3 1,4-1 0,0 1 0,8-3 12,2 3 1,6-3-194,8-1 0,1-6 160,4 1 1,-9-5 26,4 5 1,-3-7 4,3 2 0,1-3-10,4-2 0,9 0 74,-31-7 0,1 0 0,38 6-272,-39-8 0,0-1 0,34 9 237,2-3 0,0-2-24,-36-4 1,1 1 0,-1-1 0,2 0 2,5 0 1,0 1-1,0 2 1,0-1-18,0-1 0,0-1 0,0 0 0,0 0-6,-2 1 0,0 0 0,2-1 0,1 0-49,3 0 1,2 1 0,-3 1 0,1-1 59,1-2 0,0-1 1,-3 3-1,0 1-6,1-1 0,0 0 1,3-1-1,1-1-252,5 2 0,1 0 0,-4-1 1,0 0 250,-4 1 1,0-1 0,-3 1 0,0-2 17,0 0 0,1-1 1,4-1-1,1 0 50,7 1 1,0 0-1,-5 1 1,-1 1 19,-1-2 0,-1 0 1,2 1-1,1-1-38,2-2 0,0 0 1,0 0-1,0 0-20,3 0 1,0 0 0,-2 0 0,0 0 5,-6 0 1,1 0-1,4 1 1,2 0-25,3 1 0,0 0 0,-2-1 0,1 0 3,-2 1 1,1 1 0,1-2-1,0-1-50,-4 0 1,1 0-1,2 0 1,0 0 27,3 0 0,-2 0 0,-1 0 0,0 0-302,-1 0 1,1 0 0,0 2-1,1 1 328,3-1 1,0 1 0,-6-1-1,-1 0 7,0-1 0,0-2 0,-2 1 1,0 0-105,2 0 0,1 0 1,-1 1-1,0 0 91,1 1 1,-1 1 0,-4-2-1,0-1 57,-3 3 0,0-1 0,1 0 0,0-1-40,9 2 1,-1-1-1,-5-1 1,-1 0 65,0 1 1,-1 0 0,-4-1 0,0 0-77,-1-1 0,1 0 0,3 0 0,1 0-6,5 0 1,1 0 0,-2 0 0,-1 0-10,-5 0 1,1 0 0,5-3 0,0 0-69,-1-2 1,0 0 0,4-1 0,1-2-46,3-1 1,-2-1-1,-4 2 1,-2-1 38,-3-3 0,1 0 1,4 1-1,0 0 5,0-1 0,1 0 0,0 1 1,0 0 28,-5 1 1,-1 1 0,-5 1 0,-2 0-17,-2-1 0,0-1 1,-1 2-1,1 0 59,2 1 1,0 0-1,-3 1 1,-2 0 131,34-4 0,-5 2 257,-5 3 0,-9 2-357,-10-6 0,-3 4 587,-1-4 0,0 4-582,-1-5 1,1-1-76,0-8 0,-1 2 26,1-7 0,-7-4-93,-2-5 1,-4-7 82,-2 2 1,-6 2 549,-3-2 1,-5 2-517,-4-2 1,-4-2 369,-6 7 0,0-5-378,0 5 1,-11-5 115,-3 5 1,-11 0-53,-4 4 1,-1 1-65,-8 0 1,-1-1 32,-9 1 0,2 1-31,-6 3 1,7-3-2,-3 4 1,2 0-1,-1 0 1,1 1-1,-6-2 1,-6-1-205,-9 6 0,-2-5 204,-2 5 0,1 0 68,4 5 1,-4 0-57,4-1 1,-8 1-2,-2 0 0,30 9 0,-1 1-196,-1-1 1,1 0 0,1 3 0,2-1 183,1-1 0,0-1 1,0 1-1,-2 0 4,-2-1 1,-1 1-1,-5-1 1,-1 2-2,-1 0 1,1 1 0,0-1-1,0 0 36,7-2 1,0 0 0,-3-1 0,0-1-35,1 3 1,-1-1-1,-5-1 1,1-1-198,-3 0 0,0 0 1,0 0-1,2 0 225,2 0 1,1 0 0,-1 0-1,-1 1-12,-2 1 1,-2 1-1,-2-2 1,-1 1 48,1 2 1,1 1-1,-3-1 1,1 1 84,4 2 1,0 0 0,-5 0 0,-1 0-105,-3 0 0,0 0 0,-2 3 0,1 0-379,1 2 0,0 0 0,-6 1 0,0 0 290,-6 1 0,-1 1 0,7-1 0,1 0 46,0 0 0,0 0 1,-7 0-1,-1-1-46,25-3 1,1 0 0,-1 0 0,-23 3 0,1-1 56,2-2 0,1-1 0,2 1 0,1-1 60,-1-1 1,0-2 0,4-2-1,1-2-197,4-1 1,1-2-1,1-2 1,2-1 159,5-3 1,1 0-1,2 2 1,1 0-29,1 0 0,1 0 0,6 3 0,2 1 70,-37-11 0,9 5-566,10 4 1,5 4 479,0 6 0,5 5 0,-2 3 0,5 4 0,4 6 0</inkml:trace>
  <inkml:trace contextRef="#ctx0" brushRef="#br0">10152 10151 8086,'-22'-29'0,"1"2"36,7 4 1,0 4 505,0 9-56,6-3-362,1 12 0,7 1-220,0 9 0,7 9 5,2 1 1,10 4 175,5-4 1,3 0-202,1-4 0,2-8 89,3-2 0,2-3-374,3-2 1,3-2 173,-3-3 1,-3-2-81,-2-8 0,-5 1-46,-4 0 1,-5 4 352,-10 1 0,-2-1 0,-7-4 0,0 0 0</inkml:trace>
  <inkml:trace contextRef="#ctx0" brushRef="#br0">10479 9994 8086,'-8'0'107,"8"6"0,13 1 29,6 2 0,4 4-191,-4-4 1,7-1-153,-3 2 0,-1-6 143,2 6 0,-7-2 8,2 1 1,-4-1 127,-6-3 0,2-2-156,-6 7 0,0-6 32,-5 6 1,-7-1 108,-2 6 1,-4 3-66,-1 1 1,-10 7 5,1-3 1,-12 11-111,6 3 0,-7 3 83,3-2 1,1 1-153,9-5 1,4-3 180,9-7 0,-2 3 0,4-5 0</inkml:trace>
  <inkml:trace contextRef="#ctx0" brushRef="#br0">11389 9909 7970,'-6'-8'0,"-4"3"0,2 2-1500,-1-2 1500,-1 4-107,-4-6 1,0 7 285,0 0 1,4 0 159,1 0 310,-1 0-429,-4-6 0,1 3-21,4-7 1,2 6-119,7-6 0,-1 7 263,-4-2-37,4 4-310,-6 1 15,7 0-870,0 0 511,7 0 0,-4-5-182,6 0-94,-6 1 198,4 4 425,-7 0 0,-7 6 0,-1 2 0</inkml:trace>
  <inkml:trace contextRef="#ctx0" brushRef="#br0">10849 9994 8058,'-8'-1'264,"3"-4"-183,-3 3 42,6-4 0,2 8-160,10 2 0,3 3 81,1 2 1,0 4-4,0-4 1,0 4 43,1 1 0,-1 0-122,0 0 1,-1 5 164,-4 0 0,-2 0-174,-7-4 1,0 3-75,0 1 1,-7 7 47,-2-3 1,-4 0-6,-1 0 1,-5 1 95,0 4 1,0-1-25,5-3 0,0-4 71,-1-5 0,3-6 103,2 1 25,-2-7-161,10 3 1,-3-4-55,10 2 0,3-2 65,6 3 1,2-4-375,3-1 1,-2 0 48,7 0 0,1 0-111,8 0 0,-3-6 392,4-4 0,-4-2 0,-2-2 0</inkml:trace>
  <inkml:trace contextRef="#ctx0" brushRef="#br0">11076 10207 8058,'10'5'-703,"-1"0"0,5 0 817,5-5 0,6 0-90,-1 0 1,3-2 46,1-3 0,1-3-160,-1-6 0,1 0-217,-1 0 1,-6 0 229,-3-1 1,-5 6 75,-4-1 0,3 1 0,-5-5 0</inkml:trace>
  <inkml:trace contextRef="#ctx0" brushRef="#br0">11275 10136 8058,'8'-6'0,"5"4"0,-4-2 0,4-3-13,1 3 1,5-1 211,0 5 1,0 0-241,-5 0 0,5 0-67,0 0 1,0 0 124,-5 0 1,-4 1-49,-1 4 146,1-3-130,4 10 0,-6-4 56,-4 7 0,-2-6-260,-2 0 0,-2 6-22,-2 4 1,-4 6-83,-6-1 1,-2 2 90,-3 3 1,-2-1 231,-2 1 0,2-2 0,7-4 0,-7 4 0,-1-5 0</inkml:trace>
  <inkml:trace contextRef="#ctx0" brushRef="#br0">11872 9951 8113,'0'-14'0,"-1"2"-157,-4 2 0,-3 4-302,-6 6 0,-2 0 354,-3 0 1,-5 3 339,-9 6 0,3 3-5,-3 11 0,3 1-136,2 4 0,1-4 138,3 0 0,5-5-82,10 4 0,2-5-189,7 1 1,2-8-40,3-2 0,2-1 138,8 2 0,-1-4-64,0-6 1,7 5-129,2-1 1,4 1 119,2-5 1,-3 5-12,-2 0 1,1 6 114,-6-2 0,-4 4-59,-6 1 1,-6 0 120,2 0 1,-5 5-95,-5 0 0,-4 7-3,-10-3 0,-3 4-80,-7 2 0,1-6 73,-1 1 0,3-5 6,2 5 1,-1-9-4,6 0 1,0-3-11,4-7 0,6 0-26,0-5 0,5-7-17,0-2 0,2-10 0,2-3 0</inkml:trace>
  <inkml:trace contextRef="#ctx0" brushRef="#br0">11744 10350 8113,'27'0'-1,"-3"0"1,1-5 136,-6 0 1,5-1-84,-5 1 0,0 3 87,-5-2 0,5-3 61,0 3 1,0-7-384,-5 1 1,0-3 126,0-1 0,-4 0-72,-1 0 1,-4 0 76,5-1 0,-7 1-191,2 0 102,-4 0 0,-2 1 38,-4 4 0,-3 2 38,-6 7 0,-1 0 36,1 0 0,-5 7 232,0 2 0,-4 5-77,4 5 1,-2-1 44,2 5 0,5-5-71,0 1 0,1 1-73,8-1 1,1 5 50,4-5 0,1 0-118,4-5 0,3-1-4,6-4 0,7 2-238,2-6 0,-1 4-112,2-4 1,-5 0 154,5-5 0,-5 0-21,4 0 0,-5-6 74,1-4 0,-3-3 106,-2-1 0,-2 0 93,-2 0 0,2-2 9,-2-3 0,-2 2-46,1-7 1,-5 7 151,0-2 1,3 1 122,-3-1 0,1 8 79,-5-3 271,0 3-364,0-3 1,-2 6-17,-2 3 1,1 4-127,-7 1 1,5 6-96,-4 3 0,6 4 103,-2 1 0,-1 0-186,1 1 0,0 0-186,5 4 181,0-3 0,0 5-379,0-7 298,0-6 0,6-2 0,4-6 0,-2 0 105,1 0 1,1-5-28,4 1 0,0-6 75,0 5 0,-4-1 16,-1 1 0,1 4 278,4-4-253,0 3 0,-1 9 104,-4 2 1,-2 10-112,-7 5 1,0 8 203,0 1 1,0 8-54,0 1 1,0 3 91,0 7 1,0 1-130,0 9 0,0-3 84,0 2 1,1 2-159,4-1 1,-3-7 64,2-7 0,4-6-99,2-4 1,2-8 83,3-6 1,-1-13-78,0-2 0,0-5-4,1-4 1,3-4-98,1-5 0,5-7-110,-5-12 0,6-9-328,-1-5 0,1-7 506,-1-8 0,3 0 0,-5 0 0</inkml:trace>
  <inkml:trace contextRef="#ctx0" brushRef="#br0">29261 8914 7844,'-29'-16'0,"1"-3"0,-1 8 707,1-3-337,-1 3 1,-1 3-356,-3 3 0,-5 3 41,-9 2 0,1 0-124,-6 0 1,-3 0-144,-2 0 0,-3 0-164,8 0 1,3-4 211,1-1 0,2-5 107,-1 6 1,-10-6 124,-9 5 1,-5-6-474,-5 2 0,2 1 455,33 3 1,1 1 0,-36-4-250,36 3 1,0 0 0,-4-1 0,-1 1 265,-4 3 0,-1-1 1,0-1-1,0-1-27,-2 2 1,0 1 0,1 0 0,1-1 65,0 3 1,0 0 0,-3 0 0,-1 0-27,-3 0 1,0 0-1,3 1 1,1 0 31,-2 1 0,1 1 0,2 0 0,1 0-103,1 1 1,0 2 0,-4 0-1,-2 0 6,-1-1 0,0 0 1,1-1-1,0 0-32,1 0 1,1 1 0,2-1 0,0 0 37,-2 1 0,-1-1 1,-2 2-1,-2-1-131,-2-2 0,-1-1 0,6 3 0,2 0 14,-1-3 0,1 0 0,-2 3 0,-1 0 20,-4-3 0,-1 1 1,0 1-1,1 1 82,2-3 1,0 1 0,-2 2-1,1 1-296,4-1 1,-1-1 0,-3 2 0,0 1 295,-5 0 0,2 0 0,5 0 0,2 0 74,3 1 0,2-1 1,0 0-1,1 0-124,2 0 0,1 0 0,-2 1 0,0 0 160,-1 1 1,0 1 0,6-2-1,1 1-41,3 3 0,0 0 0,-33 10-50,7 2 0,4 3-111,10-4 0,-2 4 336,7 2 1,0 4-385,4 0 0,7 5 74,2-5 1,11 2 573,4-2 0,9-1-547,6 5 1,5-5 435,9 1 0,2 2-371,17-2 1,2 5 7,12-5 0,8 7 176,5-2 0,1 4-133,5 6 0,4-4-160,-31-20 0,1-1 1,4 0-1,1-2 121,6 1 0,1-1 1,-2-2-1,1 0 11,2 1 0,1-2 0,4-2 1,0 0-59,0 0 1,1 1-1,3-2 1,2 0 49,4-1 0,0 0 1,-4-2-1,-1-2-94,0 0 1,0-1-1,3 2 1,1-1-282,5-1 0,1 1 1,0-1-1,-2 1 356,-3-3 0,0 0 0,7 0 1,0 0 14,-4 1 0,-1-2 1,7-1-1,1 0 58,0 0 1,-1-1-1,0 1 1,-1 0-67,2 2 0,-1 0 1,0 0-1,0-1 11,5-2 1,0 1 0,-1 1-1,-1-1-444,0-2 0,0-1 0,0 1 0,1-1 410,1-2 1,0 0-1,0 0 1,-1 0-170,-5 0 1,-2 0 0,4-1 0,-1 0 49,3-1 1,0-1-1,-5 0 1,-1-2-7,-1-1 1,-1-2-1,-2 1 1,1 0-89,4 0 1,0 0 0,-8 0-1,-1 0 163,-5-1 0,0 1 0,-2 1 0,0 0 63,2 1 0,0 0 1,-4-1-1,0 0 167,-3 1 1,-1 0-1,-2 1 1,-2 0 38,-4 0 0,-2-1 1,40-5-14,-3-4 0,-3 0 61,3 0 0,-8-1-351,-2 1 0,-11-6-141,2-4 0,-11-3 833,-3-1 1,-7-2-653,-8-4 1,1 3 70,-1-7 0,-6 2 849,-3-2 0,-3-3-452,-2 3 0,-1 3 169,-4 2 1,-2 1-375,-7-1 0,0 5 159,0-1 0,-2 1-255,-3 4 0,2-3 20,-6-1 0,4 1-205,-4 3 1,-1-3 37,-4 4 0,-2-4-96,-3-2 1,2-4 85,-7 0 1,5 0 44,-5 4 1,-1 1 24,-8 0 0,-3 1-6,-7 3 0,-1-1-114,-4 6 1,7-2-73,-6 2 1,12 4-164,-3-4 1,8 3-164,7 2 1,2 1-981,7 3 1449,0-2 0,-7 4 0,-1-6 0</inkml:trace>
  <inkml:trace contextRef="#ctx0" brushRef="#br0">32787 7592 7792,'0'-21'0,"0"10"-168,0-3-242,-7 3 631,-1-4-187,-6 8 1,-2 0-78,-3 7 1,2 0-151,-7 0 0,1 0 62,-6 0 0,-1 0 110,-3 0 1,1 0 18,-6 0 0,2-4-20,-2-1 1,-6-5 143,6 6 1,-5-6-8,10 5 1,-5-6 108,5 2 0,-6 1-91,1-2 0,-5 7-4,-4-1 0,-4 2-86,-6 2 1,-4 0 51,-1 0 1,0 0-171,6 0 1,5 0 84,4 0 1,-4 0-173,-1 0 0,-3-2 2,-2-2 1,-5 2 2,1-3 1,-4-1-16,8 1 0,-3-4 135,8 4 1,1-4 10,-1 4 1,-2-5 5,-7 6 1,-4-7 134,-6 1 1,1 4-77,4 1 1,3-1 146,6 1 1,5-1-5,0 1 1,0 3-86,-5-2 0,-6 2-98,-4 2 0,4-5 1,1 1 1,5-1-57,5 5 0,3-5 80,7 0 1,-6-1-127,1 1 1,-7 4 53,2-4 0,-8-3 19,-2-1 0,1 1 3,4-2 1,6 2 142,4-1 1,-4-2-28,-1 6 0,-3-4-25,-2 4 1,-1-2 127,-4 3 0,4 2-82,-4-3 1,5-1 30,5 1 1,8-1-60,6 1 1,0 2-125,-5-6 0,5 6 27,1-2 1,-3-2-81,-7 3 0,2-6 98,-2 6 0,-4-6-18,-1 5 1,7 1 92,-3 4 0,7 0-92,-6 0 1,2 0 74,3 0 1,-7 0-66,-3 0 1,-7 1 117,2 4 0,-3-2-38,8 7 1,3-6 12,2 6 0,4-7-71,5 2 0,-1 1 19,6-1 1,-2 4-117,2-4 0,-4 1 71,-5-1 1,-3-3-127,-2 2 1,3 3 86,-4-3 0,-1 6 14,2-5 1,4 4 11,5-4 0,5 4-5,-5-4 1,0 6 17,-4-1 1,-1-3 18,1 3 0,-3-1-14,-2 6 1,3-6 10,-4 1 0,4-3-21,1 3 1,2 1 8,3-6 0,-1 6 9,6-2 0,-2-1-5,2 2 0,-4-6 1,-5 6 1,-1-5-2,1 4 1,-6-1 4,1 1 0,-5 4-26,4-3 0,1 1 21,4-2 1,2 4-101,3-4 0,-3-1 88,3 2 1,-3-3 32,-2 3 1,-1 3 2,-3-4 0,1 2 5,-6-1 0,1 2 14,-1-2 0,3 7 15,7 2 1,-1 0 7,0-5 0,1 0-40,-1 1 1,-1 4 45,-4 0 1,3 0-37,-8-5 1,3 0 0,-2 0 1,-2 0 4,7 1 0,1 4-5,8 0 1,-3-1-12,3-3 1,2 4-1,-2 0 0,0 6-30,-5-1 0,0 2-8,1 3 0,-1-2-70,0-4 1,7 7 53,3-6 0,3 6-57,2-6 1,5 1 64,4-1 1,4 1-13,0-6 0,3 2-62,2-3 0,-1-2 10,7 3 1,-1-3 80,5-2 0,-5 0 10,0 1 1,1-1 35,4 0 0,1 0-54,4 1 1,-2-1 127,7 0 0,-6 0-84,6 0 0,-6 1-2,6-1 1,-1 0-32,6 0 0,-1 1-8,0-1 0,2 0-53,3 0 1,3 0 65,6 1 1,1-1-68,-1 0 0,1-5 47,-1 1 1,5-7-13,0 2 0,5 1 19,-4-1 1,3 0 8,-3-5 0,-1 0 43,-5 0 1,5 0 10,1 0 0,5 1 1,-1 4 1,3-3-44,2 2 0,-1-2 1,1-2 1,4 1 5,1 4 0,-1-2-84,-4 7 0,-2-5 34,-3 4 1,-2-4-100,-3 4 0,-1-4 60,6 4 0,0-1-18,4 2 0,3-2 33,2-4 0,2-2-11,3 3 0,2-4 103,-7-1 0,5 0-83,-4 0 0,-1 0 124,-4 0 0,6 0-25,3 0 0,10 2 57,4 3 1,3-4-215,3 4 1,-12-2 122,-4 2 1,-2-2-77,3 7 1,1-6 75,4 6 0,3-5-181,6 4 1,-5-4 90,1 4 0,-7-6-74,1 2 0,-2 1 131,-2-1 1,6 5-3,3-6 1,4 3 4,1-3 0,-5 0 100,0 5 1,-6-1-66,2 1 0,-3 4-30,-3-3 0,3-3 51,2 3 0,4-1-28,6 6 0,-3-6-108,-6 1 0,-1-6 59,-8 6 1,2-7-12,2 2 0,6 1 27,3-1 0,1 0-8,4-5 0,-10 4 123,6 1 1,-7 1-117,-3-1 1,-4-2 122,4 7 1,3-7-122,11 2 0,5-4-211,0-1 0,0 5 198,-5 0 1,-2-1-98,-2-4 0,7 0 106,-3 0 1,5 0-18,0 0 1,-7 0 25,-2 0 0,-4 5-32,-11 0 0,3 1 100,2-1 1,1 1-80,4 4 1,-2-2 56,6-4 1,-5 0-57,0 5 0,-2-6 2,-3 2 1,3-4 7,3-1 1,2 0-6,7 0 1,0 0 8,1 0 0,-3 0-5,-3 0 1,-4 0 16,-10 0 0,8 0-17,-3 0 0,5 0 86,-1 0 0,-1 0-64,7 0 0,-12 0 2,2 0 1,-5 0-29,0 0 1,3-1 15,-3-4 1,5 2-3,5-6 0,1 5-125,4 0 1,0-3 108,-5 3 0,-2-6 15,-8 5 1,4-4-76,-4 4 1,3-4 50,2 4 1,0-6-7,0 1 1,-2 2-27,-3-1 0,2 1-97,-7-1 1,-6-4 179,-8 3 0,-3-2-116,-1-2 0,-1-1 388,1 1 1,-3 0-353,-2 0 1,3-5 267,-3 0 0,-2-5-41,2 5 0,-1-6 123,6 1 1,-1-3-171,1-1 1,-1 0 15,0-1 1,-1 1-194,-3-1 1,3 1 138,-3-1 0,-4 1-238,-1 0 0,2 4 65,-2 0 1,-2 5-24,-8-5 1,4 6 6,-4-6 1,-1 5 45,2-5 1,-7 2 50,2-2 0,1-2 147,-1 2 0,0 2-57,-5-2 0,0 2 187,0-2 0,-2-3 53,-3 4 1,-3-4-63,-6-2 1,-2 1-125,-3-1 0,2 6-52,-7-1 1,-1 0-10,-8-4 1,1 0-44,-6-1 1,-1 5-213,-9 1 0,-2-1-715,-7-4 1,2-2 889,3-4 0,1 6 0,4-7 0,-2-1 0,3 3 0,5 1 0</inkml:trace>
  <inkml:trace contextRef="#ctx0" brushRef="#br0">29957 9937 8120,'14'-6'0,"1"-4"0,7-2 279,6-2-251,1-1 0,12-4-598,-3 1 0,1-6-42,-1 5 612,3 0 0,-5-2 0,7-1 0</inkml:trace>
  <inkml:trace contextRef="#ctx0" brushRef="#br0">30640 9454 8063,'8'1'-515,"-4"4"1,-2 3 77,-2 6 0,0 2 526,0 3 1,-2 3-83,-2 7 1,-4-1-158,-7 1 0,-3-1 11,-1 0 0,-5 1 139,5-1 0,0-10-7,5-4 7,-1-9 0,8-1 117,2-8 0,11-11-120,8-8 0,9-9 72,10-1 0,3-2-38,7 2 1,4 3 124,0-3 0,4 4-51,-8 6 0,1 2-10,-11 7 1,-1 1 24,-9 4 0,3-2 438,-7 6-410,0 0 1,-7 13-62,-2 6 0,-4 8 32,-6 12 1,0-1-61,0 9 1,-6 9 4,-4 11 0,-2 6-169,-3-2 1,1-1 30,0 1 1,0-6-17,-1 2 0,6-17-240,0-7 1,5-8-110,0-6-23,2-3 462,-4-13 0,4-2 0,-4-6 0</inkml:trace>
  <inkml:trace contextRef="#ctx0" brushRef="#br0">30554 9838 8050,'-8'1'-390,"4"4"1,4 5 194,4 9 1,4 3 298,7 6 1,-1-1-34,0-3 1,0 1-42,0-6 1,1 3-52,-1-8 1,-6 4-6,-3-9 0,-2-3 81,1-1-28,-2-3 0,4-9-354,-6-2 1,0-9 64,0 0 0,5-8 165,0 3 1,4-9 76,-4-1 1,6 0 116,-1 4 0,2 7-92,2 3 0,-4 5 298,-1 4-41,1 4 0,-2 8-51,-4 2 1,-2 11 33,-2 8 1,0 4-103,0 2 0,-2-6-89,-2 1 1,1-5-18,-7 5 1,2-7-152,-1 2 1,-4-8 68,4-1 1,-4-3-288,-1 3-174,0-4 0,1-7 61,3-4 445,4-3 0,0-13 0,-2-1 0</inkml:trace>
  <inkml:trace contextRef="#ctx0" brushRef="#br0">31123 9369 8048,'29'0'-25,"-3"0"-58,-2 0 1,-3 0-72,-7 0 1,0 6-18,0 3 0,-6 4 137,-3 1 1,-4 5 148,-1 0 1,-6 5-424,-3-5 0,-4 0 45,-1-5 0,-5-1 190,0-4 1,5 2-160,4-6 268,1 0 1,1-7-47,3-3-20,4 4 0,2-6 206,4 7 74,3 0 1,1 13 135,1 6 0,-7 6-159,2 4 1,-4 5 19,-1 4 1,-1 3-134,-4 2 0,3-2-165,-2-3 0,2 2 107,2-7 1,2-2-163,2-7 0,-2-3-73,3-7-436,2-6 40,-5-2 341,4-12 0,-6-7 34,0-6 1,0-6 199,0 1 0,0-3 0,-6-7 0,-2-3 0</inkml:trace>
  <inkml:trace contextRef="#ctx0" brushRef="#br0">31308 9482 8041,'14'-8'31,"0"4"0,1 2 91,-1 2 1,0 0-46,0 0 0,0 0-11,1 0 0,4 0-416,0 0 131,0 0 1,-5 0 28,0 0-16,-6 0 204,4 0 0,-12 5-142,0 0 0,-6 7 28,-8 2 1,-2 1 97,-3 4 0,2-2 13,-7 2 0,7-2 5,-2 7 1,3-7-4,2 2 1,0-3 20,-1-2-169,7 1 122,2-1-67,6 0 101,0-6 1,2-2-11,2-6 52,-2 0 91,11 0 1,-10 0 141,6 0-235,-6 7-38,10 0 0,-7 3 38,4-1 1,-2-5-31,-3 0-23,-4-2 1,7-2-24,-3 0-9,-4 0 5,6 0 82,-14 0 1,4 0 79,-6 0 107,6 0-203,-4-6 0,7 2 26,0-5 0,2 6-54,3-2 0,-2 2 5,6-2 0,1 4-8,4-4 1,0 3-173,0 2 81,1-6 0,-1 3-494,0-7 333,0 7 0,-4-5-17,-1 3-93,-6 4 349,4-12 0,-7 10 13,0-6 0,0 4 18,0-5-89,-7 7 142,6-9 0,-7 5 295,3-2-252,3 3-71,-4 6 1,6 6 19,0 3 1,0 10 26,0 5 1,0 14 44,0 5 1,0 4 13,0 0 1,-1-1 109,-4 6 1,-1-6 87,-4 1 1,-3-2-446,4-3 1,1-4-502,-1 0 0,5-8 538,0-1 1,1-4-498,-2-11 245,3 3 223,-4-15 0,6 3-8,0-10 0,0-4 98,0-10 0,6-4 0,2-5 0</inkml:trace>
  <inkml:trace contextRef="#ctx0" brushRef="#br0">31891 9369 7965,'19'-15'0,"0"1"0,0 6-998,-5 4 723,0 2 0,-6 8 289,-3 4 0,-5 9-67,-5 4 1,-4 6 14,-10 4 0,-10-3-130,-9 3 1,-3 2 167,-1-2 0,0 0-62,5-4 0,7-6 62,6 1 28,6-7-50,4-2 0,9-11 15,10-8 0,5-6 10,9-9 0,3 3 4,6-2 1,1 2 185,-1 2 0,1 4-67,-1 1 1,0 5 108,1 0 0,-5 2-56,-1 2 0,-5 5 99,1 0 1,-5 10-79,-5 0 0,-2 10-75,-7 3 0,-2 7-23,-3 8 0,-4-1 9,-10 1 0,3 0-182,-3-1 0,2-1 52,-2-3 1,3 2-80,-3-7 1,3-1 73,2-9 0,1-2-501,4-7 282,3-6 1,6-3 56,0-10 1,1-11-18,4-12 1,4-7-437,10-8 639,-3-6 0,11-8 0,-5-7 0</inkml:trace>
  <inkml:trace contextRef="#ctx0" brushRef="#br0">32147 9298 7965,'8'15'-45,"-4"4"1,-2 3-90,-2 7 0,0 4 97,0 0 0,-6 5 28,-4-5 0,2 2-132,-1-2 1,-1-4 21,-4-1 1,6-6-55,3-8 132,4-6 1,4-3-13,7-10 0,-1-4 132,10-10 0,3-3-88,2-7 1,3 2 240,1 4 0,2 2-80,3 7 0,-1 1 16,6 4 1,-7 3-11,3 6 1,-6 0-58,-4 0 0,-4 1-30,-6 4 0,-6 3-23,-3 6 1,-13 7-110,-11 2 0,-4 4 78,-15 2 1,4-1-124,-4 0 0,2 1 63,-2-1 1,0 1-3,10-1 1,-2 1-6,11-1 1,-5-6-3,5-3 0,2-3-297,7-2-27,-2-6 0,10-8-31,-3-10 1,5-8 406,5-6 0,3-3 0,6-8 0,1-1 0</inkml:trace>
  <inkml:trace contextRef="#ctx0" brushRef="#br0">32175 9696 7965,'13'-19'-58,"-4"0"1,4 4-62,-4 6 382,4 6-175,-5-3 1,-2 13 162,-6 8 0,-1 7 16,-4 11 1,2 3-66,-7 7 1,1 4 13,-5 1 0,6 5-25,3 0 1,-1-5 95,1 0 1,0-5-13,5-6 1,2-2-197,3-6 1,2-9-189,8-6 0,7-6-435,6-8 0,4-12 348,10-7 1,9-13-241,11-6 0,4-4-142,-4-6 1,-2 2-214,-8-6 0,-5 2 791,-9-2 0,-8-5 0,-9 6 0,-6 2 0,-4 0 0</inkml:trace>
  <inkml:trace contextRef="#ctx0" brushRef="#br0">31407 9568 8022,'0'8'221,"5"4"-200,0-2 0,4 2-254,-4 3 1,5-1-182,-6 0-87,7 0 501,-3 0 0,7-6 0,-1-1 0</inkml:trace>
  <inkml:trace contextRef="#ctx0" brushRef="#br0">31592 9568 7930,'0'8'-50,"0"-2"169,0-6 1,-1 1-235,-4 4 1,-3 3 78,-6 6 0,-2 7-50,-3 3 0,2 2 108,-7 3-22,0-1 0,-4 1 0,-1-1 0</inkml:trace>
  <inkml:trace contextRef="#ctx0" brushRef="#br0">31393 9880 7920,'-14'0'0,"6"0"112,-5 0 328,12 0-503,-5 0 1,12-1 80,3-4 0,10 2-60,5-7 1,4 1 5,6-5 0,-4 0-119,3-1 1,3 1 33,2 0 0,3 1-189,2 4 1,-1 2 36,1 7 273,0 0 0,-1-6 0,1-2 0</inkml:trace>
  <inkml:trace contextRef="#ctx0" brushRef="#br0">32104 5516 8142,'-9'8'-853,"-1"-3"1026,7-4-10,-3-1 1,6-1-4,0-4 0,0 2 158,0-7 0,0 1-10,0-5 1,0-5-79,0 0 0,0-2-85,0 2 0,4-3 32,1-6 0,5 4-177,-6 0 0,1 1 21,-5-6 1,0-6-136,0-3 1,0-4 130,0-6 1,0 3-83,0-8 1,-6 1-69,-4-5 0,4 2 84,1 3 0,-1-2 135,1 7 1,-4 0-16,4 4 0,0 0 13,5 1 1,-5 5-1,1 4 0,-1 9 128,5 5 0,-5 4 28,1 0-97,-8 1 1,5 2 60,-8 2 1,1 4-81,0 6 1,-2 0-72,-3 0 1,-3 1 5,-6 4 0,-1 3 0,1 6 1,-4 7-20,4 2 1,-9 9-23,9 1 0,-2 7-161,6-2 1,-1 3-309,6 1 0,0-5-480,5-4 1,4-5-165,1-4 273,6-3 0,3-14 33,9-2 789,10-10 0,3-9 0,7-8 0</inkml:trace>
  <inkml:trace contextRef="#ctx0" brushRef="#br0">32047 4293 8118,'21'0'424,"-10"0"172,3 0 1,-4 7-335,-1 2 1,4 4-316,-4 1 0,4 2-11,1 3 1,0-5-248,0 0 1,5-1-420,0-8 0,5-1 316,-5-4 0,5-6 414,-5-3 0,0-10 0,-5-4 0</inkml:trace>
  <inkml:trace contextRef="#ctx0" brushRef="#br0">32019 3440 8283,'-43'-22'-121,"0"2"60,1 6 1,-6 4 409,1 1 1,1 4-45,8-5 0,-1 7-12,6-2 1,-5 5-114,5 5 1,-2 3 30,2 6 0,3 7 39,-4 3 1,3 7 10,-2 2 0,7 8-106,-2 2 1,4 1-134,1 8 1,2 2-265,7 8 0,6 2 356,3 8 0,4-5-118,1 5 0,0-5 42,0 9 0,8-5-114,6-4 1,3-3 133,12-2 1,-3-10 16,12 0 0,-5-7-33,5-8 1,0-8-41,5-10 1,6-10 102,3-4 1,11-5-45,8-5 0,2-6-241,-33 1 1,1-3 0,-2-1 0,1-2 177,0-4 0,0-3 1,-1-3-1,0-2 1,-4 0 1,1-1-1,4-4 1,2 0-10,0 0 1,1 0-1,1-1 1,-1 0-70,-2 1 0,-1-1 0,-5 2 0,-1 0 140,-5 1 1,-1 0 0,19-27 181,-14-4 0,-6 5-126,-12 5 0,-8 3-77,-2 6 0,-11 5 362,-8 1 0,-13 5-356,-11-1 1,-11 3-177,-8 1 0,-11 2-170,-8 4 1,2 2-28,8 7 1,-2 1-506,6 4 1,1-2 673,4 6 0,0-4-628,0 4 0,6-5 786,4 6 0,0-11 0,4 6 0,7 3 0,4 3 0</inkml:trace>
  <inkml:trace contextRef="#ctx0" brushRef="#br0">30995 2161 8560,'0'-8'-1692,"-1"2"1637,-4 6 0,2 0 868,-7 0-185,7 6-322,-10 2-115,12 6 123,-6-6-292,7 5 0,2-12 54,3 4 1,7-5-144,7-5 0,8-3 56,2-6 1,1-5-189,8 0 0,0 0 45,4 5 0,-5 0-128,-4 0 1,-5 6 100,-4 3 1,-4 3 85,-5 2 1,-8 13 66,-2 6 0,-10 8 31,-4 6 0,-10 3 198,-5 7 1,-7 4-73,-2 1 1,-2-1 126,2-4 1,3-1 67,-4 1 0,6-11-87,4-4 0,4-9-19,6 0 1,-1-5-105,1-4 1,1-7-18,4-13 0,3-5-62,6-14 0,0-7-228,0-7 1,0-1 65,0-8 0,6-2-185,3-7 0,-1 5 7,2-5 1,-1 10 150,6-6 1,-6 16 4,1 3 1,-7 8-17,1 7 300,-2 2-159,-2 7 417,0 6-380,-6 2 0,4 12 160,-3 3 0,4 10-7,1 5 1,0 4-131,0 6 1,5 2 228,-1 7 1,6 1-175,-6 3 0,8-3-50,-3 4 1,-1-4-23,1-1 1,-4-7-190,5-3 0,-3-4 152,3-6 1,1 3-171,-6-7 0,1-2 60,-1-8 78,-4 4 0,6-10-44,-7 7 1,-5-6 32,0 6 1,-6-7-290,2 2 1,-4-2-78,-1 2 0,4-4-400,1 4 827,-1-3 0,-10-9 0,-2-1 0</inkml:trace>
  <inkml:trace contextRef="#ctx0" brushRef="#br0">30896 2218 8531,'-15'0'-340,"1"0"1,2 1 134,2 4 0,-1-2 219,6 7 0,-1-1 42,1 5 0,4-4 18,-4-1 0,10 1 20,4 4 1,4-1 11,1-4 1,2 2-41,3-6 0,-2-2 5,7-8 0,1-3-196,8-6 0,-1-5 175,6 0 1,-7 0-284,3 5 1,-4-3-207,-2 3-2,-6-4 383,-1 17 1,-17-4-29,-8 10 0,-11 7 68,-13 7 0,-5 7 23,0-3 0,-5 7 164,5-1 1,-1 2-112,6-7 1,-1-2 221,1 2 1,6-8 233,3-2-276,3 0 1,8-14-132,4 0 0,4-8 23,4-11 0,6-3-109,9-6 1,3 4-196,6 0 1,5 0 17,1-4 0,5 1 108,-1 4 1,6 8-163,-1 11 1,1 2 66,-11 2 1,-6 2-88,-8 2 1,-5 9 138,-4 6 0,-4 6 3,-6-1 0,0-2-65,0 2 0,0-7-332,0 2 485,0-10 0,-6 4 0,-2-5 0</inkml:trace>
  <inkml:trace contextRef="#ctx0" brushRef="#br0">31592 2260 6911,'7'-7'-856,"-4"-6"829,6 3 0,1-2 13,4-2 1,2-5 130,3 0 0,3-7-92,6 3 0,1 2 125,-1 2 1,5 3-102,0 2 1,-4 6 121,-5 4 1,-5 2-177,4 2 1,-10 2 56,1 2 1,-9 10-9,0 10 0,-4 3-39,-1 1 0,0 1-10,0-1 1,-9 2 82,-1 4 0,-10-3 109,5 7 0,-7-5-98,3 5 1,-4-6 127,4 1 1,-7-3-26,3-2 0,2-1-79,2-3 0,3 0 31,2-10 1,0-3-54,0-11 0,6-2-91,3-2 0,2-11-5,-2-8 1,4-7-169,-4-8 0,5 4 72,5-8 1,3 1-101,6-7 1,0 3 33,0-8 1,0 8 81,1-3 0,-1 10-12,0 5 0,-4 6 39,-1 8 1,-6 0-63,2 10 117,3 3 1,-7 1 14,4 10 0,-3 3 11,-2 6 0,0 2 22,0 2 0,1 5 40,4 5 1,-3 2-89,2 3 1,0-1 147,0 6 0,-2-5-118,3 5 1,1-7 8,-1 3 0,4-4-33,-4-2 0,1-6-1,-1-3 26,-3 3-21,4-6 304,-6-2-295,0-7 1,-8-9 18,-6-3 0,-2-3-58,-8-6 1,-4 5-108,-5-1 1,-7 1 63,2-6 0,2 1-153,-2 0 1,2 0 88,-2 0 0,3-1 4,7 1 1,5 5-530,4-1 191,4 1 464,7-6 0,8 1 0,8 0 0</inkml:trace>
  <inkml:trace contextRef="#ctx0" brushRef="#br0">32332 2161 9869,'-7'-14'-10,"6"-1"-225,-4 1 1,5 0 242,5 0 1,4 0-246,10-1 1,2 6 142,2-1 1,4 7-14,-3-1 0,-2 2 28,2 2 18,-7 0 0,2 6 138,-9 4 0,-4 9 35,-6 4 0,0 6 90,0 4 0,-8-1-98,-6 5 0,-2 1 265,-8 5 1,1-7-13,-6-2 0,1-4-57,-1-2 0,6-1 40,-1-3 0,6-4 497,0-6-810,2-6 1,3-3 2,4-10 1,-2-4-281,6-10 0,0-5 112,5-9 1,0-3-130,0-7 1,0-6 25,0-3 1,5-5 22,0-5 0,7 9 122,2-4 1,1 14 61,4 0 1,-4 15 158,0 0 1,-6 15 376,1 4-185,-1 5-353,5 4 0,-1 11 68,-4 4 1,-1 4-3,-3 0 1,-3-1-35,2 11 0,-1-2-6,2 11 1,-2 0-24,7 4 1,-7-1-46,2-3 0,1 2 75,-1-7 1,6 3-97,-2-7 1,4 1 150,1-11 1,0 0-238,1-5 1,-6-2 51,1-2 0,-6-2-114,6-3 41,-7-4 151,3-1 1,-12-8-16,-4-6 1,-4 0 6,-5 0 0,-3-1-98,-6 1 1,-7 2 137,-3 2 1,-1-1-20,1 6 1,-2-6-67,7 2 0,0-4 48,4-1 0,7 0-69,3-1 0,5 1-145,5 0 0,2-2-44,7-3 1,2 3 88,3-3 320,3 4 0,12 0 0,2 1 0</inkml:trace>
  <inkml:trace contextRef="#ctx0" brushRef="#br0">32787 2090 9869,'1'8'-85,"4"-4"0,-2-2-67,7-2 0,-6-2 367,6-2 0,1 1-302,8-7 1,-3 1 35,3-6 1,3 6-58,1-1 1,-2 3 141,-2-3 0,-3 4-7,-2 6 0,-5 0-37,1 0 1,-7 11 55,2 3 0,-10 14 99,-5 1 0,-7 7-11,-2-3 1,-6 7 95,1-2 0,2-2-16,-2 2 0,5-6 152,-4 1 0,5-5-111,-1-4 0,4-4 137,0-5 0,1-7-118,0-4-234,0-2 1,4-5-289,1-7 0,6-6 231,-2-12 1,3-7-317,2-3 0,5-4-6,0-6 1,6-7-31,-2-7 0,4-4 187,1 4 0,0 2 88,1 8 1,-6 5 123,1 9 0,-3 5 182,3 9 157,-4 10-301,1 8 0,-6 14 47,4 6 0,-4 6 19,-1 9 1,0 4-5,0 0 1,0 2-111,0-2 0,7 2-22,2 3 0,4 1-100,1-6 1,5 5 17,0-5 1,5-1-148,-5-8 1,6 1 166,-1-6 1,-2 5-118,1-5 0,-10 1 122,1-1 0,-4-3 13,-1 3 1,-2-8 111,-7-2 0,-7 1 133,-2 4 1,-9-1-35,-1-4 0,-6 2 19,1-6 1,-2 4 8,-3-4 0,1-2-90,-1-7 0,6-4-152,-1-7 0,5-5 0,-5-4 1,7-9-164,-2-5 0,3-9 50,2-5 1,0-4-121,-1-1 0,8 4 85,2 5 0,3 12-560,2 12 223,0 7 1,7 3 1007,2 9-477,4 3 1,1 9 0,0 1 0</inkml:trace>
  <inkml:trace contextRef="#ctx0" brushRef="#br0">33256 2076 9869,'-8'7'-215,"2"-7"0,13-7 366,8-8 0,0 1 18,9 0 0,0 0-201,4 0 0,1-2 16,-1-3 0,5 3-20,0-3 1,1 5-17,-6 4 0,-1 4 45,-3 6 1,3 6 0,-5 2-1</inkml:trace>
  <inkml:trace contextRef="#ctx0" brushRef="#br0">33640 1976 9869,'-4'49'485,"-5"3"1,-7 8-900,-12 2 0,1-1 331,3-4 1,-1-6 243,6-4 1,-5-4 66,5-5 1,0-3 244,5-7 0,0-6-193,0-3 0,-1-9 10,1-6 1,0-2-264,0-2 1,0-6-112,-1-4 0,1-9 219,0-5 0,4-2 53,1-3 0,6-6-59,-2-3 1,4-3-146,1-1 1,6-7 117,3-3 0,10-2-16,5 2 1,3-7-929,1 7 0,-4 2 690,0 12 1,-2 3-169,1 7 1,0 5-79,-4 4 354,-4 4 0,6 7-200,-7 3 1,-6 5 39,-3 5 1,-4 9 248,-1 10 1,0 4-64,0 5 0,-4-1 273,-1 6 1,-5 4 76,6 6 0,-1-5-92,5-6 0,0-5-157,0 1 1,1-4 97,4-6 0,-2 3-18,7-7 0,-2-1-181,1-3 1,2-6-407,-6 1 338,0-1 71,-5-1 1,0 0 172,0-3 1,-7-4-156,-2 4 1,-8-3 97,-2-2 0,-7 0-141,3 0 0,-3-5-125,3 0 0,-11-11-51,1 2 1,-1-5-427,-4 0 0,-5-3-48,-4-6 0,-6-9 624,6-5 0,-7-7 0,4-8 0</inkml:trace>
  <inkml:trace contextRef="#ctx0" brushRef="#br0">27796 17188 8075,'0'-8'-372,"0"0"209,0 3 111,0 4 48,0-6 3,6 7 6,-4 0-15,4 0 20,-6 0 32,0 0 0,-8-5-43,-6 1 0,-6-1 32,-9 5 0,-7 0-25,-7 0 1,-3-5 17,-10 1 0,7-1-2,-8 5 0,3-5-124,-3 0 1,0-4 190,0 4 1,-4-6 7,-1 2 1,-6-3-49,2 3 1,-2-4 8,2 4 1,2-5-32,8-5 1,-3 3 20,-2-3 1,-6 2-351,-9-2 1,-1 3 301,37 6 1,-1 1 0,0 3 0,0 1-14,-35-5 1,-3 1 5,39 2 0,0 0 0,-2 0 0,-1 1-6,-4 1 0,-1 1 1,-2-2-1,0 1-178,5 2 1,0 1 0,-2-3 0,-1-1 186,6 1 0,-1 0 0,-2 1 0,-2 0 14,-2-1 1,-1 1 0,1 1-1,0 1-10,1-3 1,1 1 0,2 1 0,0 1 45,5-3 0,0 0 0,-4 3 1,-1 0-41,3-3 0,-1 0 1,-4 1-1,1 0 2,0 0 1,2-1 0,1-1 0,2-1-7,-35-2 1,3 1-2,2-2 1,31 6 0,-2-1-9,0-2 0,-1 0 0,-1 2 1,1 0 16,2 0 0,1 1 1,-37 1-39,6-2 0,-2-2 56,-3 3 1,35 1-1,-1 1-6,-3 2 0,0 0 0,-1 0 0,2 0-6,1 0 1,0 0 0,-37 0 16,-1 0 0,1 2-27,37 0 0,0 0 1,1 0-1,0-1 2,2 4 1,0 0 0,-2-1 0,0 0-39,2 0 1,0 1-1,-33 6-118,2-6 0,6 5 79,-6-6 1,3 7 74,-8-1 0,4-2 32,1 1 1,6-1-13,3 2 0,4 2 6,1-2 0,-6 4-20,-4 5 1,-2-3 1,-2 3 0,1 1-11,4-1 0,7 6 24,7-1 0,0 0-73,-5 4 1,0-7 57,0 7 1,5-3-37,0 4 1,6-5 120,-1-1 0,9-4-102,5 5 0,3-5 230,1 5 1,7-5-229,3 4 1,5-1 394,5 2 0,-2 3-393,6-3 1,-1-2 167,1 1 1,3 3-170,-2 7 1,2-3-143,2 3 1,0 3 113,0 2 1,6-1-11,4 1 1,-2-7 22,1 2 1,2 2 3,8-2 1,2 0 9,2-4 0,9-1 7,-4 1 1,15-1 85,0 1 0,9-3-51,0-2 1,3 1-25,2-6 1,2 5 28,2-5 0,6 0-272,8-5 0,-35-7 0,1 0 238,4 1 0,0-1 0,-2-2 0,1-1-3,1 1 0,0 0 0,1-1 0,1-1-44,0 2 1,1 0-1,3 1 1,1 1 52,0-2 1,0-1-1,2 0 1,1 0-43,-3 1 0,0-1 1,1-1-1,0-1-240,-1 3 0,0 0 0,4-3 0,0 0 255,4 3 0,-1 0 1,-3-1-1,0 0 8,-4 0 1,0 1 0,0 2 0,1-1 4,1-1 1,1-1 0,-1 0 0,1 0 19,4 1 1,0 0-1,-5-3 1,-1 0 5,2 3 0,-1 0 0,2-3 0,1-1-8,6 1 0,2 1 1,-5-2-1,0 1-8,-3 0 0,-1 1 0,0-2 0,1-1-21,-1 3 1,1-1 0,1-1-1,1 0 19,7-1 1,1 0-1,-7 0 1,-2 0-13,-1 0 1,0 0 0,0 0 0,0 0 7,4 0 1,1 0-1,-1 0 1,0 0-4,3 0 1,0 0-1,-5-2 1,0-1-9,-2 1 1,0-1 0,1 0 0,1 0 0,5 0 1,0 1 0,-5-1 0,-1 0-80,-1-2 0,-1 0 0,-2-1 0,0 0 49,3 1 1,0 0-1,-2-1 1,0 0-44,5-1 1,-1-1 0,-5 1 0,-1-1 55,-3-2 0,0 1 1,2 0-1,0 0 9,-2-2 1,-1-2 0,3 2-1,-1-1 2,-1-2 1,0-1 0,-6 1-1,0 0-51,-1 0 0,-1 0 1,34-13 86,0 3 1,-3-3 137,-2 3 1,-8 4 111,-6 1 1,-7-2-80,-7 2 1,-7-1 95,-2 1 0,-11 3-173,-4-3 0,-3 2 345,-2-2 0,-1 1-394,-4-5 1,4-1 438,-4-4 0,-1-2-480,2-4 0,-1 0 67,6-4 0,-3-3-163,-2 3 0,1 3 41,-7 2 0,1-2 4,-5 2 1,0 5 5,0 4 0,-1 5-187,-4-5 0,-5 7-76,-9-2 278,-3 3 0,-6 2 0,-1 0 0</inkml:trace>
  <inkml:trace contextRef="#ctx0" brushRef="#br0">20431 11373 8082,'-12'-36'247,"2"1"183,-9 7 0,-3 1-334,-2 3 1,-2 5-179,-3 10 1,-6 2 17,-3 7 1,-9 10 203,-5 9 1,1 9-408,-1 15 1,6-5 163,-1 0 1,9 3 224,5 1 1,11 4-94,8-8 1,7-3-209,12-2 1,9-3 11,10-2 1,9-7 152,5-7 1,3-1-176,2-8 0,4-2 50,1-8 1,4-1 66,-5-4 1,-1-1 59,-8 6 0,-5 1-5,-9 4 0,-5 6 16,-10 3 1,-3 10 183,-6 5 1,-12 3-136,-7 1 1,-11 6-32,-3-1 0,-5-5-125,5-4 0,1-7 82,8 2 0,-1-9-355,6-6 1,2-4 26,7-4 354,4-11 0,6-19 0,0-11 0</inkml:trace>
  <inkml:trace contextRef="#ctx0" brushRef="#br0">20261 11530 8082,'28'-15'0,"-6"3"0,-3 2 0,-3 4-57,-2 6 0,0 6 125,1 4 1,-3 2 149,-2 3 0,2-1-59,-2 0 0,3 0-180,1 0 1,0-4-1,0-1 0,2-6 202,3 2 0,-3-10-287,3-4 0,-3-8 57,-2-2 0,-5 0-153,1 5 1,-7-1 49,2 1 0,-4 0-47,-1 0 0,-1 6 108,-4 3 0,0 3 39,-9 2 1,1 0 106,-10 0 0,0 8-102,0 7 0,-4 4 291,3 4 1,-1 9-67,1-4 1,1 2 42,8-6 0,0 1-111,10-6 0,0 2-90,5-2 1,8-8 26,6 3 1,2-9-96,8-1 1,-1-2-190,6-2 1,1-6 53,3-4 1,-3-7-155,3-2 0,-4-6 63,-6 1 0,4 2-55,-3-2 0,-4 7 242,-1-2 0,-4 3-129,-6 2 187,4 6 29,-12-5 93,6 12 1,-9-6-94,-3 7 0,-1-1 179,-4-4 1,3 2-89,2-7 0,3 6 67,-3-6 0,4 1-86,1-6 1,5 1 19,-1 0 0,6 5-57,-5-1-24,6 1 1,-5-1-103,3 1 1,-1 5 64,-3 0-459,-3 2 485,4 2 0,-12 6 0,-2 2 0</inkml:trace>
  <inkml:trace contextRef="#ctx0" brushRef="#br0">20318 11316 8205,'19'0'-563,"0"0"0,4 0 306,-4 0 0,6 0 235,-1 0 0,6 0 302,-1 0 1,1 0-227,-11 0 1,0 2-53,-5 3 1,-5-2-23,1 6 0,-7 1 31,2 4 0,-10-3 3,-5 3 1,-10-1-4,-9 11 1,-5-6 28,-9 6 1,-6 0-19,-3 4 0,-7 1 10,3-1 0,2-7 49,11-7 0,4-6 130,6-8 1,6-7-129,12-2 1,8-15-23,2-4 1,5-10-56,5 0 1,9 3 77,9 2 1,12 9 8,8 5 1,6 10-61,8 4 1,-2 5-3,-3 5 1,-3 3-69,-6 6 1,-7 7-159,-3 2 1,-11 4-38,-7 2 1,-3 4 231,-7 0 0,0 6 0,-5-2 0</inkml:trace>
  <inkml:trace contextRef="#ctx0" brushRef="#br0">21796 11288 8177,'0'-21'-906,"-1"4"679,-4-7 1,2 7 470,-7-2 1,1 3 48,-5 2 1,-1 1 105,1 4 1,-6 2-219,-4 7 0,-5 0-122,-4 0 1,2 7 94,-7 2 0,1 4 5,0 1 0,2 2-109,6 3 1,9-2 58,6 7 0,1-7-102,8 2 1,2 2-45,8-2 1,9 0-151,10-5 0,4 0 90,5 0 0,-1 1-99,6-1 1,-7-5-60,3 1 1,-4-2 129,-2 1 0,-6 4-2,-3-4 0,-5-1 37,-4 2 0,-4-1 170,-6 5 1,-3 2-108,-6 3 1,-3-2 126,-11 7 0,-6 0-89,-4 4 0,-5-1 29,5-3 1,0-4-259,4-5 0,6-8 78,-1-2 1,11-3-127,-1-2 1,9-2 126,1-3 0,5-9 139,9-9 0,6-11 0,12-2 0</inkml:trace>
  <inkml:trace contextRef="#ctx0" brushRef="#br0">21754 11458 8177,'22'-7'0,"3"-5"-50,-6 8 0,0-3 154,-5 3 1,2 1 49,3-7 0,-3 5-34,3-4 1,1 1-249,-1-2 0,0-2-56,-5 2 1,1-2 148,-1-3 1,-2 0-34,-2-4 0,-4 3 107,-6-3 1,-1 3-213,-4 2 1,-3 0-14,-6 0 1,-5 1 175,0 3 1,-6 4 88,1 6 1,3 0 200,2 0 0,-1 11 95,1 3 1,1 10-126,9 0 0,-2 3-76,6 1 0,-4 0-6,4 1 0,0-2-228,5-4 0,5 3-173,0-7 1,6 3-214,-2-8 0,9 2 107,1-11 0,6-1-145,-1-4 0,2-1 92,3-4 1,1-8 391,3-6 0,-3-4 0,3 4 0,-4-5 0,-6 5 0,-2 0 0,-7 5 0,-1 0-20,-4-1 121,-2 1 313,-7 0 102,-7 6 1,-1 2 220,-6 6-400,0 0 0,0 0-214,-1 0 1,6 0 360,0 0-580,5 0-145,-8 0 64,10 6 0,-3-3 13,10 7 1,3-7-94,6 2 1,0 1 71,1-1 1,-1-1-58,0-4 1,0 0-36,1 0 1,-1 0 82,0 0 0,-5 0 211,1 0 0,-5 7-90,4 2 0,-6 12 447,2 7 0,-5 7-127,-5 8 0,2 12-1,-6 7 0,-1-1 69,-4 1 1,5-4-55,-1-1 0,7-11-212,-2-3 0,4-17 118,1-2 0,1-8-213,4-7 1,-2-2 95,7-7 1,4-8-268,5-6 1,4-9-12,-4-10 0,5 3-91,-5-3 1,0 1-45,-5-1 363,-6 3 0,5-4 0,-5 5 0</inkml:trace>
  <inkml:trace contextRef="#ctx0" brushRef="#br0">22507 11430 8226,'6'-8'-521,"4"3"1,9 4 567,5 1 1,4 0-107,5 0 0,5-2-289,9-3 0,-4-2-19,0-8 367,-7 1 0,-1 0 0,1 0 0</inkml:trace>
  <inkml:trace contextRef="#ctx0" brushRef="#br0">22919 11203 8124,'7'-8'26,"-4"1"166,6 7 0,1 0-338,4 0 1,-4 2 136,-1 3 1,1 3-98,4 6 187,0 0 1,-1 0 56,-4 0 1,-1-4-5,-3-1 1,-4 1 12,4 4 0,-3-4-228,-2-1 0,-2 0 95,-3 6 1,2-1 14,-6 0 1,1 5 20,-2 0 0,-2 0-256,2-5 169,4 0-170,0 1 1,12-7-198,3-4 0,10-2 404,5-2 0,3-13 0,1-3 0</inkml:trace>
  <inkml:trace contextRef="#ctx0" brushRef="#br0">23445 11316 8005,'-1'-8'257,"-4"4"0,5 2-513,0 2 0,6 0-419,9 0 0,-1 0 643,0 0 1,0 0-55,1 0 1,4-5-162,0 1 0,4-6 247,-4 5 0,0-6 0,-5 3 0</inkml:trace>
  <inkml:trace contextRef="#ctx0" brushRef="#br0">24085 10975 8005,'-6'-8'-549,"-4"2"384,-8 6 0,-5 0 454,-5 0 0,-2 6-44,-3 4 1,1 9-48,-6 4 1,7-1 2,-2 2 0,4-5 32,5 5 1,5-5-174,10 4 1,3-5 87,6 1 1,0-3-323,0-2 1,6-5 99,3 1 0,10-2-89,5 1 1,-2-3 25,2-6 1,0 5 16,4 0 0,-1 1 98,-3-1 0,1-2-60,-6 7 1,-5-6 157,-4 6-105,-7-1 0,-3 5 131,-10 1 1,-9 0-51,-4 4 1,-4-3-168,-2 3 0,-4-3 123,0-2 0,4 0-433,6 1-24,5-7 205,-2-2 0,12-8-195,3-2 0,5-4 439,5-7 0,3 1 0,6 0 0,2 5 0,3-1 0,-3 2 0,3-1 0,3 2 0,1 7 0,4 0-213,2 0 1,-6-4 328,1-1 0,0-1 192,4 1 0,1-3-52,-1-6 1,1-2 124,-1-3 0,0-2-124,1-2 0,-7-4-106,-3 3 0,-3 4-209,-2 1 0,-6 3 74,-3 2-99,-4-1 0,-9 3 9,-6 2 1,-2 6-73,-7 8 0,-6 4 268,-4 6 0,0 5-135,4 0 1,6 5 246,-1-5 1,7 6-131,-2-1 0,9-2-175,5 2 0,4-7 150,1 2 1,1-3-202,4-2 1,3-6-36,6-3 1,5 1-204,0-1 1,5 0 31,-5-5 1,4-7-73,-4-2 0,5 1 400,-5-2 0,2 6 0,-2-6 0,-4 2 0,4-1 0,-8-4 0,-1 4 0,-2-4 0,1-1 0,2 0-20,-6-1 1,6-4 142,-1 0 0,-3-1 277,3 1 1,-5 3-145,4-3 0,-6-1 333,2 1-163,3 0 29,-6 5-245,4 6 0,-12 12-128,-4 11 0,-3 10 19,-1 3 0,-2 2-130,-3 8 1,8-6-79,-3 1 1,8-3 144,-4-2 1,7-1-215,-2-3 0,5-5 69,5-10 1,3-2-300,6-7 1,1-2 64,-1-3 1,6-2 7,4-8 0,-2-4 179,2 0 1,-2 0 31,2 5 1,-4 2 279,-6 2 0,1-1-101,-1 6 1,0 1 190,0 4-127,-6 0 0,-2 6 465,-6 3 1,0 9-169,0 1 1,0 1-19,0-1 0,2-1-306,3 5 0,-2-5-410,6 1 1,1-8-528,4-2 0,0-6 197,1 2 646,5-3 0,2-15 0,7-3 0</inkml:trace>
  <inkml:trace contextRef="#ctx0" brushRef="#br0">21626 10662 8123,'-49'8'-397,"-2"5"-51,-6-4 1,5 4 351,0 1 1,5 8-117,-6 7 1,1 5 316,-5 9 0,1 6 34,-1 3 1,25-22 0,1 2-800,-3 1 0,1 0 767,4-1 0,1-1 1,0 3-1,3 0 145,-13 28 1,9 1-38,10-1 1,10 2-130,4 8 1,18-1 24,10 0 1,-4-33-1,3 0-130,5 0 0,3-1 0,4-1 0,2-2-96,3-2 1,2-3 0,2 0 0,0-1 151,1-1 0,2-2 0,10 3 0,3-2-260,9-1 0,2-2 1,-2-2-1,1-1 249,6-2 0,2-3 0,-23-8 0,0-1 0,2-2-10,2 0 1,0-1 0,1 0-1,1-2 1,0 0 0,0 0-72,-1-1 1,-1 1-1,1-2 1,1-2-1,0-1 1,0 0 73,0-1 1,0 1 0,0-2 0,-3 1 0,0-2 0,-1 1 21,23-4 1,-1 1 0,2 0 0,-1 0-99,-25 2 1,0-1-1,0 0 1,25-4-1,0 0 133,-10-2 1,-1-1 0,3 1 0,0 0-251,-1 0 1,-2 0 0,-5-3-1,-2-1 123,-8-1 0,-1 0 1,1-2-1,1-1 81,1-1 0,-1-1 1,-4 1-1,0 0 129,-2-2 1,-2-2 0,-1-1 0,-3-3-23,0-1 0,-3-2 1,-3 1-1,-3-2 182,-3 2 0,-3 0 0,-1-1 0,-1 0-227,17-28 1,0-6-181,-5 2 0,-10-3 111,-12-3 1,-11 1 112,-13 0 1,-13 2-41,-16 2 1,-5 4-60,-4 6 1,-4-3-89,-6 4 1,26 23 0,-2 2 144,-2 5 1,-2 0-1,-3-3 1,-3 1-212,-4 4 1,-1 1 0,0-1 0,0 2 35,1 2 1,-1 2 0,-5 0 0,0 1 6,-1 3 0,-1 0 0,-1 0 0,0 1 213,-4 1 0,1 0 1,5 2-1,1 2-156,3 2 1,0 2 0,0-2 0,1 1-197,1 3 0,1-1 0,2-1 0,0-1-55,2 2 0,1 1 1,-29-3-442,14 5 709,6 7 0,5-6 0,4 4 0,2-3 0</inkml:trace>
  <inkml:trace contextRef="#ctx0" brushRef="#br0">15924 16434 8168,'0'-14'-332,"0"6"537,0 2 1,2 6-7,3 0 0,4 6 15,10 4 0,3 7-113,7 2 1,5 0-189,4-5 1,8-6-291,1-3 1,7-4 217,-2-1 1,5-12-50,5-7 0,4-13-89,-28 14 0,0-2 0,1-2 1,-1 0 173,3 1 1,-1-1 0,-1 0 0,-1 0-10,33-11 0,-11 1-24,-3 9 1,-9 4 200,-1 9 1,-3 4 326,-1 6 1,-7 11 161,-2 3 0,-4 10-202,-2 0 0,5 7-16,0 2 0,2 5-99,-2-5 1,4-6-205,5-8 1,4-5-87,6-4 0,13-5-36,-25-6 0,1-3 0,3-4 1,0-3 2,1-2 0,0-3 0,3-4 0,0-2-295,0 1 0,-1-1 1,1-1-1,1 0 281,3 1 1,0 2-1,-4 2 1,0 1 26,4 2 1,0 2-1,-4 1 1,-1 3 17,-4 3 1,0 3-1,31-4 18,-3 7 1,-8 8 370,3 6 1,-6 8-60,2 12 1,0-3 39,-5 7 0,3-6-144,-8 1 0,3-3-82,2-2 0,12-6-151,7-3 1,-33-13-1,1-2 56,1-1 0,0-1 0,5-4 0,0-3-457,-3-1 0,0-2 0,5-4 0,-1-3 323,-1-3 0,0-2 0,1 2 1,0 0-32,1-1 1,1 0-1,-2 3 1,-1 0 98,-7 0 0,-1-1 0,2 3 0,-1 0 251,33-10 0,-37 13 0,1 2 44,31-6 0,1 8-123,-10 2 1,-2 11 487,-8 8 1,-4 5 207,-10 5 0,3 9-238,-3 0 1,9 2-137,5 3 0,14-8-451,6-2 1,-31-16 0,1-1-7,-2-4 1,1 0 0,3-3 0,0 0-136,-1-1 0,0-2 0,5-5 0,2-3 38,4-1 1,1-3 0,2-3-1,1-2-145,-1 0 0,0-1 0,0-2 0,-1-1 128,-1 1 1,-1 0-1,2-1 1,0 0 5,4 1 0,-1 0 0,-1 0 0,-2-1 135,-8 3 0,-2 1 0,3-1 0,-1 2-71,-5 3 0,-1 0 0,-2 2 1,-1 1 364,2 4 1,-1 1 0,34-7 60,-3 6 1,-8 2 83,-6 8 1,0-2-143,-5 6 1,7-1-82,7 2 0,8 1-228,-29-8 1,0-1-1,0 0 1,0-1-94,0-3 0,0-1 0,5-1 0,0-1-77,-1-4 1,1-1 0,6-1-1,2-1 103,8-1 1,1-2-1,-8 1 1,0 0-96,0 0 0,1-1 1,2-1-1,1-1 13,3 0 1,0 1-1,-1 0 1,-2 0 131,-3 4 0,-1 1 1,-4 0-1,-1 1 19,-7 2 1,0 2 0,1 2 0,-1 1 161,5 2 1,1 2 0,-6 4 0,-1 2 79,-3 1 0,-1 2 0,32 17-43,-7 2 0,-6 4 93,6 5 1,1 1-142,-31-21 1,1-2-1,2-2 1,1 0-129,4-1 0,0-2 1,-3-2-1,0-1 28,2 2 0,2-1 0,2-1 0,2-2-60,6 0 0,1-2 1,4-1-1,0 0-220,5-2 0,1-2 1,-1-2-1,0 0 93,5-1 1,1-2 0,1-2 0,1-1 1,1 0 0,1-1 1,-1-1-1,-1 0 49,-1-1 0,1 0 1,-4 3-1,0 1 131,-17 0 0,2 0 1,-2 0-1,20-3 0,-2 0-78,-4 1 1,-1 1 0,-2-1 0,0 1 176,7 1 1,0 2 0,-10 1 0,-2 2-53,-2 0 0,0 1 0,-3 1 0,-1 1 17,2-1 0,-1 2 0,-2-1 1,0 0 19,5-1 1,0 2 0,-4 1-1,-2 0 53,1 1 0,1-1 0,1 1 0,1 0-18,1 0 1,1-1-1,2-1 1,1 0-66,1 1 0,1 0 0,4-1 0,1 0-35,-1-1 0,1 0 0,4-1 0,1 0-34,2-1 1,-1 0 0,-1 0 0,0 0 12,4-2 0,0-1 0,-5 3 1,1-1-112,-17 0 1,1 0 0,-1 0 0,23 1 0,-2 1 138,-5-2 1,0 1 0,2 1 0,1 0-23,0 1 0,-1 0 0,-8 0 1,-1 0 2,-4 0 0,-1 0 0,1 2 0,0 1-7,-1-1 1,0 1 0,-1 2 0,-2 1 72,-8-2 1,-1 1 0,-5 1 0,-1 1-302,30 7 1,-1-1 550,-8-4 0,-6 2-331,-3-6 0,-6 3 0,5 1 0,0 7 0</inkml:trace>
  <inkml:trace contextRef="#ctx0" brushRef="#br0">25536 15254 7886,'0'-14'-472,"0"0"330,0 0 1,-7 1-166,-2 3 273,-4-2 0,-3 9 139,-3-7 1,-1 7-74,-4-2 1,-3 4 10,4 1 0,-4-5-43,-2 0 1,1 0-1,-1 5 1,-4 0 3,0 0 0,-6-4 1,1-1 0,-3 0 18,-2 5 0,0-1-14,1-4 0,2 3-19,-3-2 0,2 2 7,-11 2 1,-6 0 1,-9 0 0,-2-2-95,-2-2 0,4 2 172,1-3 1,5 4-13,-6 1 0,1 0 12,-5 0 1,-7 0 68,-2 0 0,2 0-352,3 0 1,2 0 174,2 0 1,0 0 96,0 0 0,-8-5-150,36 3 1,0-1-1,-36-1-26,-1 4 1,9-2-2,0-3 0,-4 4 100,33-2 1,-1 1 0,0 0 0,-1 1-11,-1-2 0,0 1 0,2 1 0,1 1 107,-1-3 0,0 1 0,1 0 1,-1 1-58,3-2 0,0 1 0,-3 1 0,0 0 31,-2-1 0,0 0 0,2-2 0,1 1-33,-1 1 0,1-1 1,0 0-1,1 0 6,-30-2 1,-4 2-1,3-6 0,-2 4-15,32 0 0,-1 1 0,-33 0-28,36 2 1,0 0 0,-30-5-29,4 3 0,4-6-14,-4 5 1,-2 1 46,-8 4 0,-1-5-47,36 3 0,1-1 0,-37-2 14,5 5 1,1 0-7,0 0 0,-3 5 35,34-3 1,-1 1-1,-38 3 1,37-3 0,-1-1 0,1-1 1,0 1 7,-33 8 1,4-7-4,4 2 0,-1 1 112,-8-1 1,2 1-87,34-3 1,0-1 0,-33-1 159,2 4 0,6 1-240,8-1 1,0 4 91,0-4 0,-4 5-1,-1-6 1,-4 6-7,4-5 1,2 6-8,8-2 1,3-1-86,7 2 0,-1-1-37,0 5 0,1 0 42,-1 1 0,2-1 147,3 0 0,-6 0-113,6 1 1,-5-1 308,10 0 1,-5 0-276,5 0 0,1 1 158,9-1 0,-4 5-160,3 0 0,2 6 9,-2-1 1,5-2 34,-4 2 1,4-1-44,-5 6 0,5-6 53,-5 1 0,5 0-48,-4 4 0,5 1 41,-1-1 1,3 0-22,2 1 0,2-1 1,2 1 0,-1-1 1,6 1 1,1-2-2,4-4 1,0 2-15,0-6 1,1 5 8,4-5 0,3 0-12,6-5 1,5 2 6,0 3 0,6-3-16,-1 3 0,1-3 1,-1-2 0,3 2-5,-4 3 1,4-4-9,2 4 0,-1 2-4,1-2 0,1 1-12,3-1 0,0-3 26,10 3 0,-4-3-12,8-2 1,-2 0 19,-3 0 1,6 1 1,-1-1 0,-1-5 53,-8 1 1,3-1 9,-3 6 0,5-6-56,4 0 0,3-1 4,7 2 0,5 1-225,0-6 1,2 1 226,-7-1 0,3-4-34,-8 4 0,4 1 24,1-1 0,6 1-62,3-1 0,2-2 34,-2 7 0,2-7 4,-6 2 1,-2 1 40,-8-1 0,3 4 8,-3-4 0,12 4 35,7-4 1,0 1-60,5-1 1,-7-2-10,-7 7 1,4-7-7,-9 2 1,11-2-5,3 2 0,5-4 0,-36 2 0,0-1 0,2-1 0,-1 0-12,34-1 1,1 0 11,-5 0 1,2 0-4,3 0 1,-35 0-1,2 0-140,2 0 1,0 0 0,-3 0 0,-1 0 139,35 0 0,-6 0-17,1 0 0,3 0 0,-32 0 1,1 0 0,2 0 0,0 0-46,1 0 1,-2 0 0,-1 0 0,0 0 13,37 0 0,-4 0 8,5 0 0,-38 0 0,1 0 39,3 0 0,0 0 1,-1 0-1,0 0-14,-1 0 0,0 0 1,-4 0-1,0 0 18,40 0 0,-41-1 1,2 0-23,3-1 0,0-1 0,-1 2 0,0 1 50,4-2 1,-1-1 0,-5 0 0,0 0-25,1 0 0,-1 1 0,36-8 3,-38 8 1,0 0 0,1-2 0,0 1-17,4 1 1,0 0 0,-2-1 0,0-1-4,0 0 0,-1-1 0,37-6 8,-8 6 1,-3-4-3,3 4 1,-1-6 40,-30 6 0,0 0 0,36-7-38,-35 5 0,-1-1 1,27-6 11,0 0 0,-2-2-6,-4-3 0,7 2 34,-2-7 1,-1 5 17,2-5 0,-4 7 6,-2-2 0,-5 2-30,-14-2 1,-5 3 2,-4-3 0,-3 5-10,-2 4 0,-6-2 12,-3 2 1,-3-4 84,-2-5 1,1 3-65,-1-3 1,-5 2 301,1-2 0,-1 2-284,5-7 1,-4 0 6,-1-4 0,-5 1-50,0 3 0,3-3 5,-3 4 0,1-4-72,-5-2 0,0 1 86,0 0 0,0-1-123,0 1 0,0 4 67,0 0 1,-6 5-14,-4-4 1,-2 4 53,-3-5 0,1 7-2,0-2 1,-2-2 25,-3 2 0,3 0-40,-2 5 0,-3 0-191,2 0 0,-5 1 68,5 3 1,-7 4-1358,-3 6 1460,-12 0 0,-22 0 0,-10 0 0</inkml:trace>
  <inkml:trace contextRef="#ctx0" brushRef="#br0">32644 11387 7803,'0'-14'0,"0"0"583,0 0-499,-6-1 1,-2 3-254,-6 2 0,0 4 146,0 6 0,-1 0-65,1 0 1,0 0 38,0 0 0,-5 0 107,0 0 1,-2 0-158,2 0 0,3 2 107,-3 2 0,4-2-82,0 3 1,-4-4-31,1-1 1,-6-4 103,5-1 1,-6 0 65,1 5 0,-3-5 5,-1 1 1,-1-1 65,1 5 0,-7 0-108,-3 0 1,-5 0 126,-4 0 0,-4-5-52,-5 0 0,0 1-115,4 4 1,-2 0 18,7 0 0,4-5-5,6 0 0,-1-1 15,-5 1 0,-1 2-25,-4-7 1,3 7-71,-8-1 0,-3-3 79,-6 2 0,2-1-42,8 1 0,-2 4 38,7-4 0,-7 4 30,2 1 0,-5-2-204,-5-3 1,-2 4 225,-8-4 0,8 3-27,2 2 0,5 0 6,5 0 1,-2 0-46,7 0 1,-7 0 41,2 0 0,-5-1-54,-4-4 0,7 3 26,-3-2 0,5 1-7,0-2 0,-2 3 0,7-3 1,-2-1-5,1 1 1,3 1 4,-8 4 1,-5-2 0,-8-3 0,-1 4 0,6-4 1,-1 3 3,10 2 0,0 0-66,-5 0 0,3 0 69,-7 0 0,-1-4 131,-4-1 0,6 0-27,-7 5 1,7 0-17,3 0 0,5 0-41,0 0 0,0 0 14,-5 0 1,-1 2-176,-4 3 0,2-4 103,-6 4 1,7-2-153,2 2 1,0-4 45,5 4 0,-5 1-1,-4-1 1,-4 5 80,-6-6 1,-5 6-13,0-5 0,7 4 23,7-4 1,-1 6 124,1-2 1,-6-1 6,2 2 1,0-6-59,-5 6 0,9-5 41,-4 4 0,10-6-55,4 2 0,5 1-22,-5-1 1,4 1 4,-4-1 1,0-2-1,-5 7 1,2-5 1,3 4 1,0-4-9,9 4 1,-3 1 10,8 4 1,2-5-9,-2 1 0,5-1 178,-5 6 0,2 4-174,-2-1 1,-3 3-23,3-2 1,-3 3 21,-2 7 0,5-1 0,0 0 1,11 1 64,-1-1 1,4 5-3,0 1 1,6 0 98,8 0 1,-3-4-148,4 3 1,3-3-85,1-2 0,3-1 90,2-3 1,0 3-112,0-4 1,7-2 55,2-2 0,10 1-87,5-1 0,3 0 79,1-5 0,7 1 4,3-1 1,8 0 79,1 0 1,5 5-77,-5 0 1,6 2 76,-6-2 1,2-2-56,-2 7 0,5-7 66,10 2 0,3 2-257,6-2 1,0 0 197,0-5 1,0-2-14,0-2 0,0 1-5,0-6 1,-30-1 0,1 1-8,0-2 0,1-1 1,3 1-1,0 0-137,-4 0 1,1-1-1,-1-1 1,0-1 186,33 5 0,4 2-38,-36-5 1,0 0 0,4 3 0,0 0 43,1-3 0,-1 0 1,0 3-1,-1 0-33,-5-3 1,-1 1-1,2 2 1,0 1 4,-2-2 0,0 1 0,4 1 0,1 1-20,0 0 1,0 0 0,2-2-1,1 0-3,-3-1 0,0 1 0,-2-1 0,-1 0-60,-2 0 0,1 1 0,-1 1 0,2-1 43,2-2 0,2-1 1,0 3-1,1 0-37,3-3 0,-1 0 0,-5 3 1,-1 0 35,-2-3 1,-1 1 0,0 1 0,0 1 9,1-2 1,-1-1 0,2 1-1,1 0 14,2 0 0,0-1 1,-3-1-1,-1 0 2,1 1 1,1 0-1,33 5 2,0-3 0,-2 1 94,2-5 0,3 5-78,-37-3 0,1 1 0,-1-1 0,0 0-4,38-2 1,-2-1 29,-7-4 1,6 2-34,-37-2 0,1 0 0,0 3 0,1 0 53,1-3 0,0 0 1,-1 1-1,-1 0-20,0 0 1,-1-1 0,36-6 112,-10 6 0,10-5-120,0 6 0,-36-1 0,0 0 9,1 3 1,-1-1 0,37-3-43,-6 1 1,-4 4 63,-1-4 1,2-1-204,8 1 0,1-6 91,-37 6 1,1 1 0,1 0 0,0 0-114,-2-1 0,0 0 0,33-4-68,-2-6 0,-3 1 114,3 0 1,0 0 52,0 0 1,-1 4-13,-4 1 0,-8-1 47,-5-4 0,-8 0 5,3 0 0,-9-1 87,-1 1 1,-2 0-48,2 0 0,-1-1 186,-4 1 0,-3-5-184,3 0 1,-4-1 309,-6 1 1,-2 1-280,-7-5 0,0 4 74,0-5 0,1 0 35,-1-4 0,0 0-80,0-1 0,-4 1 113,-1-1 0,-1 6-76,2-1 1,-4 2 26,-6-2 1,0-3-93,0 3 0,0 2-12,0-1 0,-6 4-7,-4-5 0,-7 0-3,-2-4 0,-8 4-85,-1 1 1,-2-6 55,-8-4 0,1 0-142,-1 4 1,2 1 87,3-1 0,3 1-140,-3 0 0,7 4-203,3 0 0,-1 7-247,-4-2 1,-9 9 637,-5 6 0,-26 8 0,27 0 0,1 0 0</inkml:trace>
  <inkml:trace contextRef="#ctx0" brushRef="#br1">16209 8487 7802,'-27'-6'0,"3"-4"0,-3 4-105,4 1 0,-6 4-170,-4 1 0,3 0 311,-3 0 36,3 0 0,1 0-84,1 0 0,1 0 3,3 0 0,-3 0-31,4 0 1,1 0 26,-2 0 0,0 0-46,-4 0 0,-7 0 50,-3 0 0,-3 0-4,-2 0 1,-6 0 1,-3 0 1,-1-2-4,0-3 0,0 4 59,5-4 1,4 4 152,1 1 0,4 0-7,-8 0 0,-4 0-81,-1 0 0,-5 0-7,-5 0 1,4-5-201,-4 0 0,6 0 120,3 5 1,4 0 8,7 0 1,-7 0-8,-3 0 1,-4 0-20,-1 0 1,-4 0-88,-1 0 1,1 0 31,4 0 0,6 5 46,4 0 1,1 1 63,-1-1 0,1-2-9,-6 7 1,4-3 14,-4 3 0,0 3-27,-5-4 0,2 4 8,3 1 1,3-2 38,6-2 0,0 4 4,1 0 0,-1 1-129,1 4 1,-3 3 86,-2 1 0,1 3-113,-6-3 1,5 4 36,-6-3 1,9 3 22,2 1 0,5 1-16,9-1 1,-1 2-5,1 3 0,1-3 41,3 3 1,-1 2 14,6-2 1,-5 7-10,5-2 1,-4 1 102,4-1 0,0 3-134,5-3 1,-1-3 20,1-2 0,5 0-26,-1-4 0,7 7 9,-2-8 0,4-1-5,1-3 0,1 0 16,4 4 1,0 1 2,9-1 0,-3 0 115,8 1 1,2 1-113,-2 3 0,6-3 50,-1 3 1,1 2-47,-2-2 1,4 0 4,-3-4 0,3 1-37,1 3 0,1-8-11,-1 4 1,7-6 10,3 1 0,3 1-17,2-6 1,4 6 89,0-1 0,2-2-62,-1 2 0,-4-5 95,3 5 1,-2-1-44,-3 6 1,7-2 84,3-4 1,10 3-416,4-7 1,9 4 315,0-4 0,-5 0-27,-8-5 1,2 1-20,3-1 1,4 0-24,5 0 0,-2-4 47,-34-6 1,0 1-1,35 5-38,0 4 0,-7-1 25,-1-4 1,1 4 3,7-4 1,3 4-5,-38-6 1,0 0-1,2-2 1,-1-1 3,34 6 1,1-1-2,-5 6 1,7-1-1,-38-7 1,0 0-1,4 0 1,1-1-24,0-2 1,0 1-1,-3 1 1,0-1 22,33 0 1,4 4-57,-39-6 0,1-1 0,3 1 1,0-1 24,1-2 1,0 0 0,2-2-1,0-1-55,-4 1 1,-1-1 0,2-2 0,-1-1 62,33-3 1,-33 3-1,1-1-6,-2 0 0,1 0 0,1 0 0,0 1 108,-1 2 0,0-1 1,36-8-65,-4 4 0,-8 1 74,-6-2 1,4 6-93,2-6 1,2 5 68,2-4 0,-5 4-21,1-4 0,-7 4-143,1-4 0,-7-1 118,-2-4 0,5 0-4,5-1 0,6 1-101,-2 0 1,4-7-169,1-2 0,-8-4 154,-6-1 0,-2-7 89,-8-3 0,1-2-111,-6 2 0,1-1 52,0 6 0,-2-5 43,-3 5 1,-5-2 53,-9 2 1,-4 3 403,-6-3 1,-4 3-362,-1 1 0,-6 1 230,2-1 0,-5 4-47,-5-3 1,2 2 204,-6-7 0,-1 2-333,-4-3 0,0-2-37,0-7 0,0 1-143,-1-1 1,-4-11 53,0-2 0,-1-14-417,1-6 0,3 4 376,7 31 0,-1 1 0,-6-39-9,2 3 0,0 2 388,0 8 1,-2 2-152,-3 8 1,0 5 152,-9 4 1,-1 4-96,-14 5 0,-6 5-157,-17 9 0,27 13 0,-2 2-53,-8 1 1,-2 1-1,1 2 1,-1 1-328,-3-1 0,-1 0 0,-4 4 0,-1-1 312,-5 0 1,-2 0-1,-2-2 1,-1 0-443,-3-1 0,-1 0 0,-1-1 0,0-2 255,1-1 0,1-1 0,2-1 0,0-2 69,-3-3 0,1-1 0,0 2 0,2-1-813,2-3 0,1 0 909,-3 0 0,1 0 0,-1-4 0,0 0 0,0 0 0,0 0 0</inkml:trace>
  <inkml:trace contextRef="#ctx0" brushRef="#br1">14204 11217 8077,'-22'-29'-269,"3"1"0,8 7 187,1 7 1,7 5-165,-2 4 337,4 3 1,2 1 259,4 6 1,-2 1 230,7-1-366,-1-4 1,7 10 303,3-6 0,3 4-154,7-4 0,4 0-384,0-5 0,6 0 121,-1 0 0,-3-6-290,-2-4 0,-3-4-213,-1-5 0,-2 3-1165,-4-3 1100,-2 3 0,-13 2-170,-4 0 1,-4 4 634,-4 1 0,-10 0 0,-9-6 0</inkml:trace>
  <inkml:trace contextRef="#ctx0" brushRef="#br1">14403 11032 8077,'-16'16'-129,"-3"3"1,3-2 239,-2 7 0,8 1 314,5 8 0,4 4 143,1 5 1,0 1-139,0-1 0,0 7-365,0 4 1,0 0 107,0-1 1,6 1-570,4-11 0,2-4 265,2-14 0,5-5-546,0-10 0,5-2 233,-5-7 0,5-7-62,-5-2 1,0-13 176,-5-2 1,-2-4 67,-2 9 1,3-4 271,-4 9 0,2-3-11,-1 7 0,2 2 221,-2-1-12,2 6 1,2-5 113,1 3 1,-1-3-150,0-6 0,0-5-80,1 0 0,0-8 149,4-1 0,-3-2-97,3-8 1,-3 5-148,-2-5 0,-1 8 97,-4 1 0,-2 3-212,-7 7 0,0 0 86,0 4 1,-7 8 49,-2 2 1,-9 5 55,-1 5 1,-6 10 136,1 14 1,-1 6-20,1 7 1,-1 1-67,6-1 1,2 1 200,7 0 0,-1 4-43,7 1 1,-1-1-275,5-4 0,6-9-157,4-5 1,4-9-308,5-10 1,3-4 105,6-6 1,6-11-163,-1-3 1,0-15 90,-5 1 1,-4-4 12,0 4 1,-8 0 403,-2-1 0,0 1 0,-6-1 0</inkml:trace>
  <inkml:trace contextRef="#ctx0" brushRef="#br1">14815 11330 8077,'7'8'0,"-3"0"143,11-3 1,-3 3-114,12 6 0,-5 0 771,5 1 0,-1 4-474,6-1 0,-6 6-474,1-5 0,-5 0 116,5-5 0,-7 1-226,2-1 1,-2 0-521,2 0 1,-8-6 388,4-3 1,-9-4-136,4-1 1,-7-6 522,1-3 0,-2-10 0,-2-3 0</inkml:trace>
  <inkml:trace contextRef="#ctx0" brushRef="#br1">15057 11259 8077,'-9'0'-39,"-1"0"0,7 7 722,-2 2 0,4 10-210,1 5 1,-5 3-164,0 1 1,-4 7-329,4 3 0,-6 3-431,1 2 1,-1-6-359,2 1 1,-2-11 439,6 2 0,0-10 367,5 0 0,0-4 0,0 0 0</inkml:trace>
  <inkml:trace contextRef="#ctx0" brushRef="#br1">15100 11430 8077,'22'-21'0,"5"1"-391,-4-4 1,4-3 74,2 4 0,-1 2 769,1 2 0,-3 3-394,-2 2 0,-3 2-887,-7 2 98,0-3 561,-6 12 0,-3-5 169,-10 6 0,-3 0 0,-6 0 0,0 0 0</inkml:trace>
  <inkml:trace contextRef="#ctx0" brushRef="#br1">15213 11103 9154,'0'14'949,"0"8"-486,0 7 1,0 10 5,0 9 0,-4 4-219,-1-5 1,0 5-145,5-4 1,2 2-749,3-7 1,4-5 454,10-15 1,11-4-2108,13-9 2294,12-4 0,10-18 0,6-4 0</inkml:trace>
  <inkml:trace contextRef="#ctx0" brushRef="#br1">16393 11160 8040,'-14'-14'0,"0"1"-317,0 4 0,4 1-318,1 3 1,-1 3 634,-4-2 0,0 2 0,0 2-57,0 0 0,-1-5-62,1 1 1,0-1 760,0 5-443,-1 0 1,3 6 227,2 4 0,-1 4-154,7 5 1,-1-2-224,5 7 0,0-2-38,0 2 0,6-4-265,4-6 0,2 1 64,2-1 1,1-6-144,-1-4 1,5-5 126,0-9 1,4-1-24,-4-12 1,5 1 227,-5-2 0,0 2-104,-5 3 0,0 9 263,1 1 1,-3 9-29,-2 9 1,-4 9 153,-6 15 1,-1 0-74,-4 10 1,2 2 60,-7 12 1,1 5 61,-6 0 1,1-1-131,0-4 0,5-3-173,-1-7 1,7-1 100,-2-13 1,-1-6-440,1-8-11,0-10 1,5-4-186,0-10 0,0-6 142,0-12 1,0-1 42,0-9 0,0-2 317,0 2 0,0-5 0,0 5 0,0 0 0,0 4 0,0 7 0,0 3 0,7 3 0,-6 2 0,12 5 0,-4-1 0,-1 1-8,2-6 0,1 1 123,8 0 1,-2-7 184,7-2 1,0-4-109,4-2 0,5-4-230,0 0 1,-1 5 142,-8 4 0,-4 5-779,-6-5 288,-6 7 200,-1-4 1,-15 9 185,-6 2 0,-2 4 0,-8 6 0,0 2 0,-4 2 0,4 6 0,0 9 0,7 3 338,-2 6 1,5 1-115,4-1 1,-1 5 375,7 1 0,-1 3-239,5-3 0,0-3-111,0-7 0,2 1-241,2-6 0,4-1-394,6-9 0,5-3-274,0-6 1,7-6 359,-3-3 0,-1-9-59,2-1 0,-2-6 358,2 1 0,1-3 0,-6-1 0,6-1 0,-9-5 0,5-3 0</inkml:trace>
  <inkml:trace contextRef="#ctx0" brushRef="#br1">16763 11060 8040,'0'19'-376,"0"0"0,0 7 512,0-3 1,0 10 538,0 5 1,-1-1-460,-4 1 1,-1-7-391,-4 2 0,-1-7 0,6-3 0,-4-5 111,4 1-411,0-10 352,5-3 1,7-13-114,2-8 1,4-5-112,1-9 1,0-5-16,0-4 0,1-3 361,-1-2 0,0 2 0,0 3 0,-1 0 0,-4 10 0,2-2 0,-6 11 247,6 6 1,-9 10-65,3 12 1,-4 9 201,-1 15 1,0-1 4,0 5 1,-5 0 113,1 1 1,-6 0-276,5-10 1,1 2-293,4-11-335,6 0 0,2-6 261,6-4 1,0-4-112,1-10 0,0-8 17,4-6 0,-3-6-182,3 1 0,2-7 109,-2-2 1,1-5 9,-1 5 0,-3-5 294,3 5 0,-3-2 0,-2 2 0,-6 7 0,-4-2 0,-2 9 0,-8 0 0,-4 10 0,-7 2 0,-2 7 0,-5 7 238,5 2 1,-4 10 189,4 5 1,1 9 258,9 5 0,-2 3-311,6 1 1,0-4 73,5 0 1,0-3-354,0-2 0,2-1 93,3-13 0,2-2-732,8-7 0,5-4 343,4-6 0,3-6-348,1-4 0,1-9 66,-1-5 1,0 2-76,1-1 0,-5-1 556,-1-4 0,-7-1 0,-2 1 0,-6 6 0,-1-12 0,0 4 0</inkml:trace>
  <inkml:trace contextRef="#ctx0" brushRef="#br1">17247 10890 6542,'0'14'218,"0"7"545,0 2 0,1 6-312,4 4 0,-4 2-166,4 2 1,2 3-310,-3-7 0,1-1 84,-5-9 1,0 3-122,0-7 1,0 0 6,0-5-1,0-6 0,2-2 145,2-6 0,-2-2-153,3-2 0,3-6-303,1-9 0,-1-3 188,1-6 0,1-2-475,4-3 1,0 3 291,1-4 1,-3 6 98,-2 4 0,2-1 262,-2 6 0,1 5 0,-2 4 0,4 7 0,-4-2 0,-2 4 0,5 1 0,-10 6 0,11-4 0,-12 10 0,5-10 0,-6 3-2,0-10 1,0 2 231,0-7-25,0 7 31,0-3 0,0 7 208,0 4 1,-6 9-125,-3 10 1,1 5 140,-2 4 1,1-2-95,-5 7 1,4-6-353,1 1 1,5-5 38,0-4 0,4-3-337,4-7-246,4-6 0,7-2 308,-1-6 0,0-8-89,0-6 0,0-2 74,1-8 0,-3 2-163,-2-1 1,2-9 97,-2 4 0,1 2 301,-2 7 0,4-3 0,-11 6 27,4 2 1,-6 16 56,0 12 0,0 5 99,0 5 1,0 1-116,0-6 0,0 5-655,0-5 587,0 0 0,0-5 0,0-6 0,0-4 0,0-8 0,6-4 0,2-6 0</inkml:trace>
  <inkml:trace contextRef="#ctx0" brushRef="#br1">17659 11060 8020,'5'-14'0,"-1"0"0,7 4-715,-1 1 1,7 0 572,2-6 0,2 6 551,-2-1 1,3-1-302,6-8 0,1 4-198,-1-4 0,-4 3-262,0 2 0,-12-1 209,2 1 0,-9 5-102,0-1 245,-4 7 0,-7-3 0,-3 6 0,-6 0 0,-4 0 0,2 0 0,-7 0 0,7 0 0,-10 0 0,5 0 0</inkml:trace>
  <inkml:trace contextRef="#ctx0" brushRef="#br1">17758 10819 8020,'-7'-7'-2000,"0"-1"2000,7-6 0,0 0 239,0 6 118,0 2 48,0 6 165,0 0-465,0 6 1,0-3 204,0 7-218,0-7-182,0 10 1,0-10-96,0 6 131,0-6 0,2 4-37,3-7 124,-4 0 62,5 0-117,-6 0 25,0 0 303,0 6-204,0 2 0,-1 5 221,-4-4-263,4 4 25,-6-5-67,7-1 121,0 0-138,0-7 0,0-2 67,0-3 62,0 4-52,0-12 0,0 10 99,0-6-79,0 5 11,0-2-28,0 6-178,0 0 68,0 6 0,-1-2 26,-4 5 0,3 1-8,-2 4 1,2 0 17,2 0 1,-5 0-12,0 1 0,1-1 6,4 0 1,0 0-2,0 1 0,0-1-14,0 0 1,0-5 63,0 1 0,0-1 2,0 6 1,0-1 84,0 0 0,1 5-118,4 0 1,-2-2 144,7-7 1,-1 2-112,5-2 1,2-4-204,3-1 0,-3-3 80,3-2 0,-2-7-523,2-2 1,-3-10 0,3-5 0,-3-3-195,-2-1 0,-1-1 786,-4 1 0,4 0 0,-12-7 0,6-2 0</inkml:trace>
  <inkml:trace contextRef="#ctx0" brushRef="#br1">18014 10634 8020,'15'-6'-1429,"-6"4"1003,0-3 692,-5 4-47,2 1 0,-8 6-111,-2 3 1,0 6 18,-5 4 1,0-2-10,-6 7 1,-4-1-214,0 6 1,0-1 125,5 1 1,2-6-176,2 1 1,4-2-3,6 2 1,0-4-26,0-5 1,1-7-88,4-4 1,3-2 257,6-2 0,5-2 0,0-2 0,0-3 0,-5-2 0,1-4 0,-1 4 0,0 1 0,0-2 0,-4 7-54,-1-2 0,-6 5 207,2 5 1,-3 5 239,-2 9 0,-4 4 45,-5 10 0,3-3-138,-13 4 0,11 0-297,-6 0 1,4-8 103,1-7 0,2-3-1492,7-2 795,0 1 590,0-8 0,7-7 0,1-7 0</inkml:trace>
  <inkml:trace contextRef="#ctx0" brushRef="#br1">18213 10790 7606,'0'14'-846,"-1"2"1320,-4 3 0,2-1-74,-7 5 1,6 1-167,-6 4 1,7 1-10,-2-1 0,4-6 9,1-3 200,0-3-760,0-2 1,6-12 10,4-7 0,-3-12-165,3-7 1,-1-3-1,6-1 0,-3-1 207,-2 1 1,1 6 213,-7 3 0,6 3-251,-5 2 339,-1 0-103,-4 6 1,-1 3 272,-4 10 1,-3 3-38,-6 6 1,0 0-23,0 0 1,-1 2-524,1 3 326,0-3 1,6 4-90,3-5 1,-1-6 145,1 1 0,0-7 0,5 3 0,0-6 0</inkml:trace>
  <inkml:trace contextRef="#ctx0" brushRef="#br1">18398 10733 7982,'21'0'0,"-10"0"0,3 0 0,-5 2-711,1 3 718,-4 3 1,-6 6 299,0 0 1,-4 5-273,-1 0 0,-6 0 86,1-5 1,2 0-98,-1 1 157,-1-1-580,3 0 8,0-6 173,7-2 0,7-12 73,2-4 1,5-2-130,5-2 1,-1-5 144,5 0 0,-5 0 18,1 4 0,1 1 232,-1 0 1,5 5-123,-5-1 1,1 2 282,-1-1 1,-3-2 126,3 6 418,-3 0-432,-2 5 1,-6 2 102,-3 2 1,-4 6-121,-1 9 1,0 0-21,0 9 1,-1 4-310,-4 11 1,-9 7 51,-10 7 0,-4 12-1930,11-29 1,0 1 1828,0 1 0,-2 0 0,0-1 0,-1 1 0,-2 3 0,1 1 0,-2 2 0,0 0 0</inkml:trace>
  <inkml:trace contextRef="#ctx0" brushRef="#br1">22180 2545 7999,'14'-7'0,"7"1"277,3-3 1,4-4-2,5 4 1,-1-4-557,6-1 224,-7-7 1,10 5-380,-3-3 1,2 4 259,-2 0 0,-5 3-410,-9 2 0,-4 4 585,-6 6 0,-6 6 0,-1 2 0</inkml:trace>
  <inkml:trace contextRef="#ctx0" brushRef="#br1">22308 2843 7999,'-14'16'0,"6"3"0,3-17 463,10 2 1,9-10-122,10-8 0,3 0-249,1-5 1,5-3-443,1-2 1,5 2 232,-1-2 0,-2 2-219,2-2 0,-8-1 232,-1 6 0,-7 5 103,-8 4 0,0-5 0,0-8 0</inkml:trace>
  <inkml:trace contextRef="#ctx0" brushRef="#br1">22592 2658 7999,'0'15'0,"0"-1"0,-6 5 366,-3 0 1,-1 6-136,-4-1 1,3 4-158,-8 5 0,-3-3 111,-2 4 1,2 0-170,-2-1 0,2 5-431,-2-4 1,-1-3 254,6-7 1,5-4-807,5-5 750,5-1 1,0-6-269,8-4 1,6-13 483,9-5 0,-2-8 0,7 3 0,0 0-167,4 5 1,0-1 97,1 1 1,1 6 394,3 3 1,2 4-175,3 1 0,1 0 95,-6 0 1,1 5-86,-6-1 0,-1 6-372,-3-5 0,-4 4 210,-6-4 0,1 6 0,-1-3 0</inkml:trace>
  <inkml:trace contextRef="#ctx0" brushRef="#br1">23005 2218 7935,'9'-8'26,"1"3"0,-7 5-134,2 5 0,-4 3 185,-1 6 1,-6 7-1,-4 2 1,-4 4 124,-5 1 0,2 6-402,-7-1 1,0-2 114,-4-7 1,7 1 97,7-6 0,2-4-71,7-6-40,0-6 0,18 8 64,6-6 1,1-2-14,4-8 0,4 2-23,6-6 1,-6 1 14,-4-2 1,-1-2 47,6 2 0,-5 2-32,-1-1 0,-5 4 128,1-4-168,-10 6 160,-3-4 1,-7 9-59,-4 3 0,-8 2 11,-6 8 1,-6 5 88,1 4 0,2 3 177,-1 1 1,5-1 99,-1-3 1,5 1-129,5-6 0,2-5-280,7-4 0,7-7 165,2 2 1,5-5-236,5-5 1,-1-3 168,5-6 1,-4-1-451,5 1 1,-2 0 83,2 0 1,-4 4-116,-5 1 0,-1 6-69,0-2 336,-6 3 1,-3 13 235,-10 4 0,-3 4-58,-6 0 1,-2 1 70,-3 4 1,3 1-1,-3-6 0,3 0 113,2-5 0,5-1 207,-1-4-232,7-2-276,-3-7 1,12-5 88,4 0 0,2-1-147,2 1 1,1 4 33,-1-4 1,0 3-8,0 2 1,1 0 24,-1 0 35,-6 0 1,-2 7 64,-6 2 1,-2 5 136,-2 5 0,-1 3 109,-9 7 1,3-6-78,-8 1 1,5 0 33,4 4 0,-1 1-69,6-1 1,0-6 116,5-3 0,0-3 0,0-2 1,7-1-324,2-4 0,12-2 26,7-7 1,1-2-86,4-3 1,3-3-96,2-6 0,-2 0 94,2 0 0,-6 0 15,1-1 1,-4-4 47,-6 0 1,4-6-150,-3 1 1,-2-4 85,2-5 0,-7 0-126,2-10 0,-5 4-55,-4-9 0,-4-1-101,-6 2 1,0-5 6,0 4 1,-6-4 79,-4 5 0,-7-5-482,-2 4 607,-6 7 1,2 0 0,-5 5 0</inkml:trace>
  <inkml:trace contextRef="#ctx0" brushRef="#br1">13109 7805 8040,'-22'-10'0,"3"1"0,-1-1 335,1-4 0,-2 5-21,2-1 1,-3 2 229,-6-1-272,-1 3 0,1 6-228,-1 0 0,1 0 128,-1 0 1,1 6 69,0 3 1,-1 6-40,1 3 1,-1 5-13,1 5 1,-2 7-30,-3 3 1,3 3-3,-4 1 0,9 6-132,1-1 0,9 2 31,0-1 1,3 1 11,7 3 0,2-3 63,8-7 1,4 6-30,10-1 0,3 10 6,7-5 0,4 5-7,0-10 0,6-6-34,-1-7 1,10-6-211,4-4 0,11-10 62,8-9 1,5-5 58,-36-2 0,1-1 0,36-7-198,-6-9 0,-1-3 69,-4-6 0,-3-2-43,-6-3 1,5-4 73,-1-5 1,-1-6 142,-8 1 1,-4-7-52,-10 2 0,-10-3 94,-9-2 1,-5 3 44,-4-3 0,-5 5 45,-10-5 1,-5 2-160,-9 8 0,-9-1 62,-10 6 0,-17 5-613,-12 4 0,-2 5 52,-7 4 0,0 10-115,5 9 0,-2 5-73,12 5 1,1 3 686,8 6 0,4-3 0,10 3 0,4 4 0</inkml:trace>
  <inkml:trace contextRef="#ctx0" brushRef="#br1">12939 7620 8212,'0'-14'-392,"0"0"1,0 4 195,0 1 0,-2 4 541,-3-5 0,4 6 179,-4-6-416,3 1 0,2-10-80,0 0 0,0-8 91,0-1 1,5-7-188,0-8 1,6-4 98,-2-1 0,4-10-82,1 1 1,-1-3 115,-4 3 0,9-6-283,-4-3 0,-1 2 222,-4 3 0,1 4 2,4 5 0,-6-3-56,-4 2 1,-2-3 72,-2-6 0,0-3-151,0-6 0,0-2 133,0-2 0,-5-4-75,3 36 0,-1 0 1,1 1-1,0 1 59,2-40 0,0 40 0,0 0 202,0-35 1,0 13-78,0 11 1,0 8 59,0 6 0,0 4 21,0 11 1,-2 2-67,-3 7 0,2 0-37,-6 0 11,6-1 1,-8 1-149,6 0 0,0 4 546,5 1-631,-6 0 238,4-6-12,-4 7-68,6 2 1,-5 9 4,0 7 0,-10 2-80,0 17 1,-10-1 81,-3 15 0,-7 3-284,-8 11 0,2 4-169,3 1 1,4 3 196,5-9 0,5-7-43,1-11 0,7-12-115,2-3 0,4-12-117,5-6 0,-1-16 496,11-5 0,3-12 0</inkml:trace>
  <inkml:trace contextRef="#ctx0" brushRef="#br1">12981 5217 8212,'14'-12'120,"1"2"1,-1 4 127,0 6 0,5 0-72,0 0 0,0 2 87,-5 2 1,2 4-214,3 6 0,-3 1-244,3-1 0,1-2-1027,-1-2 1221,0-4 0,2 1 0,1 1 0</inkml:trace>
  <inkml:trace contextRef="#ctx0" brushRef="#br1">12839 3511 8330,'-19'-22'-321,"0"3"1,0 4 187,5 0 0,0 6 567,0-1 1,-1 3 131,1-3-423,0 4 1,0 7-29,-1 4 0,1 5-217,0 8 0,-5 6-27,0 9 0,-5 4 185,5 5 1,-6 9-31,1 6 1,4 12-222,10-29 1,1 1-1,1 3 1,0 2 206,1 1 1,0 1 0,2 2 0,2 1-5,0 3 1,1 1-1,2 2 1,2 1 5,2 6 1,1 0 0,3-6-1,2-1-21,5-1 1,3-3 0,-1-5-1,2-3-100,2-3 1,1-3-1,21 18-101,-1-24 1,14-16 220,5-12 0,10-19 91,-31 1 1,1-2 0,-2-3-1,1-2-253,3-8 1,-1-1 0,-3 2 0,-2-2 151,-5-3 1,-2-2 0,-2 0 0,-3-1 6,-5-5 1,-2-1-1,0 2 1,-1-1 74,-2-2 0,-2-1 0,-1 2 0,0 1 59,12-36 0,-12 7-253,3-7 1,-11 11 52,1-6 1,-14 6 121,-6 4 0,-8 6 27,-1 12 1,-8 8-274,-1 7 1,-6 7 85,1 12 1,-3 2-165,-2 7 1,5 4 238,0 5 0,13-4 19,1 9 0,4-5 0,6 1 0,2-4 0</inkml:trace>
  <inkml:trace contextRef="#ctx0" brushRef="#br0">13394 4308 8216,'-8'-7'-223,"3"-2"0,3 1-268,2-2 1,0 6 583,0-6-4,0 1 0,0-1 78,0 1-29,0 6 22,0-4-38,0 7-62,0-6 0,-1 4 69,-4-2-74,3 2 1,-4 0-166,6-2 157,0 2 1,2-6-88,2 4 0,0 2 81,5-3 1,2-1-53,8 1 0,-2 0 37,7 5 0,0 0-86,4 0 0,1 0 72,-1 0 0,-4 0-66,0 0 1,-5 7 46,4 2 0,-5 4-1,1 1 0,-2 0 101,2 0 1,-3 5-89,3 0 0,1 5 40,-1-5 0,2 6-30,-2-1 0,-4 4 46,4 6 0,2 2-30,-2 7 1,0 1 15,-5 3 1,0 9-48,0 5 0,-6 7-210,-3-2 1,1 5 259,-1 5 1,0-3-31,-5 3 1,5-7 136,-1-7 1,1-1-80,-5-8 0,5-3 19,0 2 1,1 0 22,-1 5 0,-4 0 64,4 0 1,-2 0-82,2 0 0,-4-5 20,4 0 1,2 0-104,-3 5 1,6 0 75,-6 0 1,8-2-174,-3-3 0,4 2 82,1-7 1,0 1-119,0-6 1,5 1 139,0 0 1,0-1 84,-5 1 1,-1 0-43,-3-1 1,2 6 5,-2-1 1,-2 7-10,1-2 1,-4-3-29,4-2 1,-4-4-63,4-5 1,1-2 74,4-3 0,0-8 74,1 4 0,-6-10-91,1 0 0,2-3 81,2-2 1,7 5-56,-12 0 1,7 6 5,-6-1 0,1 3-7,-2 1 0,2 5-27,-6 0 0,4 5-25,-4-5 0,5 1 35,-6-6 1,3 0-96,-2 1 0,-4-5 95,4-1 0,1-4 30,-1 5 0,4-7-35,-4 2 1,5 2 4,-6-2 0,7 6 57,-1-1 0,2 3-61,3 1 0,-6 0-35,1 1 1,-1 1 45,5 3 0,5-3-101,0 3 0,0-8 93,-5-1 1,1-6-103,-1 1 0,0-5 59,0-5 0,1-1-21,-1-3 1,0-4 152,0 4 0,0 1-137,1-1 0,-1 0 114,0-5 0,0 6-86,1 4 0,3-2 2,1 1 0,0-1 21,-4 2 1,-1 1 10,0-7 1,0 6-22,0-5-252,1-1 209,-1-4 1,0-8 19,0-6 1,-4-6 127,-1-9 0,-4-1-123,5-3 0,-1-3 3,5-7 0,5 2 17,0 3 1,2-6-28,-2 6 0,-4-5-26,4 10 1,2 0-16,-2 4 0,1 1-146,-1 0 1,-4 1 49,-1 3 0,-2-3-252,-7 4 1,5-4 127,-6-2 0,1 1-456,-5-1 1,0 2 241,0 4 0,-1 2-637,-4 7 646,-3 6 1,-6 3 70,-1 10 1,3 3 264,2 6 0,-1-4 120,7-1 0,-8 1 0,11 4 0,-18 0 0,3 0 0</inkml:trace>
  <inkml:trace contextRef="#ctx0" brushRef="#br0">15270 7577 8033,'-14'-8'10,"6"2"865,-4 6-744,10 0 0,2 0 38,9 0 1,6-5-116,4 1 0,-2-9 76,7-1 0,-5-2-150,4-8 1,-4 5 60,5-4 1,-7 5 26,2-1 0,-3 5-89,-2 5 1,1 2 110,-1 7 1,-5 3 132,1 7 1,-2 12-127,1 16 1,-3 5 112,-6 4 1,0 5-149,0 10 0,2-4-147,3 4 0,-4-4-46,4-1 0,1-6-381,-1-4 0,5-11-571,-6-7 1,7-9 50,-1-10 1032,3-4 0,1-12 0,0-2 0</inkml:trace>
  <inkml:trace contextRef="#ctx0" brushRef="#br0">12967 7350 8334,'30'0'-25,"3"0"1,-1 0-1411,6 0 1435,0 0 0,4-6 0,1-2 0</inkml:trace>
  <inkml:trace contextRef="#ctx0" brushRef="#br0">13849 7435 7876,'-8'0'-6,"0"0"487,3 0-541,3 0-38,-4 0 191,6 0 243,0 0-265,0-6 1,-1 3 147,-4-7 1,3 5-47,-3-4 0,2 4 35,-1-4 1,0 4-116,-5-4 0,4 5 142,-4 0-310,-1 2 0,-4 2 64,0 0 0,-5 0-110,0 0 0,-2 0 91,2 0 1,2 0 20,-7 0 0,1 0 59,-6 0 0,1 2 3,-1 2 0,1-2-34,-1 3 0,1 1 14,0-1 0,-1 4 39,1-4 0,-1 4-19,1-4 1,-7 6-52,-3-1 0,-3-2 36,-2 1 0,-1 1-94,-3 4 1,1-5 83,-6 1 1,6-5-5,-1 4 0,4-4 33,5 4 1,-1-4 0,5 4 0,-5-1-10,1 2 1,2 2-14,-2-2 0,0 3-14,-5 1 1,-4 0 15,-1 0 0,3 2 2,7 3 0,1-2-8,4 7 1,3-5-4,-3 5 0,8-5-26,1 4 1,2-1-5,-2 2 1,-3 3-18,4-3 1,1 3 39,-2 1 0,2 0 5,-2 1 1,2-1-9,3 1 0,3-1-21,-3 1 0,5-6 12,4 1 1,-1 0-1,7 4 1,-6 1 61,5-1 0,1-4 6,4-1 1,0 1-10,0 4 1,4 1-32,1-1 0,6 2-64,-1 4 1,2-4 60,3 3 1,4-3-46,0-2 0,1 1 44,-1-1 1,-3 0-6,3 1 1,1-1 13,-1 1 0,0-2 5,-5-4 0,2 4 35,3-3 1,-8-4-47,3-1 1,-2 2-27,2-2 0,0 1 32,0-1 0,0-3-34,1 3 1,-1-3 9,0-2 1,2 5-9,3 0 0,-2 0-17,7-5 1,0 0-8,4 1 0,5-3-108,0-2 0,5 1 125,-5-6 0,7 4-65,-2-4 1,-2-1 49,2-4 1,-5-1-1,5-4 1,0-1 37,5-4 1,1 4 118,3 6 0,4 0-89,6 0 1,0-5-108,0 1 1,-1-1-39,1 5 1,-6-2 127,-4-3 0,2 2-215,-1-6 0,10-2 60,-1-8 1,3 3 12,-3-3 1,0-3 109,0-2 1,-7-3-4,-2-1 0,-6 0 33,-4-1 1,2 1 210,-7-1 1,6-4 8,-1 0 0,2-2-130,-2 2 0,1 1-9,-6-6 1,-1 2 6,-8-2 1,1 2-36,-6 3 0,-5 1-26,-5-6 0,-1-4-91,2-6 0,-2-5 12,-4 0 1,-2-3-137,3-6 1,-4 3 311,-1-2 1,-1 9-95,-4 4 1,-4 1 159,-10 4 1,-4 4-118,-5 10 0,-7 7-55,-3 3 1,-7 5 23,-3 5 0,-1 2 75,2 7 0,1 2 63,-6 3 0,-5 3 321,-5 6-538,-6 0 0,5 3 0,-3 1 0,1-1 0,-3 5 0,-4 3 0</inkml:trace>
  <inkml:trace contextRef="#ctx0" brushRef="#br0">21370 3184 7949,'-29'0'40,"1"0"0,1 2-252,3 3 1,-1 3-362,6 6 1,-6 0 1065,1 0-291,4-6 0,-3 5-120,4-4 0,4-2-133,-4-3 0,3-2 77,2-2 0,-1 0-48,1 0 1,-2-2 52,-2-2 0,0 1-49,-6-7 1,-1 2 149,-8-1 1,-2-2-138,-3 6 0,-1-5 11,6 6 1,-7-6 76,2 5 0,-3-4 5,-1 4 1,-3-4 118,-2 4 1,-4-6-103,-6 1 1,-6 3-57,-3-3 1,3 5 37,1-4 1,8 4 30,2-4 0,-1 1-62,-9-2 0,-3 2-81,-6 4 1,-5 0-191,0-5 1,4 6 128,10-2 1,-6-1-9,7 1 1,-9 0 77,-6 5 0,36-2 0,-2 0-1,-1-1 0,1 1 0,1-1 0,1 1 3,-26 2 1,-8 0 13,3 0 0,-10 0 32,0 0 0,40 0 0,-1 0 79,-1 0 1,0 0-1,-36 2-56,4 2 1,2-2 18,2 3 1,-2-4-67,-3-1 1,36 0 0,-2 0 18,0 0 1,-1 0-1,1 0 1,2 0-162,-31 0 0,-2 0 102,-3 0 1,-3-1-51,37-2 0,-1 1 1,-1 1-1,-1-1 34,3-3 0,-1 0 0,1 3 0,0 0 37,-33-8 1,0 2 38,35 4 1,0-1 0,-3-1 0,0 1 84,-1 2 0,-2 1 1,1-3-1,0 0-22,2 3 1,1 0 0,2-3 0,-1 0-71,1 3 1,0 0-1,-1-1 1,0 1 32,-4 2 1,0 0 0,1-1 0,-1 0-7,-2-1 0,-1-1 0,5 3 0,0-1-226,0-1 1,0-1 0,-2 2 0,0 1 167,3-1 0,-1 2 0,-3-1 0,0 0 3,-1 0 0,-1 0 0,4 0 0,0 0 42,-3 0 0,-1 0 1,5 0-1,1 0 9,-1 0 0,1 0 1,-37 0 21,34 0 1,0 0 0,1 0-1,1 0-47,-2 0 0,0 0 1,0 0-1,1 0 151,-32 0 1,-1 0-58,1 0 1,-3 0-102,36 0 0,1 0 1,-37 0-5,3 0 0,8 0-341,2 0 1,4 0 283,-4 0 0,-1 0-111,-4 0 1,-6 0-37,-4 0 1,4 1 19,1 4 1,8-2 147,2 7 0,-7-6 18,33 1 1,0 0-1,-1-1 1,-1 1 74,2 2 1,0 0 0,-36 6-50,10-3 1,-2 2 147,6-2 0,-4 4-70,4 5 1,-6-3-4,2 3 0,1-4-89,-1 0 0,11-1 47,-2 0 0,11 5-26,3 0 0,1 6-73,4-1 0,-3 3-53,-2 1 0,-4 1 40,-1-1 1,1 1-13,4-1 1,2 0 51,3 1 0,3-1 206,7 1 0,4-1-145,1 1 0,5-1 278,-1 0 1,3 1-227,2-1 1,5 1 118,-1-1 1,2 1-105,-1-1 1,1 5-82,3 0 1,4 2 3,-4-2 1,3-3-18,2 3 1,7-7-11,2-3 1,4 1-74,1 5 1,0-6 86,0 1 0,7-7-89,3 2 1,2 2 64,3-2 0,6 4-3,3-4 1,1 2 0,-1-2 0,8-3 1,-4 3 0,4 1 48,-3-1 0,0 0 9,-1-5 1,1 5 63,0 0 1,1 5-55,3-5 0,5 0-36,10-5 1,3-1-234,6-4 0,-3 2 206,-7-6 0,2 4 19,-6-4 0,3 5-6,11-6 0,2 6-10,-33-8 0,1 1 1,36 8-16,-6-2 0,-1 2 67,-4-1 1,4 2-45,-4-2 1,-27-2 0,1 1-11,0 1 0,0-1 1,4 1-1,-1-1 12,-2-2 0,-1 0 0,37 8-7,-1-1 1,-2-5-8,2 1 0,-34-6 0,2 1-178,3 2 0,0 0 0,-1-2 0,-2 0 132,-1 0 1,0-1-1,-1-1 1,1-1 28,-3 3 0,1 0 0,3-1 0,2-1 14,1 2 1,0 0-1,2 1 1,-1-1-4,-1-3 0,1 1 1,-3 2-1,0 1-4,-5-1 1,0-1-1,5 0 1,0 0 3,0 1 0,0 0 0,2-1 0,1 1-15,0 2 1,-1 0 0,-2 0 0,0 1 13,-5-1 0,0 0 1,3 0-1,0 2 3,-1 0 0,1 0 1,0-1-1,1 0 13,3 2 0,1-1 0,-2 1 0,1-1 0,0-2 0,1 0 0,-2 3 0,1-1 30,-2-1 1,0-1 0,2-3 0,1 1-42,4 2 0,0 0 0,-1-1 1,-1-1 25,2 3 1,0-1 0,-3-2-1,0-1-269,1 1 1,0 0-1,1-1 1,2 1 270,6 2 1,1 0 0,-6-2 0,-1 0-43,-1-1 0,0 1 0,1 0 0,0 0-7,-3 1 1,0 2 0,6-1-1,1 0 9,0 0 1,0 0 0,-1-2 0,-1 0-45,-3 0 1,0-1 0,-3 0 0,0 0 12,1 1 1,-1 0 0,2 0 0,1 1 26,5-4 1,0 0-1,-3 1 1,-1-1 14,-1-2 1,1 0 0,-1 0 0,0 0 7,2 0 0,1 0 1,-1 0-1,1 0 6,4 0 0,0 0 0,-5 0 0,-2 0 11,0 0 0,0 0 0,-1 0 0,-1 0 6,7 0 0,0 0 0,-2 0 0,-1 0 8,3 0 1,0 0 0,-6 0 0,-1 0-209,-5 0 1,0 0-1,4 0 1,0 0 194,1 0 0,0 0 0,3 0 0,1 0-11,-1 0 0,-2 0 1,-4 0-1,-1 0-5,-3 0 1,0 0 0,1 0 0,0 0-1,3 0 0,1 0 0,0 0 0,0-1-3,0-2 1,-1 1 0,-1 1 0,0-1-62,-3-3 0,-1 0 0,-1 1 0,-1 0 38,0 0 0,0-1 1,0-2-1,1 1 1,1 1 0,1 1 0,-2-2 1,-1-1-13,0 0 0,0 0 0,33-7 10,-2-1 0,-11 1 242,-8 0 0,-4 0-201,4 0 0,-5-1-13,5 1 1,-6-2 3,1-3 0,-7 2 485,-2-7 1,-8 5-477,-2-4 1,-1 4 443,-8-5 0,5 5-348,-5-5 0,0 2 336,-5-1 1,0-4-420,0 3 1,-4-3 165,-1-1 0,-1-1-147,2 1 0,2-1-27,-2 1 1,-2 0-20,1-1 1,-6 1-121,2-1 0,-3 1 123,-2-1 1,0 1-109,0 0 1,-2-1-38,-3 1 0,-3-1 52,-6 1 1,0 4 140,0 0 0,-7 2-23,-2-1 1,0-4 146,0 3 0,-1-3-126,-4-1 1,-1-1 138,1 1 1,1-5-136,3 0 0,-3-7 17,4 2 1,1-3-120,-2-2 0,2 6 114,-2-1 0,-3 6-136,3-1 0,-2 3-1,-3 1 1,6 1 17,-1 0 1,-1-1 42,-9 1 0,3-1-13,-7 1 1,-2 4-20,-7 0 0,-4 1 32,-5-6 1,-6 6-13,0-1 0,1 0 20,4-4 1,0 4 120,0 0 1,-1 1-79,-4-6 0,-9 6-268,31 11 0,-1 0 0,-36-10 196,1-2 0,3-3-134,2 4 1,-1-3 135,-4 3 1,36 9 0,-1 1-5,-4 1 0,0 0 1,2-1-1,1-1-121,-1 0 0,1 0 1,1 2-1,1 0-11,-36-12 0,36 13 0,0-1 166,-5-3 0,0 1 0,-1 2 0,0 1 0,-1-1 0,-1 0 0,2 0 0,1 0 0</inkml:trace>
  <inkml:trace contextRef="#ctx0" brushRef="#br0">7266 6468 7689,'-43'44'70,"0"-1"0,1-5 1,-1-5 107,0-5 0,1-3 0,-28 11 221,13-12-138,19-10 1,32-14-507,16 0 1,17 0 63,15 0 1,20-2 5,14-3 0,-34 2 1,2-1-1275,5-3 0,2-1 1449,15-2 0,2 0 0,2-1 0,1 0 0,-17 1 0,-1 1 0,1-1 0</inkml:trace>
  <inkml:trace contextRef="#ctx0" brushRef="#br0">23573 7321 7617,'0'15'883,"0"-1"-883,0 6 0,0 3 0,0 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15768 10406,'9'43,"1"0,-7 1,2 3,-4 5,-1 10,0-3,0 10,-1-4,-4 6,3-6,-4 4,6-6,0 4,0-4,0-6,0-5,0 0,5 0,0 5,4-2,-4-3,1-3,-1-6,-4-7,12 5,-11-11,10 11,-10-23,4 7,-6-17,0 0,0-41,0-19,-5-15,1 6,-1 2,5-4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15882 10435,'27'-59,"-10"10,27 16,-6 10,6 4,-1 9,1-1,4 6,-4 1,3 4,4 1,1 4,9 3,11 4,-32-6,0-2,38 2,-1-6,-3 0,-3 0,10 0,-7-11,-29 4,0 0,0-2,0 1,0 0,0 1,-1 0,-1 0,28-7,-3 6,-13 2,-2 6,-4 0,-7 6,-5 8,-3 8,1 26,-18-15,2 25,-19-15,0 3,0-4,-1 1,-4 0,3-7,-10 12,10-11,-4 19,6-18,0 3,0 6,0-7,2 23,2-6,-1-1,7 6,-7 8,2 1,-4 4,-1 1,0-1,0 5,0-12,0-2,0-6,0-4,0-4,0-3,0-7,-3 14,-3-4,-4-9,1-9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16351 12056,'42'7,"1"6,1-7,4 4,7 1,7-6,7-1,2-4,-1-1,1-4,0-3,0-6,8 4,-36 6,-1-1,36-3,-7-1,-6-4,-7 11,-3-2,-4 2,-2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23900 10961,'0'-36,"-6"1,5 13,-18 7,9 9,-10 6,-1 0,-1 6,-6 9,-7 0,5 0,-11-3,4-10,-5 4,-7 1,-8-6,-8 12,-6 1,6 2,2 17,6-3,0 13,7-1,-2-1,9-3,-1-8,11-6,-5 0,4 4,-3 0,3 1,-5-1,1 1,3 4,2 0,9 0,-9 15,16 4,-10 19,13-6,6 4,1-4,7 3,0-7,7-10,2-13,5 3,5 2,-1 2,6-7,6-3,7-2,5 2,0-2,6 0,-1-4,5-1,-5 1,6-6,-6 1,4-2,1 2,1 0,14-10,2 2,2-12,8 1,-8-5,-3-8,-6-6,3-8,1-11,-27 14,1 0,0-4,1-2,2 1,-1-2,-3-2,-2-1,-2-2,-2-3,-4-1,-1-1,0-2,0-1,-1-4,-1 0,1 3,1 0,1-1,-1 1,-3 3,-1 0,-2-1,-2 0,1 0,-2-1,-4 1,-2 0,11-38,-15 5,-4 6,-10 4,-10 4,-14 5,-12 4,-11 10,1 1,-1 8,0 4,-5 11,-6 6,-3 3,-4 5,-1 5,0 7,0 7,-3 7,0-3,-1 4,37-13,0 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16664 2360,'-15'-30,"8"-3,-6 11,11 0,-4 7,6 9,0 44,0-2,0 35,0 5,0-34,0 1,0 2,2 0,0 3,0-1,-1-1,0 0,5-4,1 0,-3-2,1 0,8 38,1-7,0-7,0-2,1-10,-1-9,0-8,-6-20,-2-53,-6 0,0-37,0 5,-6 5,-2-6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16920 2246,'30'8,"9"5,-4-18,12 0,7-6,-2-3,2-5,-2 0,2-5,-7 5,0 0,-4 5,-7 6,12 2,-10 12,4 15,-7 9,-6 13,-7-1,-2 7,-12 2,-2 9,-6-3,0-4,0-4,-6 2,-3 6,-4 4,-1 1,0 3,-1-8,-4 7,0-7,0-2,5-2,0-8,0 17,-7-23,9 1,-26-18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17005 3256,'-36'0,"-6"0,12 0,2 0,14 0,45 0,-2-2,28-3,-4-4,0-10,8 1,5-5,4 5,-10-2,-3 6,-10-1,2 1,-6 0,-7 0,12 0,-17 6,10 1,-25 7,-3 0,-13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8000"/>
    </inkml:brush>
    <inkml:brush xml:id="br2">
      <inkml:brushProperty name="width" value="0.05292" units="cm"/>
      <inkml:brushProperty name="height" value="0.05292" units="cm"/>
      <inkml:brushProperty name="color" value="#3165BB"/>
    </inkml:brush>
    <inkml:brush xml:id="br3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4408 1464 7954,'-55'-27'64,"3"4"0,7 1-112,7 3 1,7 8-115,-2-4 0,-2 6 204,2-1 0,-7-1 160,2 7 1,-9-1-183,-5 5 1,1 0-3,-1 0 0,2 0-162,-3 0 0,-2 6 94,3 4 1,-10 9-390,-4 4 1,28-7-1,-1 2 414,-4 0 1,0 1 0,-2 4 0,0 2-12,-2 1 0,-1 0 0,3 0 0,0 0 21,0 2 0,0 1 1,0 0-1,-1 0-216,-9 4 0,1 1 0,5-2 0,1-1 284,0-3 1,2 1-1,4-1 1,1 1-42,3-1 1,1 1-1,3-2 1,1 1 111,2-2 1,1 0 0,-29 28 142,2-7 0,8-1-69,7-8 1,1 3-13,7-3 1,3 3-153,7 1 1,4 9 33,5 6 1,3 3-146,2 11 1,4-2-10,6 12 0,0-4 67,0-34 0,0 0 0,0-1 0,2 1-61,-1 7 1,2 0-1,4-4 1,2 1 42,4 0 0,3 1 0,3 0 0,4-2-127,4-4 1,3-3 0,-2-2 0,2-1 41,3-7 1,1-2-1,-2-1 1,1-3 228,33 15 1,-29-20-1,2-1-112,-2-2 0,2-2 0,9 0 1,2-2 66,1 1 1,2 0-1,0-3 1,0-1-32,-6 1 0,0 1 1,6 0-1,0 1-52,1-2 1,1 1 0,4 0 0,1 0 135,4 0 0,0-1 1,-7-1-1,-1 0-15,-4 1 1,1 1 0,8-2-1,3 0-98,-1-1 0,1 0 0,3-2 0,-1-1-8,-2 1 1,0 0 0,4-3 0,0-1-71,1 1 1,-1 1-1,2-2 1,1-1-238,2 1 0,1-2 1,0-2-1,0-2 239,5-1 1,-1-2 0,-3-1 0,0-1 47,3-1 0,0-1 1,-25 1-1,0 0 1,-1-1 1,24-4 1,0-1 0,2 1 0,0-1 35,1 0 0,-1 1 0,-1 1 0,-1 0-27,-7 0 1,-1 1-1,4 3 1,0 0 67,0 1 0,-2 1 1,-4 4-1,-1 1-57,-3 1 1,0 1-1,-3 1 1,0 1 93,5-1 1,0 2 0,-3-1 0,0 0-48,-4 0 0,0 0 0,2 0 1,2 0 7,0 0 1,1 0 0,0-2-1,-1-1-91,-2 1 0,1-1 1,0-3-1,0-1 62,-4 1 1,1-2 0,3 1-1,0-2-103,5-2 1,-2-1 0,-4 0 0,-2 0 31,-3-2 0,1 0 1,2-3-1,1-1 37,1-1 0,0 0 0,1-1 1,-1 0 20,1 2 0,-2-1 1,-4-2-1,-2 0 45,-4 3 0,-1-1 1,4-2-1,1 1-4,-5-2 0,1 1 0,0 0 0,0-1 110,0 1 0,-1 0 0,-6 2 0,-2 1 17,-1 2 0,0-1 1,35-18-20,-7 2 0,-1 0-168,1 5 0,1-2 144,4-4 1,-5 3-284,0-7 0,-7-5 27,-2-4 1,-8-7 8,-11 2 1,3-8 31,-3-2 0,1 2 17,-1 8 1,-3 2 611,-7 2 1,-6 4-519,-3-3 1,-9 2 184,-6 3 1,-4-1 729,-4 0 0,-6 2-711,-9 3 1,-3-1 450,-6 6 0,-1 0-588,1 4 0,-5-4 321,-1 0 0,1 0-254,5 4 0,-7-5-173,-3-4 0,-3-3-232,-2-2 1,-4 5 43,0 0 0,-9 0 181,0-4 0,-1 7 38,-5 6 1,7 1 17,-2 4 0,2 5 94,-12 5 1,-12 6-140,35 8 0,-2 0 0,-2 0 0,0 0-178,-2 0 1,0 0 0,4 1 0,-1 0 93,-2 1 0,-1 0 0,-1 2 0,-1 0-239,-12 3 1,0 1 0,7-3 0,2-1 268,-2 1 0,0 0 1,-1-3-1,-1 0 41,0 3 1,0 0-1,-5-3 1,0-1 1,0 1 0,0 1 0,0-2 0,1-1 7,4 0 1,0 0 0,-2 0 0,-1 0 82,-5 0 0,1 0 0,4 0 0,1 0-59,-1 0 1,1 0 0,-2 0 0,1 0 69,-2 0 1,0 0 0,2 0 0,1 0-47,-3 0 1,0 0-1,3 0 1,0 0-16,-3 0 0,0 0 0,2 0 0,-1 0-14,-4 0 1,1 0-1,9 2 1,1 1 17,1-1 1,1 1-1,3 0 1,-1 0 70,-5-1 1,0 1-1,3 0 1,-1 2-64,-2 1 0,1 2 0,3-1 1,1 2-30,2 0 0,1 1 0,-2 0 0,-1 2-4,-5 1 1,0 2 0,1 1 0,0 1-53,1 0 1,1 0 0,3 0 0,-1 0-42,3 0 1,-1-1 0,2-1 0,0 0 31,-4 2 0,-1 0 0,3-3 0,-1 0-48,1-2 0,1 0 0,5-2 0,1-1-147,2-4 1,1-1-1,-39 7-194,3-6 0,36-3 1,-2-1 446,2-3 0,0-1 0,-39-3 0,39 1 0,-1 1 0,1 0 0,0 1 0</inkml:trace>
  <inkml:trace contextRef="#ctx0" brushRef="#br0">22223 12994 7853,'-14'-14'-333,"4"1"312,1 3 215,5 4-340,-8 6 49,10 0 197,-10 0 0,10 2-30,-3 2 0,2 4 18,-2 7 0,4 5 110,-4 4 1,3 4-97,2 5 0,0 10 29,0 9 1,2 5 3,3 5 1,-4 6-316,4 3 1,-3 8 136,-2-8 0,4 3 103,1-3 0,5-1 60,-6-4 1,6 7-37,-5-7 1,4 0 3,-4-9 1,4-2-80,-4-2 0,5-1 39,-6-10 0,6 3-116,-6-12 1,1 0 81,-5-5 0,5-1-231,0-3 1,-1-4-52,-4-5 194,0-7-154,0-2 0,0-9-73,0-7 0,0-2-70,0-17 0,0 2-428,0-11 799,0 0 0,-6-11 0,-2-1 0</inkml:trace>
  <inkml:trace contextRef="#ctx0" brushRef="#br0">22322 12923 7853,'0'-29'0,"0"1"0,0 6-266,0 3 1,2 3 70,3 2 0,-2 6 586,6 3 0,2 4-138,8 1 1,-1 1-29,5 4 0,1-2-139,4 7 1,9-1 63,5 5 1,11-6-95,13-3 0,0-2-378,10 2 0,-3-4 303,-2 4 1,-3-3 98,3-2 0,3 0-127,-31-1 0,-1 2 0,37 3 41,-3 1 0,-9 6-19,-6-1 0,-9 2 35,-4 3 1,-6-1-84,-4 0 1,-1 5 36,-4 0 1,-3 0-11,3-5 1,-3 3 46,-2-2 0,-5 5-12,-4-10 1,-4 5 379,0-5 1,-1-4-376,0-1 1,-1-2 315,-4 2-160,4-4-28,-5 6 1,1-9 26,1-3-62,-7 4 1,3-4 86,-6 10 0,0-2-104,0 6 0,-2 6-21,-2 4 0,-3 8 24,-2 1 0,-4 7-7,4 7 0,-4 9-15,-1 6 0,1-5 0,4 5 0,-2-4-203,6 4 0,0 0-39,5 0 1,0-6 55,0-4 0,0-3-142,0-1 0,5-5-511,0 0 1,4-7 37,-4 2 750,0-3 0,0 4 0,-1-1 0,1 0 0</inkml:trace>
  <inkml:trace contextRef="#ctx0" brushRef="#br0">22507 14401 7788,'-14'0'4,"4"0"71,1 0-76,6 7 180,-4-6-75,14 5 0,2-6 429,10 0 0,13-1-62,15-4 0,12-3 2,16-6 1,3-2-522,-38 7 1,0-1 0,3 2 0,0 0 153,-1-1 1,1 0-1,2 0 1,2 2-52,2-1 1,1 2-1,-1-1 1,-1 1-207,-3 1 0,0 0 0,-2 2 0,-1 0 215,24 3 0,-1 0-93,-18 0 1,-1 0-557,-8 0 1,-3 5 319,-7 0 0,-1 6-768,-3-2 1,-10 4 1032,-9 1 0,3-6 0,0-2 0</inkml:trace>
  <inkml:trace contextRef="#ctx0" brushRef="#br0">22493 9568 7988,'0'-15'-1137,"0"1"912,0 0 0,-5 0 252,0 0 1,1-1 341,4 1-138,0 0 198,0 0-152,0 6 86,0 1-195,0 26 1,0-1 95,0 15 0,0 8-133,0 2 1,0 9 14,0 0 0,0-40-136</inkml:trace>
  <inkml:trace contextRef="#ctx0" brushRef="#br0">22692 9084 7988,'14'-20'0,"5"-2"-728,0-7 0,6 2 636,-1 4 0,3-9 110,1 4 1,1-2 12,-1 6 0,1-1 66,-1 6 0,1 0 111,-1 5 1,0 6-130,1 3 1,-2 5 137,-4 5 1,4 4-117,-3 10 1,3 3-18,1 7 0,-4-1-71,0 0 1,-5 1-13,4-1 0,-5-1 41,1-3 1,-4 3-19,0-4 1,-6 6 43,1 4 0,-3 3-45,0-7-8</inkml:trace>
  <inkml:trace contextRef="#ctx0" brushRef="#br0">23544 10308 6285,'9'-1'0,"40"1"0</inkml:trace>
  <inkml:trace contextRef="#ctx0" brushRef="#br0">10664 11373 7981,'-13'-9'601,"4"-1"46,2 7-875,7-3 252,0 6 1,7 4-220,2 1 1,8 5 145,2-6 0,2 7-31,-2-1 1,1-2 104,4 1 0,3-4 53,-3 5 0,3-7 3,1 1 0,7-2-108,3-2 0,3 0 118,1 0 1,6 0-32,-1 0 1,5 0 125,-4 0 0,5 0-107,0 0 1,-3-6 161,2-4 1,0 2-145,5-1 1,5 6-48,-1-2 1,11 3-374,-6 2 0,5 0 356,-9 0 0,-7 5-103,-8 0 0,4 4 67,1-4 0,10 0-88,4-5 1,2 5 84,-2-1 0,2 1-11,-6-5 1,-1 0 53,-4 0 1,5-5 132,-1 1 0,7-3-97,-1 2 1,5 4 100,-1-4 0,-1 4-178,-8 1 1,-9 0 64,4 0 0,-3 0-242,3 0 1,4 0 176,1 0 0,4 0-46,-4 0 1,0 0 20,-6 0 0,-5 0-38,-4 0 0,2-2 27,-1-3 1,5 4 15,0-4 0,5 2 72,-1-2 1,3 3-64,-8-2 1,2-3 98,-2 3 0,-3-1-24,-6 5 0,4 0 14,0 0 0,7 0-55,-2 0 0,3 0 5,2 0 1,0 0-23,0 0 1,-6 0-2,-4 0 0,0 0 82,-4 0 1,9 0-62,-37 0-16</inkml:trace>
  <inkml:trace contextRef="#ctx0" brushRef="#br0">21264 11969 11215,'-13'8'0,"-45"28"0</inkml:trace>
  <inkml:trace contextRef="#ctx0" brushRef="#br0">26587 10037 8096,'-14'6'0,"-6"10"279,15-10-220</inkml:trace>
  <inkml:trace contextRef="#ctx0" brushRef="#br0">25600 11202 4768,'-42'48'0,"-12"12"0,0 0 0</inkml:trace>
  <inkml:trace contextRef="#ctx0" brushRef="#br0">16368 11628 9608,'-1'1'-1</inkml:trace>
  <inkml:trace contextRef="#ctx0" brushRef="#br0">16008 11940 10946,'12'27'10,"8"13"4,2-2 0,-18-32-24</inkml:trace>
  <inkml:trace contextRef="#ctx0" brushRef="#br0">16212 10352 10126,'-20'26'-4</inkml:trace>
  <inkml:trace contextRef="#ctx0" brushRef="#br0">15959 11941 10160,'11'29'-19,"6"11"-9,1-1-1,-15-33 34</inkml:trace>
  <inkml:trace contextRef="#ctx0" brushRef="#br0">16212 10370 9220,'-8'8'0</inkml:trace>
  <inkml:trace contextRef="#ctx0" brushRef="#br0">15781 11974 9828,'3'8'8,"13"31"31,1-1 0,3 0 0,4-2 0,1-1 19,-24-34-57</inkml:trace>
  <inkml:trace contextRef="#ctx0" brushRef="#br0">18146 10292 7233,'-5'-21'-4,"-11"-26"-4,-3 2 9,-1 1 1,-3 3-1,-1 3 1,-4 1-6,-4 1 0,-2 1 0,31 32 3</inkml:trace>
  <inkml:trace contextRef="#ctx0" brushRef="#br0">16578 9998 7081,'-33'14'12,"-10"5"6,31-13 10</inkml:trace>
  <inkml:trace contextRef="#ctx0" brushRef="#br0">16236 10200 8167,'-1'1'1</inkml:trace>
  <inkml:trace contextRef="#ctx0" brushRef="#br0">16212 10220 8186,'-44'49'38,"-1"9"-27,13-7-2</inkml:trace>
  <inkml:trace contextRef="#ctx0" brushRef="#br0">16008 11839 8492,'22'59'30,"2"-1"-29,-12-34-1</inkml:trace>
  <inkml:trace contextRef="#ctx0" brushRef="#br0">18174 10292 5335,'-5'-20'25,"-10"-30"39,-3 1 0,-3 2 0,-2 4 10,-4 3 1,-3 4-1,-4 0 1,-3 4 124,15 17-94</inkml:trace>
  <inkml:trace contextRef="#ctx0" brushRef="#br0">16212 10265 7150,'-2'1'0,"-50"46"-7,3 4-15,38-37 16</inkml:trace>
  <inkml:trace contextRef="#ctx0" brushRef="#br0">16236 11659 8872,'15'24'7,"-1"-4"-2</inkml:trace>
  <inkml:trace contextRef="#ctx0" brushRef="#br0">6171 1365 8180,'-13'-14'-925,"4"-1"0,-2 6 711,6-1 1,-4 1 213,4-5 0,-5 4 408,6 1-310,-7-1 1,3-2 39,-7 2 0,6 2-134,-1 4 0,1 2-9,-5-3 0,0 4 16,-1 1 1,-4 0-87,0 0 0,-6 0 11,1 0 0,1 0 77,-6 0 0,4 0-95,-8 0 0,-2 0 58,2 0 1,-5 0 94,5 0 1,-5 0-46,5 0 0,0-5 12,4 0 1,1-1-30,-1 1 0,2 3 12,4-2 0,-6 2-129,1 2 1,-2 0 121,-8 0 0,-2 0-89,-7 0 0,-5 2 61,-10 2 1,4 0-22,-4 5 1,9-4 60,0 4 1,0 1-43,-9 4 0,2-4 32,-6-1 1,-2 0 16,-8 6 0,5-1-10,0 0 1,6-4 12,8-1 0,-5 1-67,1 4 0,-7 0 52,2 0 0,-9 0-58,0 1 1,0 0 29,9 4 1,-4 4-249,4 5 1,29-13-1,-2 0 239,-1 2 0,0-1 0,-4 0 0,-1 0 0,0 2 1,0 2-1,-2 0 1,-1 2-85,3 2 0,0 0 0,0 0 0,0 1 49,2-2 1,1 1 0,-1 0-1,1 1 33,-1 0 1,0 2-1,2 3 1,0 2-33,2-2 1,2 1 49,5 0 0,1 0 0,2 3 0,1 0 0,3-2 0,0 1 0,0 1 0,1 1 0,-1 2 0,1 0 0</inkml:trace>
  <inkml:trace contextRef="#ctx0" brushRef="#br0">5631 967 8434,'-10'-7'-333,"1"-2"1,6-8 132,-2-2 0,11-7-91,8 3 0,13-11 55,11-3 1,8-5 403,1 0 1,7 1-211,-2 3 0,-3 3 227,-1 7 1,-9 7 53,-1 7 1,-8 6-216,-2 8 1,-5 6 119,-9 4 0,-6 9-68,-4 4 0,-5 11 98,-9 4 0,-1 3-75,-12 1 1,-1 10-160,-5 1 1,1 8-27,0-9 0,-6 0-157,1-9 1,-5-7 24,5-2 1,-2-11 128,2-4 1,2-9-225,-7-6 0,8-2 37,1-2 1,2-13 95,8-6 0,2-6 180,8-3 0,2-1 0,7 1 0,0 4 304,0 0 1,7 12-311,2-2 0,5 9 165,5 0 1,3 10-91,7 4 0,-1 9 266,1 1 0,-1 1-61,0-1 1,1-3-173,-1 3 0,6-3-113,-1-2 0,1-6-213,0-3 0,-4 1 224,3-1 0,3 6 0,1-3 0</inkml:trace>
  <inkml:trace contextRef="#ctx0" brushRef="#br0">6356 725 8550,'14'-14'64,"0"1"-75,0 4 0,5-2-770,0 6 1,5-5 490,-5 6 0,0-1 744,-5 5 0,0 0-99,1 0-219,-8 0 0,0 2 72,-7 2 0,0 4-111,0 6 1,-7 9-1,-2 5 0,-10 4 10,-5 10 1,-9-1-165,-5 11 0,-3-1-93,-1 1 0,0-5-212,5-9 0,3-4 209,11-11 0,2 1-325,7-10-150,0 3 335,0-15 0,6-4 293,3-12 0,-3-6 0,0-9 0</inkml:trace>
  <inkml:trace contextRef="#ctx0" brushRef="#br0">6114 896 8414,'16'-13'-338,"3"4"1,-2 2 134,7 7 0,6 7 563,8 2 0,-2 10-92,2 5 0,-2 3-356,2 1 1,2 5 124,-7 0 0,0-4-252,-4-6 0,-3-4-870,-2 5 1085,3-13 0,-5 8 0,7-11 0</inkml:trace>
  <inkml:trace contextRef="#ctx0" brushRef="#br0">7109 455 8331,'8'-14'-114,"-1"-7"1,-7 5 1,-2 2 371,-3 9 0,0 4-91,-9 1 1,0 8-279,-14 6 0,-6 13 66,-13 11 0,-4 3-4,-5 1 0,0 6-181,4-1 1,5 1 50,9-6 0,3-1-180,7-3 0,7-9-133,7-10 491,0-4 0,12-7 0,-4-1 0</inkml:trace>
  <inkml:trace contextRef="#ctx0" brushRef="#br0">6754 640 8331,'14'0'0,"0"4"-19,1 1 0,-1 6 207,0-1 1,-1 9-123,-4 4 1,2 4-64,-6 2 1,0 5-251,-5 4 0,0-1-83,0 1 1,0-8 171,0-2 1,0-1-44,0-8 0,0 0 86,0-5-173,0-6 93,0-2 90,0-18 1,0 1 111,0-13 1,0 5-71,0-5 1,-5 0 146,0-4 1,2 0-82,8-1 1,4 1 126,10-1 1,3 1-140,7-1 0,5 1 172,4 0 1,-1-1-84,1 1 1,-2-1 148,2 1 1,-2 1 119,-3 3 0,-3-1-183,4 6 1,0 0 128,-1 5 0,5 1-163,-4 4 1,-1 2-8,-5 7 1,-1 0 53,-3 0 0,1 0-235,-6 0 1,0 7 120,-5 2 1,-6 10-143,-3 5 0,-4 4 50,-1 6 0,-3 2-62,-6 7 1,-1 4-15,-9 0 0,2 9 122,-2 0 0,3-3-56,-3 3 0,-1-13 43,1 0 1,4-15-174,6 1 1,0-9 92,-6 4 1,0-12-250,-4 3 1,3-9-110,-3 3 1,-3-5-500,-2 0 931,-3-2 0,-8-8 0,-1-2 0</inkml:trace>
  <inkml:trace contextRef="#ctx0" brushRef="#br0">7081 796 8301,'14'14'0,"-4"2"-60,-1 3 0,-6-2 165,2 7 1,-3-5-147,-2 5 1,0-7-55,0 2 15,0-3-56,0-2 167,-7-6 1,6-8-168,-4-9 1,5-10 82,5-5 0,3-3-235,6-1 1,0-1 74,0 1 1,5 1 25,0 3 1,5 4 144,-5 5 1,1 3-14,-1 2 0,-1 4 298,5 6 1,-5 2-116,1 2 1,-4 4 274,0 6 1,-6 2-143,1 3 1,-7-1 104,2 5 0,-5-1-48,-5 2 1,-3 1-123,-6-6 0,-7 0 6,-3-5 0,-4 1-105,-5-1 0,-2 0-309,-3 0 0,2-1 143,3-4 0,7-2-570,-2-7 0,15-7 639,4-2 0,-1-10 0,2-3 0</inkml:trace>
  <inkml:trace contextRef="#ctx0" brushRef="#br0">8048 426 8298,'-8'7'-167,"-3"-4"71,6 6 0,0 7 235,5 8-193,0 3 90,0 1 0,5 2 290,0 3-251,6-3 70,-3 11 0,0-9-131,-4 6 7,-2-6 0,-2 7-94,0-6 0,0 5 137,0-5 1,-2-1-60,-2-8 0,0-2 34,-5-3 1,4-8-381,-4 3 216,-1-9 1,-4 1-78,0-6 1,0-6 24,-1-4 0,6-10-115,-1-9 1,7-2-5,-1-12 0,2-1 135,2-8 0,6-2 57,4 7 1,10 1 103,9 8 0,2 0 38,12 9 0,-4 1-93,9 14 1,-9-2 329,-1 11 0,-6 2 3,1 8 0,-9 3 6,-5 6 0,-4 0-5,0 0 1,-6 2-156,1 3 1,-7-3 128,2 3 1,-5-3-108,-5-2 0,-3 5-191,-6 0 1,-7 1 115,-3-1 0,-2-4-232,-3-1 0,1-2 17,-1-7 1,6 0-4,-1-5 0,2 0 95,-2 0 1,4-5 5,5 0 32,7 1-16,2 4 1,17 1 139,3 4 0,15 4-67,-1 10 0,4 4 74,-4 5 0,7 0-72,3 1 1,-2-9-255,2-5 1,0-8-128,5-7 1,1-6 139,3-3 1,-4-9 195,0-1 0,-1-12 0,-5 1 0</inkml:trace>
  <inkml:trace contextRef="#ctx0" brushRef="#br0">8801 341 8350,'0'-8'-507,"0"15"1,0 4 963,0 12 0,-6 3-98,-4 7 1,-9 3-248,-4 7 1,-4-1-23,-2 1 1,1 1-12,0 4 1,1-2-341,3 6 1,-1-2 294,6 2 0,1-4-370,9-10 1,-2-10-50,6-9-364,0-3 505,5-8 0,0-10-10,0-12 0,7-13 56,2-11 1,5-9 197,5-5 0,-3 3 0,11-13 0,-5 4 0</inkml:trace>
  <inkml:trace contextRef="#ctx0" brushRef="#br0">8801 426 8324,'8'-14'0,"5"6"-512,-4 4 1,-1 4 577,2 4 0,-7 11 636,2 8 0,-4 6-271,-1 4 1,0-2-162,0 7 1,0-4-33,0 3 1,0-5 17,0 1 0,2-3-23,2-1 0,0-7 21,5-3 0,-4-5-233,4-5 1,1-2-47,4-7 1,0-3-144,0-7 1,7-6-366,3-12 1,-2-2 281,1-3 1,1-4-630,5-5 0,-6-1 434,1 0 0,-7 2-209,2 3 0,-8 5 655,-1 10 0,-7-4 0,3 11 0,-6-5 0</inkml:trace>
  <inkml:trace contextRef="#ctx0" brushRef="#br0">9299 384 8292,'9'0'-166,"1"0"0,-5 0-184,4 0 1,-6 1 640,2 4 0,-10 3-36,-4 6 1,-6 7-141,-3 3 1,-5 4 46,-5 5 0,0-1-38,-1 6 1,5-7 30,1 2 0,1-3-228,-2-1 0,8-1-69,7 1 0,5-6-255,0 1 0,-3-11-897,3 1 957,-1-9 0,10-7 337,-1-12 0,14-13 0,-2-9 0</inkml:trace>
  <inkml:trace contextRef="#ctx0" brushRef="#br0">9356 441 8292,'8'14'0,"3"6"-16,-7 4 0,3 5 117,-3 4 1,-2 3 827,3 7 0,1-4-340,-1 4 1,4-4-55,-4 9 1,6-9-57,-1-1 0,2-11-58,2 1 0,7-9-26,3 0 0,-1-9-162,6-5 1,-4-7-108,8-7 0,4-10 135,1-19 0,9-2-548,5-12 1,5 5 17,-26 21 0,0 0 0,27-25-298,-27 25 0,0 0 1,25-29-228,-3 2 1,-6-2-318,-9-2 1,-3 0 1110,-7 1 0,1-6 0,-1 0 0,0 2 0,1 2 0</inkml:trace>
  <inkml:trace contextRef="#ctx0" brushRef="#br0">28564 6710 8114,'-2'-12'-250,"-2"2"-377,2 4 728,-4 6 26,6 0 0,0 1-17,0 4 1,0 3 128,0 6 1,-5 2-62,0 3 0,0 3-80,5 6 1,0 1 122,0-1 1,0 5-66,0 1 1,0 5 130,0-1 1,0 3-116,0 2 1,0 1 16,0 3 1,0-1-46,0 6 0,0 2-13,0 8 1,-4-9-35,-1 4 1,0-5-18,5 0 1,0-4-191,0-10 1,0 0 64,0-10 0,0 2-121,0-11 0,2-5-288,3-4-157,-4-7 281,12 3 0,-10-12-285,6-4 1,-4-7 134,5-2 0,-6-11 480,6 2 0,-1-10 0,6 1 0</inkml:trace>
  <inkml:trace contextRef="#ctx0" brushRef="#br0">29076 6255 8097,'4'-14'0,"1"0"0,6 4-68,-1 1 1,1 4 186,-2-4 0,10 5-139,0 0 1,3 2 62,7 2 0,2 2-41,12 2 1,1 4 93,4 7 1,-3 0-9,8 4 1,-8-3-95,3 3 0,-6-2 115,-4 2 1,-1-3-217,-4 3 0,-3-3 124,3-2 0,-5 0-93,-4 1 0,3-3 37,-3-2 0,1-2 37,-1-4 1,1 0-4,-6 5 1,0-6-3,-5 2 0,0 1 93,1-1 0,-6 1-64,0-1 135,-5-3-92,8 10-47,-10-4 0,6 2 46,-3-1-29,-4 1 1,5 4 11,-6 0 0,2 0-5,3 0 1,-4 5 41,4 0 1,-5 8-51,-5 2 1,1 2 149,-11 12 1,3 3-127,-12 11 0,0-4 38,-4 4 1,-2-2-284,-3 12 0,7-7 243,-2 1 1,9-7-25,0-2 1,8 0-125,2 5 0,5-8-36,0-6 0,2-2 84,2-8 1,0-1-176,0-9 1,0 3 110,0-7 1,0 0-357,0-5 347,0 0 1,-6 0-827,-4 0 956,-2-6 0,-15 5 0,-3-5 0</inkml:trace>
  <inkml:trace contextRef="#ctx0" brushRef="#br0">28521 7819 7998,'0'-8'-422,"0"-5"1,2 12 887,3-4 1,2 4-5,8 1 1,7 0-210,6 0 1,7 0 109,8 0 0,6 0-111,3 0 0,-2 0 180,2 0 1,1 0-145,3 0 1,-7 0-222,-6 0 1,0 0-119,-5 0 1,1 0-346,-1 0 0,-3 0-719,-7 0 1,-1 0 1114,-3 0 0,-4 0 0,-5 0 0</inkml:trace>
  <inkml:trace contextRef="#ctx0" brushRef="#br0">29516 10151 7769,'-14'-7'0,"2"4"-220,2-6 1,-2 1 87,2-2 0,2-1 332,-1 6 20,-1 1 12,2-3 0,-3 4 53,6-6-346,1 6 0,5-9-12,4 8 0,-2-1-105,7 5 0,-6-5 112,6 1 1,-5-1-29,4 5-94,-6 0 91,4 0 65,-7 6 1,0-3-18,0 7 0,-7-6 121,-2 6 0,1-5-222,-2 4 15,1-6 135,1 4 0,-5-7 0,6 0 0</inkml:trace>
  <inkml:trace contextRef="#ctx0" brushRef="#br0">29246 9667 7998,'0'-19'0,"0"0"0,0-4 29,0 4 0,2 0-97,3 4 0,4 6-14,10-1 0,0 7-9,9-1 0,6 2 209,13 2 0,7 2-28,3 2 1,3 4-167,-8 6 0,2 1 192,-2-1 1,-3 2-45,-7 3 1,-1-4-65,-3 4 1,-9-3-63,-10-2 1,-11 1-179,-8-1 0,-15 0 268,-13 0 0,-15 0-104,-14 1 1,-3 4 63,-11 0 0,32-10 1,-1 1-221,-4-3 1,-2 0 0,-1 0 0,1 0 373,3 0 1,1 0 0,-29 7 105,14 1 1,16-3 15,3-2 0,12 1 62,8-6-229,8-1 0,16-4-51,13 0 0,21-1 5,12-4 1,14-9-115,10-10 0,-33 11 1,1-1-88,-1 0 0,-1 0 0,-1 0 1,-1 1 24,31-11 0,-8-1 26,-11 6 1,-9 2 424,-10 7-415,-9-3 0,-13 12-9,-16-4 0,-17 10 75,-21 4 0,-7 10-2,-12 5 1,24-11 0,-1 1-126,-6 0 1,0 0-1,-3 1 1,-1-1 190,-1 0 0,1 0 0,5 0 1,1 1 88,2-1 0,1 0 0,-34 13 6,3-3 1,6-4-143,4-6 0,15-1-14,8-4-138,13-2 1,14-15 141,15-6 1,18-7-31,21-7 1,11-2 76,7-3 0,3 1 109,-3-6 1,-1 11 104,7-1 0,-12 10-107,2 4 0,-18 2 116,-6 7 0,-10 2-273,-14 7 0,-4 6-126,-10 9 1,-17-2-35,-16 7 0,-3-2 107,-6 2 1,-4 3 81,-1-4 1,-3-2-201,-2-2 1,5-4 341,-1 0 1,8-3 221,-3-2 1,12-4-336,7-6-46,7 0 0,24-6 4,12-4 1,13-2-15,16-3 0,9-3-125,0-1 1,5 0 180,-10 4 1,5 1-61,-4 0 1,-6 6 30,-4 3 0,-11 4-112,2 1 1,-17 1-6,-2 4 1,-9 3 44,-5 6 0,-12 5 34,-13 0 1,-1 0 148,-8-5 0,5 5-130,-5 0 1,7 0 254,-2-5 0,3 1-89,1-1 1,9 0-202,5 0 1,7-4 10,8-1 1,8-6-154,7 2 1,13-3 142,15-2 1,9-8-248,14-6 1,8-2 49,-29 4 0,0 0 1,-2 3-1,0 1 169,0-2 0,-1 1 0,29-5 247,-14 4 1,-10 4-21,-13 6-119,-1 0 1,-25 11-15,-4 3 0,-15 10 24,-12-1 0,-12 4 13,-8 2 1,-7-1-36,-12 1 1,-3-6 26,-6 1 1,11-7 112,3 2 1,16-8 388,3-1 0,13-7-397,6 2-49,10-4 0,10-2 10,13-4 1,15 2 7,13-7 0,11 6-31,3-6 1,4 7-29,-7-2 1,-11 4-581,-4 1 1,-14 6-108,-10 3 612,-6 4 0,-33 8 0,-7 1 0</inkml:trace>
  <inkml:trace contextRef="#ctx0" brushRef="#br0">23402 10217 8649,'6'-2'-21,"60"-26"-231,-12 1 38,-21 8 0,-8 0 165,-24 18 45</inkml:trace>
  <inkml:trace contextRef="#ctx0" brushRef="#br0">16850 9752 6524,'13'-4'-63,"14"1"-95,-4-2 0,-17 4 84</inkml:trace>
  <inkml:trace contextRef="#ctx0" brushRef="#br0">16919 9749 5746,'-9'3'0</inkml:trace>
  <inkml:trace contextRef="#ctx0" brushRef="#br0">23062 10151 8079,'4'-16'80,"1"-3"0,6 8-49,-1-4 1,9 11 48,4-1-66,4 3 1,8 2-116,3 0 0,9-4 91,5-1 0,2-1-183,-2 1 0,-4 3 87,-11-2 0,-3-3-5,-11 3-19,-2-1 61,-13 5 1,-16 1 177,-16 4 0,-12-2-101,-16 7 0,-7-1 199,-12 5 0,-5 5-343,1 0 0,5 2 378,8-2 0,6-3-28,3 3 0,6-5-110,9-5 0,5-1-15,9-3 0,10-5-138,9 0 0,16-8-269,8-11 0,19-3 160,10-6 0,7-4-29,7-6 0,9 5-126,-31 12 0,0-1 0,33-11 313,-2 0 1,-17 9 21,-7 5 477,-15 10 0,-21 4-471,-16 10 0,-24 6-24,-23 12 1,-16 3-63,28-8 1,0 2 0,3-4 0,0-1-43,-1 2 0,0-1 0,0 0 0,0-2 64,-4 1 1,-1-1 0,1-3 0,0-2 25,1-1 1,1-1 0,-31 5-4,10-7 0,15 0-29,8-5 1,13-8 29,6-6 0,9-7 337,5-7 1,13-6-364,11 1 0,7-6 242,16 1 1,3 3-68,7 2 0,1 5 340,-5 4 0,-1 5-182,-4 9 1,-7 4 0,-3 6 1,-3 11-122,-1 3 0,-7 10 85,-3 0 0,-3 3-203,-2 1 0,-6-4-332,-4-1 0,-2-4-31,-2 5 1,0-7 147,0 2 0,-6-3 20,-4-2 1,-7-4-40,-2-1 1,-5-5 232,5 0 0,-4-2-40,4-2 1,6-2 72,8-2 1,5-6-125,5-9 0,11 2-99,12-7 0,10 0 96,14-4 0,7 1-228,12 3 0,5-1 260,-1 6 1,-11 5-41,-12 4 0,-13 7 267,-6-1-145,-9 8 0,-11 9-33,-13 6 1,-19 6 9,-14-1 0,-13-2 124,-6 2 0,-8-2-54,-2 1 1,7-2-66,7-7 0,10-1 46,5-4 1,14-2 497,5-7-751,9 6 0,7-4-60,12 2 1,13-8-109,11-6 1,6 2 176,-1-1 0,6-1 22,-11-4 0,-2 6 265,-12 3-201,-4-3 1,-21 7 401,-14-4 1,-19 11-142,-23 9 1,-6 0 177,-8 9 1,-1 1-490,1 9 1,2-4 33,3 3 1,2-3-240,7-2 0,13 1 309,6-1 0,11 1 0,4-1 0,-1 0 0</inkml:trace>
  <inkml:trace contextRef="#ctx0" brushRef="#br0">16792 9937 8022,'6'-49'0,"3"11"844,10 0-452,3 7 1,7 9-142,-1 3 1,1 9-255,-1 6 1,1 2-122,-1 2 1,7 6 148,3 4 0,1 2-458,-1 3 1,-3 4 259,-7 0 1,-7 1-128,-7-1 0,-6 2 125,-8 2 1,-14-2-28,-10-7 0,-11 5 226,-12 0 0,1 0 204,-6-5 0,6-1 23,-1-4 0,7 2-91,2-6 1,7 0-117,-2-5 0,9 0 135,5 0-253,9 0 0,6-2-28,8-3 1,12-2-206,13-8 0,1 6 177,8-1 0,-5 1 59,5-5 0,-5 1 219,5 4 1,-8 2-128,-2 7 57,1 0 1,-20 7-47,1 2 0,-15 10 52,-9 5 0,-8 3-26,-12 1 0,3 0-20,-7 1 0,-6 1 7,-8 3 1,-2-3-8,2 3 0,4-7-35,10-3 1,5-5 16,10 1 1,8-4-112,11 0 1,16-8 74,12-2 0,12-5-246,16-5 1,2-7 34,12-7 1,-2-11-42,7 1 0,-35 13 0,2-1 269,4 0 1,1 1-1,-3 1 1,-1 0 120,0-2 0,-2 1 1,22-8 453,-12 5-401,-15 3 0,-20 9-49,-12 2 1,-22 6-8,-21 9 1,-20 6-26,21-3 1,-1 2 0,1-1-1,0-1-143,0-1 0,-1 0 0,0 3 0,1 1 121,1-2 1,1 1 0,-2 3 0,0 0-46,-1-1 1,1-1 0,3-1-1,1-1 20,-34 9 0,16-5-296,13 1 189,13-4 1,19-7-141,16-3 0,23-5 43,24-5 0,21-9 10,-31 3 1,1-2-1,-1 2 1,0 0-22,-2 0 1,0-1 0,35-11-209,0 0 1,-10 4 89,-8 9 286,-13 4 0,-7 4 0,-14 7 0,-5 6 0</inkml:trace>
  <inkml:trace contextRef="#ctx0" brushRef="#br0">10308 9909 8106,'8'-14'0,"6"-7"-167,1-3 0,7-1-210,11 1 1,10-2 329,9 2 1,3 3 150,2 2 0,-2 5-98,-3 5 0,-4 2-1,-10 7 1,-5 0-70,-10 0 81,-8 7 0,-9 7-50,-6 10 1,-8 7-9,-6 2 1,-15 7 183,-13-2 0,-2 1-89,-9-1 1,8-3 174,-3-7 0,10-6-57,5-3 1,11-8-6,8-1-143,6-7 1,24-3-1,12-9 1,13-10-35,16-5 0,-2-3-199,-2-1 0,0-1 85,-5 1 0,-7 6 111,-8 3 162,-9 3-126,-10 8 0,-16 14 97,-12 13 0,-14 13-88,-15 6 1,-3 3-1,-11 2 0,5-7-133,-5-3 1,7-4 109,7-6 1,13-7-112,6-7 120,13-5 1,18-9-162,12-9 0,18-12 82,11-2 1,6-2 42,2-8 1,0 6 61,-4-1 0,2 3 142,-7 2 0,0 7-78,-4 7 0,-13 1 122,-6 9 0,-9 1-242,-5 7 0,-7 11 209,-12 8 1,-9 6-329,-15 4 0,1-2 24,-5 7 0,7-6-113,1 1 0,4-3 220,11-1 0,9-1 0,13 0 0</inkml:trace>
  <inkml:trace contextRef="#ctx0" brushRef="#br0">29118 6355 8084,'-9'-10'0,"-1"1"0,1 6 0,-12-10 0,-1 5 0</inkml:trace>
  <inkml:trace contextRef="#ctx0" brushRef="#br0">23062 5900 8260,'-2'-16'-169,"-3"-3"0,2 3-205,-6-3 1,4-1 753,-5 1 0,6-2-37,-6 2 0,5 8 317,-4-3-230,6 3-258,-3 3 0,6 5-40,0 12 1,0 12-13,0 12 0,1 15 144,4 4 1,-4 5-58,4 9 0,1 7-415,-3-34 1,-1 2 0,1 2 0,-1 1 253,-2-1 0,0-1 0,0 2 0,0-1-102,0 33 0,0-7-72,0-7 0,-2-5-195,-2-5 0,2-9 88,-3-10 0,2-5-301,-2-4 0,4-3 134,-5-14 0,7-8 99,4-13 0,3-15 303,6-13 0,7-14 0,1-9 0</inkml:trace>
  <inkml:trace contextRef="#ctx0" brushRef="#br0">23346 5530 8260,'14'-8'0,"7"-4"-620,2 2 1,11-2 401,4-3 1,7 3 592,3 2 1,7 2-204,2 4 1,12 2-345,-29 0 1,1-1-1,1 2 1,0 1 230,0-1 0,1 2 1,36 0-55,-3 4 0,-5-2 165,-5 7 0,-1-6-170,-3 6 1,-1-2 91,1 1 0,-2 4-33,-13-4 1,-6 4-23,-7 1 0,-11 0 53,-4 1 0,-5-1-28,-4 0 1,-4 7 123,-6 2 0,0 4 150,0 2 0,-5 5-53,1 4 0,-7 8-56,1 1 0,-7 7 59,-2-2 0,1 8-134,9 2 0,1 6-236,3-2 1,4 2 57,-4-2 1,8-2-155,2-8 1,4 1-438,-4 0 1,0-6 299,-5-4 1,-3-3-366,-7-1 1,-7 0 235,-16-1 1,-5-1 445,-10-3 0,-2-3 0,-10-7 0,-7 1 0,-5-1 0</inkml:trace>
  <inkml:trace contextRef="#ctx0" brushRef="#br0">23190 7037 8119,'-7'-9'1056,"7"-1"0,16 7-415,17-2 1,16 2-648,18-2 1,7 4-366,2-4 0,-34 4 1,1 0-6,1 1 1,2 0-1,6 0 1,2-1-68,7-1 1,1-1 0,-2 0-1,-1-2 86,-2-1 0,-1-2 0,-7 2 0,-1-1 357,-5 2 0,-1 1 0,34-2 0,1 6 0</inkml:trace>
  <inkml:trace contextRef="#ctx0" brushRef="#br0">16465 5672 8372,'0'-22'-103,"0"2"-204,0 5 49,0 8 230,0 7 1,-5 15 567,0 14 0,0 13-192,5 15 1,-4 7-65,-1 7 0,0 4-383,5 1 1,0-32-1,0 1 127,0 0 0,0 0 0,0-1 0,0 0 51,0-1 0,0-1 1,3 0-1,0-1-211,7 30 1,-2-3-118,1-11 1,1-9-7,4-5 1,-1-3-71,-4-12 1,2-3-103,-6-10 152,0-8 1,-1-3-149,1-14 586,0-6 1,1-25 0,2-3 0</inkml:trace>
  <inkml:trace contextRef="#ctx0" brushRef="#br0">17005 5530 8445,'46'-36'-207,"6"3"1,3 3-294,16 1 0,-3 6 168,8-1 1,-8 6 323,-2 0 0,2 3-213,8 6 1,-3 3 222,2 6 0,-3 6 254,-6 3 0,-9 9 56,-10 1 0,-9 6 10,-5-1 0,-9 1-68,-5-1 0,-3 2-102,-2-2 1,0-2 158,0 2 0,5-5-152,0 5 0,5-1 250,-5 6 0,6 1-266,-1 3 0,1 5-122,-1 9 0,-4-1 65,-5 6 1,-7 0-248,-4 5 0,-5 8-438,-9 6 0,-6 5 385,3-36 0,-2 0 0,1-1 0,0 0 27,-15 32 0,-4 0-4,0 0 1,-7-2 190,2-2 0,0-4 0,-1-6 0,-1 0 0,3 0 0</inkml:trace>
  <inkml:trace contextRef="#ctx0" brushRef="#br0">16820 6909 8175,'-8'0'1434,"10"-5"-908,12 1 1,10-1-475,14 5 0,3 0-29,15 0 1,20 0 9,-27 0 0,2 0 1,-2 0-1,1 0-814,5 0 1,-1 0-1,1 0 1,-1 0 457,1 0 0,-1 0 85,6 0 1,-1 0 0,-4-3 0,-1 0-1,2-1 1,0 0 0</inkml:trace>
  <inkml:trace contextRef="#ctx0" brushRef="#br0">10266 5544 8414,'-8'-22'0,"0"3"150,3 10 298,4 3-318,-6 6 0,7 14-7,0 9 1,-5 14 381,1 15-364,-7 6 0,4 18-301,-2 0 0,3-35 0,1 0 185,2-1 0,1 1 1,-1 0-1,1 1-176,2 1 0,0 0 0,0-1 0,0-1 55,0 40 1,2-10-493,3-9 1,1-12 271,3-7 0,-1-13-204,-3-11 209,-3-10 1,4-15 55,-6-13 0,-2-14 137,-2-10 0,-3-3 118,-2-10 0,1-4-599,3-12 599,4 1 0,-6-1 0,7-4 0,0-5 0,0 39 0,0 1 0</inkml:trace>
  <inkml:trace contextRef="#ctx0" brushRef="#br0">10251 5573 8402,'35'-43'-454,"3"2"87,9 3 1,10 8 240,10 7 0,4 0 254,5 0 0,-5 2-120,0 7 0,-2 0 93,-7 0 0,11-1-31,-2 1 1,3 1-6,-3 4 1,-5 3-108,1 6 0,-14 0 397,0 0-285,-8 6 1,-7 10 98,0 12 1,-6 9 136,1 10 1,-8 10-52,-1 9 0,-7 12-176,-7-36 0,-1 1 0,-1-3 0,0 0-51,-1 3 1,0 0-1,8 32 102,-1 1 0,0-8-361,0-1 0,-6-7-32,-3 1 1,-4-2-18,-1-2 1,0-4-28,0 4 1,-12-5-146,-7 5 0,-13 0-60,-6-5 0,-8 10 167,23-29 1,-1 0 344,-23 30 0,6 5 0,0-3 0,19-31 0,1 1 0,-2 3 0,0-1 0</inkml:trace>
  <inkml:trace contextRef="#ctx0" brushRef="#br0">10195 7066 8131,'-15'0'0,"7"0"0,4 0 443,8 0 1,17 1-22,12 4 0,21-4 15,12 4 0,-21-4 0,3 0-310,6-1 0,1 0 1,3-3-1,0-2-434,-2-1 1,1-2 0,4-2-1,0-1 94,3-3 1,0 0 0,1 0-1,0 1 115,-1 1 0,0 0 0,-7 0 0,-2 0-839,-10 5 0,0 0 937,-2-2 0,1 1 0,-2 4 0,1 2 0,0-3 0,-1 0 0,1 2 0,0 0 0</inkml:trace>
  <inkml:trace contextRef="#ctx0" brushRef="#br0">28180 6767 9167,'0'-8'1046,"0"-5"-902,-6 6 1,-7-1-15,-6 3 1,-11 3-110,2 2 0,-6 0 63,1 0 1,2 0 53,-7 0 1,-2 0-161,-7 0 0,1 0 67,-6 0 0,-5 0-135,-5 0 1,-4-1 73,5-4 0,-1 2-56,5-7 0,0 6-137,0-6 1,-12 2 235,-7-1 0,34 3 0,-1 1-8,-5 2 0,1 1 1,2-3-1,0 1-253,-5 1 0,0 1 0,1-1 0,-1 1 197,-4 2 0,-1 0 1,1-2-1,-1-1 51,-5 1 1,1 0 0,5-1 0,1 1 28,3 2 1,0 0-1,1-2 1,0-1-4,4 1 0,0-1 0,1 0 0,0 0-32,3 0 0,1 1 0,-34 1 29,12-4 0,2 2 15,13-2 0,4 4-189,5-4 0,7 2 118,-2-2 1,3 3-159,1-2 1,1 0-40,-1 0 0,1 2-38,-1-3 0,6-1-464,-1 1 1,5-1 815,-5 1 1,1-3-1,-6-6 1</inkml:trace>
  <inkml:trace contextRef="#ctx0" brushRef="#br0">25521 6184 8290,'-22'0'0,"-3"0"191,6 0 1,-2 6 397,2 4 1,-3 7-123,-6 2-212,-7 7-63,-1 2 0,-13 2-268,-3 3 124,-10 3 1,10-10-84,0 2 62,12-3 1,12-2 176,9-4 0,5-4-6,4 0 0,4-1-67,6 0 0,9 0-99,10 0 0,11 1-12,18-1-87,2 0-100,20 0 0,-2 1-354,-28-8 1,0 0-1278,28 7 1671,-27-7 0,0 0 127,26 7 0,9 4 0,-7-1 0,2 0 0,3 2 0</inkml:trace>
  <inkml:trace contextRef="#ctx0" brushRef="#br0">22536 6198 8102,'-7'-14'-246,"-1"6"-109,-6 4 365,0 2 1,0 2 234,-1 0 1,-5 6-203,-4 4-139,-9 2 17,-3 3 1,-10-6 138,-6 1 60,0-7-354,-18 9 1,5-10 313,-6 3 0,2-2 20,2 2 0,-8-4 151,-1 4 0,34-5 1,0 0-109,-3-2 0,0-1 0,0 2 0,0 1 24,0-3 1,0 1 0,-6 1-1,-1 0-1195,3 1 1,-1 0 981,-7 0 1,-2 0 70,-1 0 0,-1 0 0,0 0 0,0 0-67,2 0 1,0 0 0,-4 2 0,-1 1-220,0-1 1,0 1-1,-1 1 1,1 1 228,2-2 0,1-1 0,0 3 0,1-1 11,4-1 0,-1-1 0,-2 3 0,-1 1-55,1-1 0,0 0 0,3-1 0,3 0 11,5 1 1,1-1 0,4-2 0,2-1 247,-25 4 0,0-3 57,9-2-226,3 0 20,18 0 0,7-5 34,10 0-41,10-6 564,2 3 1,9-8-2047,3-3 1795,3 4 0,19-19 1,3 4-1</inkml:trace>
  <inkml:trace contextRef="#ctx0" brushRef="#br0">19308 5900 8047,'-33'0'260,"0"0"-260,-7 0-135,10 0 1,-9 6-263,6 4 0,-7 4 418,2 5 1,-6-2 397,1 7 0,-6 0-161,11 4 1,-4 2 39,9 3 1,-5 3 182,5 7-273,-1 0 0,12-1 137,3 1-171,10-7 1,2 4-89,7-7 1,10 0-51,9-4 1,5-7-51,14-3 1,7-5-257,12-5 0,19-2-136,-32-7 0,2 0 0,3-1 1,0 0-291,3-1 1,0-1 695,-7 0 0,-1-1 0,6-4 0,1 0 0,-8-1 0,-1-1 0,2-1 0,1 0 0</inkml:trace>
  <inkml:trace contextRef="#ctx0" brushRef="#br0">15725 6113 8105,'0'-14'618,"0"6"-823,0 2 1,-1 6 369,-4 0-96,-3 0 1,-8 6-69,-3 3 0,-9-1-30,-10 2 1,-3-5 72,-2 4 0,-6-4 182,-3 4 1,-3-6 355,-2 2-827,0-3 379,7 4 1,-12-4 366,0 2-214,-6-2-162,27-2 0,-1 0 0,-37 0-43,36 0 0,0 0 0,-36-2 58,8-2 1,0 2-145,0-3 1,-2 4 23,-2 1 1,33 0-1,-2 0-122,-3 0 0,0 0 1,2 0-1,1 1-985,-1 1 0,0 1 990,1 0 1,-2 2 34,-9 1 0,-2 2 0,1 1 1,0 1-226,-3-1 0,-1 1 0,1 2 1,1 0 278,6-3 1,0 1 0,-3 2 0,-1-1 81,2-1 1,-1-1 0,0 2 0,0-1-66,0 0 0,1-1 0,6-1 0,3 0-68,4 1 1,1 1-1,-39 1 188,3-2-126,0-6 27,18 4 0,6-7-296,19 0 136,-1 0 1,20-8-116,0-7 25,6 1 0,14-13 356,4 4 1,3 1-1895,1-2 1758,0 7 0,7-10 0,1 5 0</inkml:trace>
  <inkml:trace contextRef="#ctx0" brushRef="#br0">12285 5900 8105,'-29'0'191,"7"0"0,-5 1-191,3 4 0,2 1 124,-1 4 0,5 7 220,-1-2 0,-3 13-264,-1 0 1,-4 6-39,-2-1 1,1-2 241,-1 7-216,1 0 0,6 3 68,3-3 84,9-3-125,4 0 38,6-5 0,10 4 38,8-5 0,9-5 10,11-1 0,8-1 57,-3 2 1,14-3-152,-1-7 1,22-6-221,-38-6 0,0 0 1,4 0-1,-1-2-25,0 1 1,0-2 0,34-5-620,-6-4 0,-6-1 777,-8 2 0,1-6 0,-3 4 0,-4-1 0,-2 1 0</inkml:trace>
  <inkml:trace contextRef="#ctx0" brushRef="#br0">30725 6867 8138,'-5'-10'0,"1"1"0,-6 4 66,5-5 27,-6 7 1,8-3 144,-6 6 0,-1 1 17,-4 4 1,-5 3-165,0 6 0,-6 5 103,1 0 1,-3 5-160,-1-5 0,-5 5 45,-1-5 1,-4 1-45,5-1 1,-8-3 11,-1 3 1,-4-2-127,-11 2 1,3-8 140,-7 3 1,8-3 15,6 4 0,6-3 483,8-2-435,6 2 1,19-4-156,3 7 0,23-3 79,10-2 1,18 2 13,11-2 1,1 1-184,9-2 0,-7 2-469,1-6 1,-7 1-330,-2-1 0,-11-3 412,2 2 0,-10-2-554,0-2 1058,-15 0 0,7-6 0,-9-2 0</inkml:trace>
  <inkml:trace contextRef="#ctx0" brushRef="#br0">30355 7179 8138,'7'-8'0,"2"0"134,10 4 1,0 1 357,9-7 1,6 7-253,13-2 1,5 4-1,10 1 1,3 0-675,6 0 0,-7 0 376,-2 0 1,4 0-435,5 0 1,5-2 454,-35 0 1,-1-1-1,37 0-79,-6-6 0,-12 6-220,-7-2 0,-13 3-169,-5 2 0,-12 2 505,-8 3 0,-6 1 0,-8 3 0,0-2 0</inkml:trace>
  <inkml:trace contextRef="#ctx0" brushRef="#br0">32161 6639 8347,'-10'-14'-49,"1"0"1,0 4 5,-6 1 0,1 6 94,0-2 0,-2 3 31,-3 2 0,-3 3 206,-6 7 1,-2 1-82,-4 13 1,3-1-152,-7 6 1,6 1 62,-1 3 1,0-2-21,4 7 0,-1-6-20,12 1 0,3-4-147,6-6 0,6 3 130,-2-7 0,5-2-102,5-8 1,4-2-125,10-7 1,3 0 50,7 0 0,5-7-97,4-2 0,3-10-35,2-5 1,0-3-49,-1-1 0,-5-5 111,-4 0 1,-3-1 24,-2 6 0,-6 4 36,-3 1 1,-8 4-18,-1-5 1,-7 11 334,2-1 147,3 9-63,-7-1 0,6 14-71,-7 6 0,0 7 181,0 7 1,0 7-105,0 3 1,0 3-82,0 2 0,4-6-110,1 1 1,6-6-110,-1 1 0,4-9-437,5-5 1,1-3 234,4-2 0,1-6-313,-6-4 0,5-2 134,-5-2 1,0-2-74,-5-2 1,-6-4 466,-3-6 0,3-7 0,0-1 0</inkml:trace>
  <inkml:trace contextRef="#ctx0" brushRef="#br0">32588 6127 8428,'-8'0'-834,"-5"0"0,10-1 878,-7-4 1,1 3 91,-5-2 0,-1 2-37,1 2 0,-2 0 1,-3 0 1,-1 2 19,-4 2 1,-3 0 16,4 5 1,1-3 110,-2 9 1,2-3-158,-2 12 1,3-5 67,7 5 0,6-2-106,4 1 0,2 3-137,2-7 0,2 0 47,2-5 1,6-6-236,9-4 0,1 3 112,4-3 0,3 0-123,-3-9 1,1-3-38,-1-6 1,1 0 135,-6-1 0,-7 1-79,-7 0 1,-3 0 262,-2-1 0,0 1 0,0 0 0</inkml:trace>
  <inkml:trace contextRef="#ctx0" brushRef="#br0">32502 6085 8260,'10'1'-96,"-1"4"1,-1 4-105,2 10 1,1-1 184,-7 5 1,1 1-75,-5 5 0,0 4 50,0 0 1,0-5 79,0-4 1,0-7-779,0 2 261,0-3 476,0-2 0,0-6 0,0-1 0</inkml:trace>
  <inkml:trace contextRef="#ctx0" brushRef="#br0">32090 6156 8288,'-8'1'-437,"3"4"-557,4-3 787,1 4 627,0-6-134,0 0 1,6 0-238,3 0 0,4-5-45,1 0-10,1-6 0,-1 8 13,0-6 1,-5 6-213,1-2 109,-7 3-276,3 2 17,-6 0 293,0 7 1,-1-1-8,-4 3 1,-1 4 56,-4-3 1,-2 1 16,2-2 1,4 4 3,1-4 0,-1 4 131,1 1 0,-4 0-69,4 0 0,-1-4 140,1-1 0,3 1-93,-3 4 0,-1 0-45,1 1 0,-6-1 24,2 0 1,1 0-40,-2 0 0,6 1 14,-6-1 1,7 0-64,-2 0 1,4 0-5,1 1 1,1-3-22,4-2 1,3 1-158,6-6 0,2-1 1,3-4 0,3 0-57,7 0 229,-1 0 0,0-12 0,1-4 0</inkml:trace>
  <inkml:trace contextRef="#ctx0" brushRef="#br0">32516 6156 8240,'15'0'0,"4"-5"-86,0 0 1,4 0-43,-4 5 0,5-4-263,-5-1 0,5 0 88,-5 5 87,-1 0 1,-5 2 135,-3 3 1,-4-2 53,-6 6 1,0 1 83,0 4 0,-2 0 114,-2 0 1,-4 5-105,-7 0 1,1 5 10,0-5 0,0 0 160,0-5 0,1 5-95,3 0 1,3 0-93,2-5 39,3 0-266,-4 1 206,6-1-259,0-6-239,0 4 277,0-10 1,5 3 189,-1-10 0,14-3 0,-2-6 0</inkml:trace>
  <inkml:trace contextRef="#ctx0" brushRef="#br0">33057 6099 8240,'8'1'8,"-4"4"0,-8 3 79,-6 6 0,-3-4 18,-1-1 0,-5 1-258,0 4 0,-4 2-2,4 3 0,-5-4 215,5 4 0,0-1 6,5 1 0,0-2 41,-1 7 1,8-5-123,2 4 1,3-4 58,2 5 0,2-6-71,3 0 0,4-3-40,10-6 0,-2-1-262,7-3 0,0-4-122,4 4 0,-1-5-53,-3-5 504,-4-3 0,-6-12 0,1-2 0</inkml:trace>
  <inkml:trace contextRef="#ctx0" brushRef="#br0">32986 6326 8240,'0'15'-338,"0"-1"1,4 0-352,1 0 0,0-4 623,-5-1 92,6 1 0,-3 2-1,7-2 1,-7-2 232,2-4-131,3-2 1,-5 4-93,6-6 1,-4-4 213,4-1-129,-5-6 1,7 3 120,-7-6 0,3 4-152,-3 1 0,-2 4-41,3-5 0,-2 6-85,2-6 1,-4 5-232,4-4 1,-5 1-189,-5-1 0,2-4 202,-6 4 1,4 1 253,-5-2 0,2 1 0,-1-6 0,-4 1 0,5 0 0</inkml:trace>
  <inkml:trace contextRef="#ctx0" brushRef="#br0">33199 6198 8240,'0'10'-274,"0"-1"1,1-6 277,4 2 0,-2-3 116,7-2 0,-1 5-100,6-1 0,-1 3 71,0-3 1,0-1-94,0 7 0,1-5 61,-1 4 1,-5-1-162,1 2 0,-7 2 129,2-2 1,-4-2-143,-1 1 0,0-4 55,0 4 14,-6 1 1,-2 2-20,-6-2 0,-2 1 15,-3-6 1,3 4-130,-3-4 0,8 4-68,2-4-329,-1 0 576,2 1 0,-4-4 0,4 4 0</inkml:trace>
  <inkml:trace contextRef="#ctx0" brushRef="#br0">33540 6497 7841,'-50'35'0,"1"1"0</inkml:trace>
  <inkml:trace contextRef="#ctx0" brushRef="#br0">33640 5957 8147,'0'-8'0,"0"1"0</inkml:trace>
  <inkml:trace contextRef="#ctx0" brushRef="#br0">33696 6412 8147,'-38'24'0,"-1"1"0,0 0 0,-1 0 0,-3 4 0,1-1 0</inkml:trace>
  <inkml:trace contextRef="#ctx0" brushRef="#br0">33668 6184 8147,'5'-14'0,"0"0"0,1 1 980,-1 4-194,-4-4-218,5 11-579,-6-4 0,2 6 138,3 0 1,-4 8-201,4 6 1,-2 2 77,2 8 0,-2 1 83,7 8 0,-7-1-360,2 6 272,-4-7 0,5 10 0,2-4 0</inkml:trace>
  <inkml:trace contextRef="#ctx0" brushRef="#br0">33753 6454 8147,'-26'49'0,"-5"2"0</inkml:trace>
  <inkml:trace contextRef="#ctx0" brushRef="#br0">28450 13676 7872,'-6'8'0,"3"-2"-364,-7-6-71,7 0 872,-3 0-302,-1 0 1,-1 0 113,-6 0 0,0 0-8,0 0 0,-7 0 2,-2 0 1,-4-4-110,-2-1 0,-5-1 15,-4 1 0,1 2-99,-1-7 1,7 1 100,-2-5 0,-1-1-219,6 1 0,-4-2 80,9-3 0,-3 4-36,3-4 1,-6-2 35,1 2 0,-1-6-109,-4 1 0,-3 2 67,-2-2 0,-3 1 3,-2-6 1,1 1-8,-1-1 0,5-5 40,0-4 0,7-5-38,-3-4 0,9-5-211,1-10 1,7 0 108,-2-9 0,-1 5 153,1-5 0,0 1 3,4 9 0,0-1 27,-4 5 0,3 5 141,-3 0 1,-2-5-70,2-4 1,-4-6-92,4 6 1,-5-1-11,5 5 0,-5-6 64,5-3 0,-4-6-190,4-3 0,-3-3 80,14 38 1,1 0 0,-2 0-1,1 1 11,-1-37 1,2 3 10,3-3 1,-3 4-15,2 1 1,1 0 105,4 0 1,0 3-85,0 6 0,0-3-76,0 13 1,4-6 95,1 6 0,2-4 36,-3-1 0,-1 0-54,7 1 0,-5-3-4,4-2 0,-1 2-16,2-2 1,-3-3-8,-2 3 0,-2-12 10,7 2 0,-1-3 11,5 3 0,1 6 33,-1 3 0,-5 4-37,1 1 0,-2 6 45,1 4 0,2-2-31,-6 2 0,6-5 4,-1 4 0,-3-6-35,3 2 0,1-3-2,8-2 0,-2-4-10,7-1 1,-5-1-10,5 1 0,-5 7 157,4-7 0,-1 9-80,2-4 0,3 1 279,-3 9 1,4 0-45,5 4 0,4 5-149,5 0 1,1 2-87,0-2 0,-1-2-130,1 7 1,-2-5 125,-3 5 0,-3-6-143,-7 1 0,-1 3-6,-3 2 1,-4 4 37,-6 6 1,1 2 146,-1 7 1,-5 0-38,1 0 0,-5 4 465,4 1-552,1 5 0,4-7 141,0 7 1,0-6-373,0 5 1,5-4 71,0 4 1,0-4-308,-5 4 0,-4-4-159,-1 4-118,-5 0 1,-4 5 799,-10 0 0,-15 0 0,-5 0 0</inkml:trace>
  <inkml:trace contextRef="#ctx0" brushRef="#br0">27725 7677 8175,'14'-14'0,"7"1"0,2 4 0,9 1-324,1 3 0,7-1 246,-2-4 0,4-3 334,6 4 0,-2-4-181,6-1 0,-3 0 60,-2 0 0,-3 1-2,-15 4 0,-4 2 243,-11 7 0,-1 2-60,-4 3 0,-4 4-116,-10 10 1,-9 6-61,-10 13 0,-12 2 38,-11 12 0,-4 0-404,20-24 1,0 1 0,4 2 0,1 1 198,-1 1 0,2 0 1,4 2-1,1 0-28,-2 1 1,1-1 0,-11 28-259,4-6 1,6-3-311,8-12 0,6-2 623,3-12 0,3-2 0,2-8 0,0-5 0</inkml:trace>
  <inkml:trace contextRef="#ctx0" brushRef="#br0">21981 13705 8175,'-14'0'0,"0"1"-139,-1 4 0,3-2 82,2 7 1,-1-6 264,7 6-237,-8-7 660,5 3 0,-8-1-232,1 0 0,0-1-200,0-4 0,-5-1-74,0-4 0,-7 2-113,3-6 1,-4 1 78,-2-2 0,-5-1 4,-4 6 1,-3-4-23,-2 4 0,2-4-40,3 4 1,-1-5-12,5 6 1,-3-7 58,3 1 0,6-4-104,4-5 0,5 2 27,-4-7 0,5-1-19,-1-9 1,-1-2-8,1-6 0,-7-12-11,3-3 1,1 2 23,-2 3 1,2-1-152,-2-3 0,-1 3 275,6 1-904,0 6 789,-2-2 1,6 0 188,-4 1 12,3-1-185,-5 6 0,6-1 15,-4 0 0,3 1-32,2-1 0,-1 0 4,1 1 0,0-7-6,0-3 1,4-5-116,1-5 1,4 7 158,-4-7-915,5 7 862,-2-2 0,6 2 257,0 3-249,0-4 71,0 6 0,0-5-27,0 3 0,0-4-13,0-1 1,0 2 5,0 3 0,0-3-33,0 3 1,2-4-12,2-1 1,0 1-81,5-1 110,-6-7-18,10 12 0,-12-9 180,4 9-171,3 3-3,-6 0 1,4 1 5,-6 1 0,5-5-10,-1 4 0,7-5 2,-1 1 1,3-4-30,1-1 0,2 5-12,3 0 1,-2-3-138,7-2 176,-1-9 153,6 14 0,-1-12-154,1 7-753,-1-6 741,0 5 0,1-5 1,-1 6 1,-4 5 372,0 0 1,-7 6-396,2-2 1,-3-1 17,-2 2 1,0-2-9,1 2 0,-6 1 62,0-6-54,1 0 40,4 1 1,0 0-3,1 4 1,0 3-16,4-4 1,3 0 26,7 0-858,-1-6 863,7 4 1,-5-5 8,3 2 0,4-7-68,1 4 0,3-3 24,1 7 1,-5-3-1,-4 3 9,3-4-5,-6-1 1,10 1-33,-7-1 37,6 6-23,-2-4 0,7 9-3,3-6 0,2 6-25,3-1 0,-3 3-1,-6 1 0,-2 0 6,-3 1 0,1-6 319,-5 1 0,-1-1-343,-5 6 41,1-1-9,-1 0 0,2 1-8,3-1 1,-1 7-31,6 3 1,-7 3-13,3 1 1,-11 7 819,-4 3-1440,-3 3 482,-8 8 1,-8 8-669,-10 10 0,-7 7 878,-2 2 0,-12 7 0,1-4 0</inkml:trace>
  <inkml:trace contextRef="#ctx0" brushRef="#br0">22521 7009 8352,'0'-8'23,"-4"0"392,-1 3-7,0 4-373,5-6 1,6 7 84,4 0 1,4-1-93,5-4 0,-2 3 139,7-2 30,6 2-114,0-4 0,7 4-133,-4-3 222,-10 4-126,17 1 1,-21 0-287,9 0 326,-9 0-148,2 0 0,-13 6 170,-4 4 1,-2 4-7,-2 5 0,-8 0 38,-6 9 1,-7-1-84,-7 11 0,-8 1 159,-7 9-1720,-6 2 1453,20-19 0,1 2 0,2-2 0,2 1-170,-1 1 0,2 0 0,-20 35-329,6-6 0,8-7 550,10-8 0,5-4 0,4-5 0,6-5 0,2-3 0</inkml:trace>
  <inkml:trace contextRef="#ctx0" brushRef="#br0">15839 13733 8116,'-22'0'-192,"3"0"0,-2 0-38,2 0 295,0 0 1,4 0 146,-4 0 0,-2-6 99,-3-4-29,-2-2-184,4-3 1,-8 1 29,-4 0-19,4 0-48,-11-7 1,6-1 36,-2-6 1,-5-2-59,5-4 0,-3 3-7,2-7 0,-1 0 22,6-5 1,-2-1-174,2-3 1,-4 3-1262,-5-4 1154,-1-2 222,0-1 1,1-1-44,-1 0 63,7-7-38,1 1 0,8-10 11,3 6 0,2 6-99,3 3 1,3 3 107,-2-2 1,-3-5-35,2 0-1099,0 0 1131,11-19 0,-4 10 100,2-10-99,-3-3 22,6 7 1,1 31 0,0-1-2,2-33 1,-1 32-1,0 0-115,3 3 0,-1 0 0,-3-39 142,1 12 1,4 4 408,-4 6 1,4 2-388,1 3 0,-5-2 11,0 7 0,-4-12-3,4 3 0,-5-9-129,6 3-691,-7 1 733,9-3 0,-9 0-5,6-7 1,-4-7 110,6 38 0,1 0 0,-1-1 0,1-1-149,2-38 1,0 9 162,0 9 0,5 12-125,0 7 0,-1 2 112,-4 8 1,5 4-74,0 6 1,0-1 1060,-5-5-1083,0 1 366,0 0 0,4-2-267,1-4-93,6-2 1,-9-8 143,3-4 0,2 4-117,3-3 24,-4-4 0,7 1 114,-4-7 1,4 5-76,1 0 0,0 0 17,1-5 0,-1 8-192,0 6-43,0 0 115,0 7 1,1 0 7,-1 3 0,0-2-3,0 2 1,2-7-24,3 2 1,-2-3 7,7-1 1,-2-11-14,2 1 1,3-5 24,-3 10 0,-2-5-37,1 5 0,1-6 189,5 6-138,-1 0 1,-4 2 167,-1-2-158,-5 3 1,7-7-16,-6 4 0,1 3 2,-1-4 1,-1-1-10,6 2 1,1-7-5,8 2 0,-1-2 14,5 2 0,6-8-16,5 3 1,0-3-1183,0 3 1192,-4 1 0,0 5 161,-6 4-214,-6 2 1,3 4 65,-7 3 1,0 4 5,1 5 1,-1-4 8,1 0 0,4 1 99,0 9 0,0-4-346,-4 3 232,-1 3 1,-1 1 604,-3 6 0,-8 1-1426,-7 4 173,0 2 0,-2 7-20,-7 0 198,-7 7 0,-13 5-691,-4 7 1146,-9-6 0,-3 6 0,-7-3 0</inkml:trace>
  <inkml:trace contextRef="#ctx0" brushRef="#br0">15683 6824 8240,'-15'0'276,"1"0"-232,6 0 0,4 0 107,8 0-65,4 0 28,6 0 1,7 0 30,3 0 1,4-5-97,5 0 0,4-10-15,5 0 1,10-2-4,0 3 0,5 0-99,-9-1 1,-6 7-117,-4 4 239,-12 2-48,7 2 1,-19 3 232,0 7-203,-6 6 27,-14 25 1,-10 9-16,-12 17 0,8-30 1,-2 1-243,-3 3 0,-2-1 0,-3 2 0,-1 0 205,-2 0 1,-1 1-1,3-1 1,1 1-70,0 0 0,3 0 0,4-5 0,3-1-314,-8 30 1,1-10 370,8-15 0,2 4 0,7-3 0,4-4 0</inkml:trace>
  <inkml:trace contextRef="#ctx0" brushRef="#br0">9782 13392 8401,'-14'0'28,"0"0"172,0 0 0,1 6-22,3 4 1,-2 2-120,2 3 0,2-3-169,-1-2 105,0 2-68,-12-4 1,5 5-53,-3-4 0,2 2 153,-2-6 1,-2 0 25,-2-5 1,-4-7 2,3-2 0,-4-4-31,-6-1 1,-2-5-21,-7 0 0,1-4 8,-1 4 1,5-5-182,0 5-12,7-6 146,-4 9 0,2-6-48,0 3 81,-1 3-9,0-11 0,-3 5-17,-5-6 1,4-1 13,0 1 0,0-2 0,-5-3 0,1-8 85,-1-7-1353,7-12 1279,1 8 0,13-16 224,3 6-200,-3-12 18,12 14 0,-9-16 16,10 10 0,3 4-194,1-4 1,-2 14 139,3-10 0,-7 9 12,1 0 1,2 5-30,-1 5 1,-1-5 257,-4 1-217,0 0-7,6-2 1,-5-3-49,4-10-154,-4-3 0,4-1 33,-1 0 164,1-1 0,-1 1-11,1 0 0,6 1 0,-2-2 0,2 0-14,-2 5 1,3 0 509,-2 5 1,2 7-552,2 2 52,0-2 135,0 6 0,0-2-154,0 3 15,0 10 9,0-21 1,0 16-31,0-9 0,0-3 20,0-3 0,0 3-5,0-2 1,0-2-34,0-8 0,0 7-4,0-6 0,5 5-372,0-5 495,6 2 1,-5 9-93,3 2-2,-2 4 148,-7 8 0,5-4-53,-1 7-39,1 0 0,-5 4 5,0 1 1,5-7 5,0-3 1,6-3 452,-2-1 0,-1-7-518,1-3 1,1-4-174,4-1 211,0 1 0,1-5 15,-1 5-426,6-11 415,-4 21-10,5-15 1,-2 12 76,0-3 1,4 1-92,-4 4 0,5 7 5,-5-2 0,6 7 17,-1-3 1,-2 6-13,2-1 1,-1-1-37,6 0 49,-7-5-19,5 9 1,-5-13-4,6 1 4,-6-1 1,5-6-13,-3 6 0,-2 1 19,2-1 0,-5 0 83,4 1 433,-5 5 1,7-4-439,-6 3 1,5 2 36,-5-2 0,6 5 170,-1-5-248,3 6-10,-5-2 0,5 5-93,-4 1 94,4-1 1,-3 6-154,-1-1 171,-5 7-8,9-4-130,-12 7 0,8 0-190,-4-1 1,-4 0 98,4-4 0,-1 3-82,1-3 0,-2 2-341,7-2 281,-7 3 102,10-11 1,-11 11-367,3-3 240,-3 10-104,-9-4 438,6 12 0,-11-6 0,4 7 0</inkml:trace>
  <inkml:trace contextRef="#ctx0" brushRef="#br0">9427 7151 8374,'-29'8'13,"7"-2"-13,8-6-75,1 0 1,12-2-159,-4-2 1,10 1 363,4-7 1,6 1 368,3-6 0,9 1-221,6 0 0,7 0 98,-2 0 1,3-1 58,2 1-236,-1 0-80,1-7 1,6 10-110,3-3-947,-3 3 982,6-3 1,-10 6-134,2 3 0,-9-1 151,-5 1 0,-9 0-210,-5 5 222,-4 0 1,-7 4-22,-3 5 1,-5 4 269,-5 15-273,-15 10-157,-23 25 1,12-24-1,-3 3 13,-5 6 1,-2 3 0,-3 11 0,1 4-286,14-19 1,1 0 0,0 1 0,-1 3 0,0 1 0,1 0 376,4-1 0,1-1 0,-1 1 0,-2-1 0,16-31 0</inkml:trace>
  <inkml:trace contextRef="#ctx0" brushRef="#br0">9554 7912 7907,'-12'24'0,"-13"26"0,24-47 0</inkml:trace>
  <inkml:trace contextRef="#ctx0" brushRef="#br0">9497 8031 7907,'-3'7'0,"-19"45"0</inkml:trace>
  <inkml:trace contextRef="#ctx0" brushRef="#br0">29460 4663 7895,'0'-22'-162,"0"1"-241,0 7 523,-7 0 166,-1 6 0,-1 2-180,-1 6 0,7 1-8,-1 4 1,4 6-6,4 13 0,3 7 72,2 17 1,4 4 143,-4 9 0,-1 17-487,-3-34 0,0 2 0,-4 2 0,1 0 299,0 2 0,0 0 0,0-6 0,-2 0-88,0-1 0,0 0 0,0-2 1,0 1-225,0 3 1,0 0 0,-2-4-1,-1-1 102,1 1 1,0-2 0,-8 23 61,5-10 1,-4-9-361,4-10 0,-1-1-223,1-13 208,-3-7 0,-6-6 551,0-6 0,-5-12-830,0-7 681,-6-13 0,15-4 0,-3-7 0</inkml:trace>
  <inkml:trace contextRef="#ctx0" brushRef="#br0">29346 4720 8733,'-16'14'-395,"-3"0"1,-3 2 107,-6 3 1,-2 8 428,-4 6 1,3 5-241,-7-5 1,6 5-133,-1-5 1,3-1 66,2-8 0,7-4-324,7-6 487,6-6 0,14-14 0,2-10 0</inkml:trace>
  <inkml:trace contextRef="#ctx0" brushRef="#br0">29246 4791 7895,'57'-14'0,"0"1"149,0 4 1,0 4 66,0 10 0,-2 4-93,-3 10 1,-4 3 70,-11 7 0,3-1-199,-7 0 1,0 1-251,-4-1 0,-6 1-818,1-1 1073,-7 1 0,4-1 0,-7 0 0</inkml:trace>
  <inkml:trace contextRef="#ctx0" brushRef="#br0">23943 3753 7910,'-9'2'-641,"-1"2"0,7 6 1044,-2 9-191,4 9-90,-6 9 0,6 13 106,-4 7 1,-1 2-72,1 7 0,0 2-295,5 8 0,0-34 1,0 1 244,0 4 0,0 1 1,3 0-1,1 0 56,0-1 1,1 1-1,-1 0 1,0 0-177,1-3 0,-1 0 0,-1 3 0,-1-1 94,3-1 0,0-2 0,-2 33-184,2-10 0,-2-9-76,1-6 1,-2-4-208,3-10 1,-4-10-155,-1-9 121,0-3 1,-6-10 42,-3-6 0,-6-13-429,-4-10 805,-3-10 0,-6-4 0,-1-5 0</inkml:trace>
  <inkml:trace contextRef="#ctx0" brushRef="#br0">23645 4180 8029,'7'0'0,"-2"11"-594,-10 3 213,-2 10 218,-14-2 0,-3 9 210,-9 7 1,2 0-136,-7 10 0,-5 0-140,-4 0 1,1-5 100,8-6 0,3-11-3,7-3 0,10-12 130,4-6 0,3-3 0,3-9 0,2 0 0</inkml:trace>
  <inkml:trace contextRef="#ctx0" brushRef="#br0">23687 4052 7910,'48'-22'-42,"-1"3"0,8 9-84,2 5 1,-3 12 1024,7 7-2409,-5 6 1720,1 9 1,-8-1-25,-7 1 0,1-1-158,0 1 0,-1-6-28,1 1 0,0 0 0,-1 4 0</inkml:trace>
  <inkml:trace contextRef="#ctx0" brushRef="#br0">17161 3853 7961,'0'-8'-157,"7"1"1,0 7-139,8 0 1,-6 13 434,1 6 1,-1 19 392,5 9 0,-1 13-280,-4 7 1,-2 9-579,-7 4 0,0-35 1,0 0 450,0 2 1,0 1-83,-3 4 1,-1 0 0,3-4 0,-1 0-109,-2 2 1,-1 0 110,0-2 1,0 0-640,-1-1 0,-2 0 615,1-1 0,0-1 0,-3 34-39,1-3 0,4-11-88,-4-8 0,6-13-222,-2-11 0,2-6-239,-2-8 211,3 0 1,-4-26 321,6-2-406,-6-16 102,4-18 336,-11-7 0,12-7 0,-5 0 0</inkml:trace>
  <inkml:trace contextRef="#ctx0" brushRef="#br0">16962 3966 7961,'0'10'-193,"0"-1"1,-6 6-337,-4 4 1,-2 6 508,-2-2 0,-5 4 419,0 2 0,-7 4-220,3 0 0,-6 7-112,-4-2 0,1 3-426,-5 1 216,11-5 1,-4-3 42,16-5-260,-3-7 360,15-8 0,2-8 0,8-6 0</inkml:trace>
  <inkml:trace contextRef="#ctx0" brushRef="#br0">17303 3952 7961,'62'-12'0,"0"2"-52,-7 10 1,-11 10 44,-6 8 1,-6 9 190,1 7 0,-8 0 239,-1-1 1,-7-3-516,2 4 0,-3-3-918,-2 2 1010,-6-3 0,-2 5 0,-6-6 0</inkml:trace>
  <inkml:trace contextRef="#ctx0" brushRef="#br0">10877 4009 7946,'6'8'0,"-4"1"11,3 1 0,-2 3 55,2 15 84,-4 4 1,5 10 127,-6 1-30,0 12-504,0 4 1,0 13 365,0 4 0,0 1-23,0 4 0,0-40 0,0 0-78,0 35 1,0 1-17,0-1 1,0-5-221,0 0 0,5-12-687,0-12 477,0-15 237,-5 1 1,1-24-180,4 1 0,-3-10 125,2-10 0,-4-15 254,-4-22 0,-3-10 0,-2-14 0,-4 0-336,4 0 1,-4-7 335,6 38 0,0 0 0,-2-3 0,-1 0 0,1-2 0,-1 0 0,-2 5 0,0 1-104,-7-36 104,-6 8 0,14 23 315,-3 6 0,7 13 139,-2 6 1,4 9-236,-4 6 1,4 5-10,-5 9-82,1 5 0,-5 20 24,0 3 1,-7 5-108,-3 4 0,-3 4-214,-1 6 1,0-7-484,-1-2-410,1-4 861,-1-2 1,6-5 200,-1-4 0,5-8 0,-5-4 0,-1-5 0,-2-5 0</inkml:trace>
  <inkml:trace contextRef="#ctx0" brushRef="#br0">10877 4023 7946,'44'-8'3,"4"4"0,1 8-89,3 6 0,8 9 100,-3 4 1,-2 0 235,-3 0 0,-1-4-1280,1 5 629,-3-7 1,0-2 0,1-9 0</inkml:trace>
  <inkml:trace contextRef="#ctx0" brushRef="#br0">16792 2118 7944,'-8'-6'-757,"1"4"979,7-4-37,0 19 0,2 4 178,3 16-187,3 4 1,-1 16-104,-2 4 0,-3 8-238,-2-4 0,0 7 210,0-1 1,-5 5-16,0-1 1,-4-3-62,4-11 0,-1-6-208,1-4 0,3-4-348,-2-5 339,2-10 55,2-7 1,-1-9-105,-4-2 0,3-5 91,-2-10 0,2-11 206,2-12 0,0-7 0,0-8 0,0 1 0</inkml:trace>
  <inkml:trace contextRef="#ctx0" brushRef="#br0">16891 2374 7944,'21'-41'-356,"2"3"222,4 10 1,3 7 149,3 7 1,5 6 70,10 3 0,2 4 10,7 1 0,0 6 136,0 4 1,0 1-231,0-2 1,-12 2-128,-2-6 1,-5 6-53,0-2 117,-3 4 1,-4 1-90,-2 0 68,-4 1 1,-12 5 18,-4 4 1,-6 4-28,-12 6 0,-9 5-93,-15 13 0,-3 0-345,-7 10 262,19-30 1,-1 1 0,-3-1 0,-1 0 0,-3 4 0,0 0-1</inkml:trace>
  <inkml:trace contextRef="#ctx0" brushRef="#br0">16877 3099 7944,'0'-14'104,"0"-5"-52,0 0 0,8 0 199,6 5 0,8-5 409,11 0 1,5 6-349,10 9 1,8 2-437,11 2 1,2 0-1959,2 0 2013,7 6 69,-5-4 0,4 4 0,-6-6 0</inkml:trace>
  <inkml:trace contextRef="#ctx0" brushRef="#br0">23303 2516 7946,'-6'-8'-329,"4"15"272,-2 12 1,2 14-127,2 10 0,0 12 589,0 11-1397,0 4 1117,6 1 1,-4 3-204,3-3 0,-4 2 102,-1-12 1,0-1-206,0-8 1,2-3 77,3-6 0,-4-8 24,4-7 0,-3-1-139,-2-8 0,-7-2 83,-2-7 0,-4-4-64,-1-6 1,0-3 1124,-1-6-927,1-7 0,0-19 0,0-1 0</inkml:trace>
  <inkml:trace contextRef="#ctx0" brushRef="#br0">23389 2758 7946,'42'-36'23,"1"2"56,0 11 63,-1 9 1,2 9 54,4 10 1,-1 6-49,10 12 1,-3-1-130,7 7 0,-2-1-183,-2-4 1,-7-3 95,-2-3 1,-10 3-570,-5-2 355,-9 0 281,-4-5 0,-12 7-715,-3 2 463,-16-2 7,-5 6 0,-21-4-44,-5 11 1,-9-4 288,-10 3 0,-4-3-267,-6-2 0,6 1 287,3-1 0,10-6-85,5-3 1,4-5 328,5-4 1,10 1 506,9-6 328,9-1-564,4-4-275,19 0 0,9 0 387,16 0-305,9 0-195,10-6 0,22 3-210,-32-1 0,1-2 1,5 0-1,1-2 63,3-1 0,0-1 0,2 2 0,-1 1 0,-3 0 0,-1-1 0,2 0 0,0-1 0</inkml:trace>
  <inkml:trace contextRef="#ctx0" brushRef="#br0">29104 2786 7796,'2'-12'0,"2"2"71,-2 4 1,4 15-78,-6 10 1,0 7-20,0 16 0,0 4 63,0 11 0,0 6 267,0 4 1,0 8-469,0 6 0,0-7 122,0-7 0,5-6-130,0-13 0,4-1 84,-4-4 0,5-9-316,-6-5 0,1-7-328,-5-8 454,0-6 0,0-3 277,0-10 0,-6-11 0,-4-12 0,4-7 0,1-8 0,-1-7 0,1-7 0,0-2 0,5-7 0,0 3-87,0 1 1,7 4 86,2 15 0,5 1 333,5 13 0,3 1-142,7 14 1,6 2 38,3 12 0,3 0 78,1 0 1,3 8-60,2 7 1,-3-1-97,4 5 1,-9-3-190,-1-2 1,-6 0 109,1 0 1,-5 0-156,-4 1 0,-4-6-37,-5 1 0,-7-1-44,-4 5 1,-4 0 116,-4 1 1,-11 0-1,-8 4 0,-12-1-34,-8 6 1,-7-6-68,-12 6 1,5-6 283,0 0 1,4-2-104,10-1 1,5 0 311,14 4 0,10-3-106,9 3 1,12-3-99,7-2 0,19 0-93,14 0 0,7 1-84,3-1 1,6-1-711,4-4 0,-3-1 311,3-3 433,12-4 0,-39 2 0,0 1 0,5-4 0,0 0 0,-1 0 0,-1 0 0,0 0 0,-1 0 0</inkml:trace>
  <inkml:trace contextRef="#ctx0" brushRef="#br0">10735 2360 8091,'-14'-17'-128,"-1"2"0,6 0-653,-1 10 1041,7 0-121,-3 11 0,1 9-92,0 8 222,1 10-290,-3 10 73,6 14 1,-12 3 137,4 6 0,1 1-374,-2 4 0,7-6 223,-2-4 1,4-4-130,1-5 1,1 0-181,4-9 0,2 1-256,2-11 271,4 0-43,-12-10 3,6-3 146,-7-12 33,0-2 1,0-18 541,0-7-426,0-13 0,-7-4 0,-1-7 0</inkml:trace>
  <inkml:trace contextRef="#ctx0" brushRef="#br0">10777 2417 8091,'34'-29'107,"-1"1"-25,6 6 1,-1 3 85,10 9 0,4-1-122,9 7 1,3-1-381,2 5 1,2 1 149,-7 4 1,-5-2-103,-9 7 222,-3-1 46,-1 5 0,-5 1-172,0-1 98,-13 0 146,8 0 0,-23 5-197,-1 0 0,-7 11 124,-7-1 0,-11 13-129,-12 1 0,-7 14 63,-8 0 1,-1 9-218,21-33 0,-1 0 0,-3 2 0,-1 0 289,-3 1 1,0-1-332,-3-2 1,0-1 317,5-3 1,0-1-1,-5-1 1,1-1 283,-24 22-132,10-7 100,12-13 0,18-9 166,3-9 1,10-4-176,4-6 1,23-6-75,19-4 1,10-2-73,19-3 0,2 1-52,-33 7 0,1 0 0,1 2 1,1 0-20,-1 0 0,1 1 0,2 2 0,0 1 0,3-2 0,-1 1 0,-1 1 0,0 0 0</inkml:trace>
  <inkml:trace contextRef="#ctx0" brushRef="#br0">9285 10961 8168,'0'-8'-568,"0"2"625,0 6 601,0 0-350,0 6 175,0 2-287,0 6 1,-7-1-48,-2-4 0,-4-2 7,-1-7 0,-2 0-39,-3 0 1,2 0 22,-7 0 0,7-5-117,-2 0-120,-3-6 183,6 9 0,-5-10-153,7 2-36,0 4 118,0-7 0,-1 7-101,1-3 1,0-4 63,0 3 0,-5-4 5,0-5 1,-5 2 12,5-7 0,-6 2-4,1-2 0,-3-2-42,-1 2 1,-5-8 50,0-1 0,-5-2-41,5 2-417,-7-3 474,10-7 1,-5-4 0,7-1 1,1 1-14,3 4 0,-4 1 14,-1-1 0,1 5-5,-5 0 1,-4 5 4,0-5 1,-4 7-14,-2-3 0,-6-4-5,-3-4 0,-2-2-1408,2-9 1419,3 1-6,13-5 1,-5-6-25,3-3 21,17 31 1,1 0 20,-2 0 0,1-1 1,0 1-1,1-1 87,-18-35 1,17 32 0,1-1-212,0 3 1,2-2-1,0-3 1,1 1 291,-16-30 0,5-4-137,4 4 0,-1-5 0,6 1 0,1-1-226,9 5-120,-4 0 273,5 6 0,-1-5-3,-1 4 1,6-5-149,-6-5 0,7-1 161,0 37 1,1-1 0,1-1 0,1 0-10,0-38 0,0 36 1,0-1 5,-1 1 1,2-2 0,-1 0 0,1-1 2,1 4 1,1 1-34,0-3 0,2 1 41,9-35 0,2 0 16,3 4-15,3 2-1,-8 34 0,0 1 0,1-1 0,0 0 1,2-1 0,0 0-1,-3 1 0,2 0-20,4 0 0,1 1 0,-5 1 0,-1 0-45,4-4 0,0 1 0,-1 0 1,0-1 8,1-1 0,0-1 1,1 1-1,0 0 10,-3 2 0,-1 0 1,1-1-1,-1 0 31,-1 3 0,-1 0 0,0 0 0,0 0-16,15-33 1,5-2 108,-15 35 0,0 1-113,16-36 41,-15 34 1,1 0 0,15-32-1,-15 36 1,1-1-1,-1 1 1,-1-1 7,18-35 0,-18 35 0,-1-1 5,-2 0 1,0-1 0,16-35 5,-19 35 1,0 0 0,18-34 10,-4 0 0,2 12 164,-11 4-5,7 2-173,-11 3 0,12 2 124,-3 7-90,3 5 7,1-4 0,1 7 298,-1-4 0,7-3-252,3 3 1,0-3-8,4-2 1,-2-4-27,7-1 0,-3-6 65,-1 2 1,-3 0-339,2-5 483,-2 4 1,-13 23 0,3 1-206,26-23-395,1 6 360,6 4-62,-6 1 1,-6 6-3,-4-3 0,-2 2 131,-3 2 1,-1 3-43,-3-7 0,5 0-13,-1-5 1,4 1 16,11-1 0,-3 0-77,7 1-599,-2 5 637,-2-4 1,-7 13-224,-2-1 642,-10 1-568,-4 12 0,-11-3-208,-4 10 0,-4-2-249,0 6-155,-8 0-220,0 5 975,-20 0 1,4 0-511,-10 0 1,3 0 308,2 0 1,-2-1 170,-3-4 0,3-3 0,-6-6 0,3 0 0,3-1 0,-9 1-114,6 0 1,-5 1 113,5 4 0,-4-2 83,4 6 0,0 0 459,5 5-256,-1 0 0,6 0 39,-1 0 0,9 2 163,1 3-189,12-4-125,11 12 1,7-12-15,3 4 1,1-3-28,4-2 0,3 0-132,-3 0 1,3 0 165,2 0 0,-2 0-16,-3 0 1,3 0 4,-3 0 0,-3 1 19,-2 4 1,-5 5 3,-4 8-29,-10-2-86,-7 11 1,-12 3 48,-9 13 0,-12 12-105,4-23 1,-3 2-1,-2 8 1,-1 2-405,-3 0 1,0 2 0,0 3 0,-1 0 342,1-4 0,0 0 1,0-1-1,-1 0-75,-1-3 0,0-1 0,4-2 0,1 0-583,4-4 1,1-2-80,-15 18 790,15-15 0,-2-8 0,9-5 0</inkml:trace>
  <inkml:trace contextRef="#ctx0" brushRef="#br0">15739 11075 8107,'-14'0'-132,"0"0"16,0 0 0,0 0-241,-1 0 0,1 0 513,0 0 0,-5 0 559,0 0 0,-1 0-361,1 0-247,3 0-28,-11 0 1,3 0-168,-9 0 184,3 0-67,-5 0 1,2 4 2,0 1 0,-5 0 50,5-5 1,-7-7 18,2-2 1,-3-10-130,-1-5 0,-3-7-12,-2-2 1,-5-7-1004,-10 2 1087,-2 3-20,-1-6 0,3 7 51,10-4-38,3 3 15,0 0 1,8-1 2,-6-7 1,4-6-314,-9-3 0,0-8 292,23 30 1,1-1 0,-1-3 0,1 0-14,-1 1 0,1-1 0,2 0 0,2-1-2,-1 0 1,2-1-1,3-5 1,1-2-82,-1-2 1,2 0-756,5 0 0,0 0 831,-7-7 0,1 0 1,9 7-1,1 0 66,-5-5 0,0 0-657,4 5 0,1 0 608,-5-1 0,1 0 0,4 4 0,2-1 65,-2 0 1,-1 1 0,1 2 0,1 1-22,-11-37 1,3 2-9,-3-2 0,11 36 0,0-1-65,1-3 1,0-2 0,0 2 0,0 0-36,0-3 0,-1-1 1,1 1-1,0-1 70,0-1 1,0-1-1,2-3 1,1-2-5,-2-1 1,2-1 0,2 2-1,1 1-185,-2-3 1,1 0 18,1 1 1,1 1 72,2 2 0,2-1 0,-1 1 0,0 0 52,2 3 1,0 1 0,1 2-1,0 2 209,-1 2 0,0 1 0,-1 0 0,0 0-157,5-34 0,1-3-47,-4 39 1,2 0 0,6-35 4,-7 35 0,0 0 0,8-39-320,-1 3-184,-10 35 1,0 0 460,2-1 0,0-1 0,-2-6 0,0 0-122,3-3 1,0-1 148,0 1 1,1 0-13,2 2 1,0 1 0,-1 0 0,0 1-7,2-2 1,1 1 0,-3 1 0,0 1 72,0-3 0,1 0 1,0 6-1,0 2 196,9-34 0,0 5 497,-5 4 0,5 9-522,0 6 1,5 0-151,-5-5-28,6 0 5,4-6 0,4-2-94,-12 30 0,0-1 451,-1 0 1,0 1-399,4-1 1,1 1 0,-3-4-1,-2 0-58,2-1 1,-1 0 0,0-1 0,1 0 121,-1 0 1,0 1-1,0 4 1,0 1-100,16-27 1,5 1 78,-5 4 1,4 2 1,2 7 0,5 2 38,-1-6-77,7 0-113,-4-5 0,5 0 124,-2 1-292,2-1 255,-11 6 1,7-9 9,-4 3 1,-21 25-1,0 0 109,4 0 1,2 2 0,-1-1-1,1 0-107,1 2 0,0 1 0,1 3 0,0 0 0,28-23 1,-7 4-5,-7 2 1,-6 5 15,-4 4-14,3 3 69,-4 2 1,7-2 5,3-4 1,2 4-7,3-3 0,4-3 114,-4-2 0,-5-3-175,-4-2 0,-2 7 168,-8 3 1,0 3-265,-4 1 0,-7 7 18,-3 3-412,-4 4 1256,-7 7-1055,-1 1 23,-7 7-249,-7 0 112,-1 0 0,-10 0-268,-1 0 1,-5 5 566,5 0 0,-5-2 107,5-8 0,-6-3 0,1-6 0,2 0 0,-2 0 0,7 4-165,-2 1 35,-3-1 130,6 2 0,-4 2 737,5 6-297,1 0-154,6 0 0,-3 2 179,7 2 0,-1-1-215,5 7 1,1-2-132,4 1 1,9 2-80,10-6 144,3 6-56,1-9 1,1 4-112,-1-6 83,7 0-29,-5 0 1,3 5 357,-9 0-328,3-1-24,-11-4 1,4 7 32,-6 2 1,-6-1-4,-3 1 0,-4 7 9,-1 8 0,-3 6-44,-6 8 0,-10 12-22,-19 17 1,15-28 0,-1 1-1236,-8 5 1,-3 0 1019,0 1 1,-2 1-65,-9 9 1,0 0-1,1-1 1,0 1-234,-1 1 1,2-1-1,4-1 1,2-2 461,7-8 0,1 0 0,1 1 0,-1 0 0,2-8 0,0-1 0,-1 0 0,1-1 0</inkml:trace>
  <inkml:trace contextRef="#ctx0" brushRef="#br0">21796 11800 7901,'-14'0'-61,"0"0"0,0 0-22,-1 0 1,6 0 313,-1 0 0,1 0-112,-5 0 1,-2 0 101,-3 0 1,-3-5-110,-7 0 1,1-4-49,0 4 0,-1-5-22,1 6 1,-6-7-102,1 1 0,-5-4 29,5-5 0,-5-2 88,5-2 1,-2-10-59,2-1 1,-3-5 18,-7-4 1,-1 1-258,-3-1-1169,-4 0 1353,-12 1 1,4-1-14,-2 0 0,4 1-114,5-1 1,3-4 200,6-1 1,1-5 14,-1 0 1,0 1-1,1-4 1,-3 2 215,-2-8-1004,25 27 1,0-1 761,-6 4 0,0-2 1,8-8-1,1-2 39,-3 2 1,1-1 0,4-1-1,1 0-166,-1-1 0,1 0 0,1 0 0,1 1 126,-9-32 0,10 36 0,1-2 36,2 2 1,1 0 0,-10-38 16,4 2 1,0 5-20,-4 5 1,3 1 342,-3 4 1,1 1-447,0-7 90,2-5-15,5 32 0,1 1 0,2-2 0,0 0-75,-1-2 0,-1 0 1,2-1-1,1 0-84,-3-6 1,1 0 0,1 0 0,1-1 50,3-1 1,-1 0 0,-1 4 0,1 1 79,2 0 0,1-1 0,0 4 0,-1 0 340,3 1 0,0 1 0,0-36-322,0 7 1,0 6 362,0 8 1,0 7-138,0 3-95,0-4-62,0 7 0,0-13-45,0 0 38,7-6-183,1-15 0,-2 39 1,2-2 40,-1-4 0,0 0 0,1 2 0,0 1 62,1-6 1,1 1 0,-2 4 0,1 0-67,3-4 1,0 0 0,-3 3-1,1 1 11,2 2 0,0 1-8,5-31 30,3 8 1,-10 12 260,-1 4 1,-4 8 406,5 1 1,-1 5-456,5-5 0,1 0-189,-1-5 0,2-12 34,3-7 0,-2-6-83,7-3 0,-10 33 0,2-1 33,2-2 1,2 1 0,0 1-1,1-1 32,0 0 0,0 0 0,1 2 0,-1 0-83,0-3 1,1 1 0,-2 5 0,1 1 2,17-37 64,-4 15 10,-5-5 0,-7 17 121,-3-4 0,1 4-57,-1 1 1,2 1-33,-2-1 0,-2-6-4,7-3 0,1-8-4,8-2 0,5-4 77,10 4 1,-3 1-156,8 4 0,-6 0 42,5 0-1176,-12 0 1186,7 7 0,-17-4 162,3 7-102,-3-1-14,-8 12 0,4-4 151,-7 7 1,4-6-111,-4 1 0,7 2 311,-3-2 1,6 0-288,4-5 0,3 2-10,7 3 1,-1-1 27,1 5-42,6-5-84,-5 9 1,5-5 159,-6 7 0,-2-1-172,-3 1 1,-2 4-17,-3 0 0,-1 5-9,6-4 0,0 4-4,5-5 1,1 5 33,3-4 0,-3 4 15,4-5 0,-4 6 74,-1 0-92,-7 2 12,-1-5 0,-7 5 117,1-3-116,-1 4 579,-6 7 0,3-5-521,-6 4 0,5-2 17,-5 1-133,0-3-69,-5 6 0,-6-3-210,-3 1 1,-4 4-302,-1-5 0,0 6 178,0-6 0,-4 1-285,-1-6 754,-6-5 0,3-2 0,-6-7 0</inkml:trace>
  <inkml:trace contextRef="#ctx0" brushRef="#br0">22422 2971 8062,'-14'0'0,"-1"0"168,1 0 123,0 0 59,6 7 117,2-6-358,6 5 0,8-1-180,6 0 0,2 1-120,7-1 162,7-3 52,7 4 0,12-1 28,3-1 0,3 3 68,2-3 0,-2 3-95,-3 2 1,-7 4 102,-7-4 0,-12 4 31,3 1 1,-15 5-61,0 0 0,-11 11 26,-3-1 1,-14 15-94,-14 3 1,-20 12-92,19-28 0,-3-1 1,-4 2-1,-2-2-165,-3-1 0,1-1 1,3-3-1,1 0-24,0-1 1,1 0-1,-26 25-974,-1-2 1223,10 0 0,0-1 0,9-3 0,4-4 0</inkml:trace>
  <inkml:trace contextRef="#ctx0" brushRef="#br0">28080 11657 7932,'-14'0'184,"0"0"418,0 0-355,0 0 0,-1-4 103,1-1 1,0-1-177,0 1 0,0-1-18,-1-4 0,-4-3 11,0 4-45,-6-4 1,8-1-9,-7 0 1,0 0-8,-4 0 1,-5-1-14,0 1 0,-7 0-121,2 0 0,-3-1-129,-2 1 1,-4-2 92,0-3 0,1 4-37,8-4 0,-3 0-8,3 5 1,-3-9 38,-2 9 1,-4 2 88,-1 2 1,-5 1 16,1-6 1,1 0-72,-1-4 0,6-3 20,-1-7 0,1-7-4,-2-7 0,4-11-200,-3-7 0,24 28 1,0-1 35,-24-27 1,1-1 132,-6 5 0,6 4 131,-2 5 0,6 2-54,4 13 0,2-1 185,2 0 0,6 4-16,0-3 1,1-2-90,8 2 1,-5-8-100,5-1 0,-6-7 74,1-8 1,-3-2-497,-1-2 1,-1-10 317,15 31 0,0-1 0,0 2 0,1-1-14,1 0 0,0 0 0,-13-33 93,6 2 1,-5 11 170,6 8 1,-6 6 110,5-2 1,-5 3-152,5-3 1,0 4 76,5-3 1,1-4-71,4-1 1,-4-3-82,4-2 0,2-6-65,3-4 0,1 28 0,-1-2-235,2-2 1,0 0 0,-1 0 0,1 0 205,2-38 1,0 4 14,0 5 0,0 9 13,0 6 1,0 4 40,0 10 0,0-3 413,0 8 1,0-3-289,0-1 0,0-3-37,0-2 1,0 0-169,0-10 0,5 1-182,-1-10 0,3-7 190,-5 33 1,0 0 0,6-39-125,-1 38 0,1 1 1,6-34 88,0-2 0,0 7-16,0 7 1,1 2 340,-1 13 1,-5-1-37,1 6 0,-5 4-30,4 0 0,1 0-102,4-5 1,2 1-4,3-1 1,-2-1-39,7-4 0,-1-4-7,6-9 0,-1-10-293,-13 31 0,-1-1 0,0 0 0,0 0 225,0 0 1,0 1 0,10-34-24,0 3 1,-7 9 264,2-4 0,-3 11 89,-2 3 1,-4 11-111,-1-2 1,-1 3 81,2-2 1,7-1-168,-3 1 1,5-1 23,0 0 1,5-4-234,9-1 0,-1-7-207,5-2 0,1-6 216,-17 28 0,1-1 0,21-30-38,-1-1 0,1 4 129,0 2 0,-7 1 58,-3 12 1,-4-4 535,-6 5 1,3 1-533,-8 8 1,6-3 35,-5 3 1,5 2 171,-5-2 1,8 5-160,1-5 0,2 0-122,8-5 0,0-1 95,5-4 1,-2 4 2,-3-3-1135,3-4 1132,-11 1 0,9-1-8,-6 4 0,1 9 311,-6 5 0,-4 4-264,-1 6 1,3-3-79,7 7 0,-2-6 44,7 1 1,5-4-88,4-5 0,7 1-118,-2-6 0,2-4 123,-2-6 1,2-1 19,-7 2 0,1 9-32,-6 0 59,1 6-25,-1 10 0,-5 2 580,-4 6 0,-9 1-540,-5 3 1,-4 4-30,0 6 1,-6 0-63,1 0 0,-6 0 61,6 0 1,-5 2-96,4 2 1,1-2 199,4 3 1,0-4-168,0-1 0,5-4-26,0-1 0,5-6-9,-5 1 1,4 2-73,-4-1 1,0 6 103,-4-2 0,-6-1-141,1 1 131,-1 0 1,5 5-39,0 0 1,-4 0-116,-1 0 1,-1 2-677,2 3-142,2-4 152,-10 6 0,-2-1-34,-9 3 0,-10-1 912,-5 2 0,-3-7 0,-8 3 0,-1-6 0</inkml:trace>
  <inkml:trace contextRef="#ctx0" brushRef="#br0">28095 2772 8073,'-15'-6'1054,"8"4"-864,-6-4 0,18 6 27,-1 0 0,15 5 19,10-1 1,6 6 0,7-5 0,6 4-94,-1-4 0,2 4 24,-2-4 0,-2 6-52,2-1 1,-8-2 37,-1 1 0,-6-1-178,1 1 1,-4 4 68,-6-3 1,-4 2 53,-9 2 1,-4 2 12,-6 3 0,-9 3 13,-10 7 1,-11 10-205,-18 4 1,20-13 0,-2 1-328,-4 5 0,-3-1 0,-9 5 0,-3 1 271,-10 9 1,-1 0 0,4-5 0,-1 1-1041,-5 3 1,0 2 1175,3 0 0,2 0 0,5 0 0,2-1 0,-2 3 0,-1 0 0</inkml:trace>
  <inkml:trace contextRef="#ctx0" brushRef="#br0">16550 2388 8246,'-10'0'-203,"1"0"484,6 0-124,-4 0 1,9 2 780,3 3-580,3 9 1,4 8-92,-2 6 0,2 7-40,-2 3 1,1 5-231,-2 4 1,-2 2 60,-7 3 1,0 2-228,0-7 1,0-1 15,0-8 1,0 0 9,0-10 1,1 2-405,4-11 1,-2-1 217,7-9 0,-6 2-275,6-6 0,-5-7 188,4-7 1,-1-10 72,2-5 0,-3-4 343,-2-5 0,3-10 0,6-7 0</inkml:trace>
  <inkml:trace contextRef="#ctx0" brushRef="#br0">16749 2275 8168,'16'-26'70,"3"7"0,-2 2 1,7 12 0,-2 1 220,2 4 1,2 0-44,-2 0 0,5 0 54,4 0 0,3 0-358,7 0 1,6-7 129,3-2 1,6-4 0,-1-1 0,2 0 54,-12-1 1,-1 3-151,-8 2 1,1 4 67,-6 6 1,-4 0-14,-5 0 0,-7 6-19,2 4 0,-5 14 20,-4 4 0,-4 10 4,-6 0 0,0 3 16,0 1 0,-2 6-157,-2-1 1,0 1 143,-5-6 1,6 6-130,-2-1 0,3 5 108,2-4 0,0-3-246,0-7 1,-4 2-121,-1-7 0,-1-1-99,1-9 0,2 3-357,-7-8 1,1 1 15,-5-4 785,-7-1 0,-1 0 0,-7 0 0</inkml:trace>
  <inkml:trace contextRef="#ctx0" brushRef="#br0">16820 3071 8101,'-14'0'818,"6"0"0,3 4-767,10 1 1,9 0 123,10-5 0,4 0 416,5 0-325,-3 0 1,13-2-169,0-2 79,6-4 1,12-6-195,1-1 1,6 1 210,-2 0 0,-7 0-125,-2-1 0,-12 1 56,-2 0 1,-7 6-867,-7 3 1,-7 4 437,-3 1 1,-5 6 302,-4 4 0,-4 9 0,-6 3 0</inkml:trace>
  <inkml:trace contextRef="#ctx0" brushRef="#br0">16777 1237 8074,'-14'-13'0,"0"4"-189,0 2 0,4 7-565,1 0 732,-1 0 0,-4 4 263,0 5 1,-5 7 201,0 12-357,0 7 1,6 3 86,4 9 162,-4-2 1,12 4-102,-4-7 0,10-6-163,4-2-76,4-11 39,7-2 0,2-13-105,7-3 0,-2-5 121,-4-5 1,4-5-70,-3-9 1,-4-7-96,-1-8 1,0-8 17,-4 4 0,2-5-88,-8 10 0,-2 0-133,-2 4 306,-4 7-90,-1 2 1,-1 7 51,-4 4 1,-5 2-45,-9 7 0,4 2-22,-4 3 1,3 1-138,2 3-466,6 4 233,1-5 485,14 0 0,1-15 0,6-8 0</inkml:trace>
  <inkml:trace contextRef="#ctx0" brushRef="#br0">16991 1038 8074,'0'20'-319,"0"-2"257,0 5 0,0 3 507,0 7 0,-5-2-55,0 7 1,-4-4-309,4 3 0,0-5 13,5 1 0,0-4-129,0-6 0,0-2-178,0-7 0,7-1 20,2-4 290,-3-2-338,7-14 0,-5-2 78,6-10 0,0 0-151,1-10 1,0 4-43,4-8 148,-3 3-65,5 1 0,-14 1 111,6 6 0,-5-3-153,6 6 181,-6-7 286,5 11-96,-12-6-186,6 13 596,-1-4-339,-4 10 0,4 2 14,-6 9 141,6 4 1,-4 8 50,3 2 1,-2 4 159,1 2 0,0-3-292,5-2 1,-4 1-53,4-6 1,-1 0-477,2-4 0,2-3 104,-2-2-626,2-4 451,3-6 193,-1 0 1,-5-6-294,1-4 175,-7-9 322,10-3 0,-12-6 0,6-1 0</inkml:trace>
  <inkml:trace contextRef="#ctx0" brushRef="#br0">17346 1095 8074,'6'-8'0,"2"1"20,7 7 1,3 0 190,1 0 1,7-1-256,-3-4 1,-2 2-978,-2-7 604,3 7-263,-6-9 492,4 4 1,-12-6 187,-3-1 0,-3 1 0,-2 0 0</inkml:trace>
  <inkml:trace contextRef="#ctx0" brushRef="#br0">17517 910 8074,'-15'-8'-280,"1"3"1,5-1 307,-1 1 266,7 0 0,-3 13-46,6 7 1,0 2 25,0 11 0,0-1-40,0 11 0,0-5-48,0 5 0,1-6-68,4 1 1,-2-5-219,7-4 1,-2-3-420,1-7 1,9-2 361,-4-2 1,3-4-219,-3-6 0,1 0 54,-1 0 321,0-6 0,0-2 0,0-6 0</inkml:trace>
  <inkml:trace contextRef="#ctx0" brushRef="#br0">17645 924 8074,'8'2'-254,"-4"2"1,-2 11 342,-2 8 1,0 4 172,0 2 1,5 4 562,-1 0-466,7 13 0,-9-7-95,3 13 0,-2 7-24,2 7 1,-4 4-2422,4 1 2077,-3-7 0,4-2 9,3-10 1,-1-9 131,2-10 1,-6-5-1061,6-4 558,-7-10 155,10-7-222,-12-7 222,6-13 1292,-7 4-1312,0-18-58,0-2 388,-7-7 0,6-7-222,-12-6 0,5-8 0,-6-7 0</inkml:trace>
  <inkml:trace contextRef="#ctx0" brushRef="#br0">17744 995 8074,'8'-14'0,"5"0"-251,-5 6 1,6-3 227,0 6 0,-4 0 754,-1 5-695,0 0 0,6 0 60,-1 0 1,-6 7-102,-3 2 0,-4 5 136,-1 5 1,-1 3-178,-4 7 1,-3 1 93,-6 3 0,-7-1-151,-3 5-68,4-5 144,-7 9 0,11-9-303,-3 6 367,4-7-338,0-2-302,7-9 361,2-12 0,6-3-413,0-10 655,6-3 0,2-12 0,13-15 0,1-9 0</inkml:trace>
  <inkml:trace contextRef="#ctx0" brushRef="#br0">17915 910 8074,'9'1'-99,"1"4"1,-7 3 105,2 6 0,-4 7 485,-1 3 1,0 7-184,0 2 1,0 5-323,0-5 1,0 1-3,0-6 1,0 2 46,0 3 1,0-8-235,0 4 1,0-10-3,0 0 299,7-10-363,-6-2 1,7-3 38,-3 1 98,3-7-60,0-5 1,4-12-37,-2 0 1,-2-7-40,1 3 0,-1-4-87,1-2 169,4 1 29,-11 0 29,10 5 200,-10-3 0,9 10-163,-6-3-27,-1 3 390,-4 2 0,2 4 10,3 1-19,-4 6-128,6-4 0,-3 14 696,1 2-567,0 4 1,0 3 51,-1 3 1,6-4 15,-5 4 0,4-1-460,-4 1 1,1-4 109,-1 4-340,-4-3 253,12-2 1,-11-4-1007,2-1 541,-2-5 335,4 2 0,-4-8 233,3-2 0,-4-4 0,-1-7 0</inkml:trace>
  <inkml:trace contextRef="#ctx0" brushRef="#br0">18228 1038 8074,'9'-5'0,"1"0"0,-1 1-406,12 4 258,1 0 0,1-2 155,1-3 24,0 4-1,4-6 1,1 1-191,-7 4 1,-2-5 59,-5 2-457,-8 3 250,0-10 307,-7 10 0,0-11 0,0 5 0</inkml:trace>
  <inkml:trace contextRef="#ctx0" brushRef="#br0">18327 753 8074,'-8'15'44,"2"5"265,0 2 0,4 13 338,-3 3 1,-1 3 53,1 2 0,-4 4-263,4 0 0,0 1-37,5-5 0,0-7-116,0-3 1,13-5-379,6-4 1,9-3 50,10-7-197,0-6 0,19-2-590,0-6 0,1-13 829,9-5 0,-1-14 0,5-4 0</inkml:trace>
  <inkml:trace contextRef="#ctx0" brushRef="#br0">8915 15595 8077,'-21'0'157,"6"0"194,-6 7-268,7 1-1,6 12 126,2 2 0,6 15 29,0 5 0,0 7-49,0 8 1,6 0 28,3 0 1,-1-8-110,2-7 1,-1-7-202,6-11 0,5-5-210,4-10 218,-4-2 41,7-20 1,-6-9-201,2-16 176,4-9-71,-11-4 1,9-6-48,-6 0 1,-1 2 107,-9 3 1,2 9 37,-6 10 0,0 5-38,-5 4 51,-7 3 0,-5 14-233,-7 2 25,0 3 194,-2 9 0,4 5-260,-7 7 241,7 0-66,-4-5 0,9 0-155,2 1-173,-2-7-260,10 4 714,-4-10 0,18 4 0,4-6 0</inkml:trace>
  <inkml:trace contextRef="#ctx0" brushRef="#br0">9199 15567 8077,'15'0'0,"-6"2"-476,0 2 223,-5-2 120,2 11 0,-1 1 593,-1 9-173,1 4-89,2 2 1,-6 5-74,4 4 0,-2 3 29,2 2 1,-4-2 136,4-3 0,3 2-236,1-7 0,4-6-108,1-8 1,2-10-314,3-4 188,-3-4 48,4-7 0,-5-5 26,-1-13 1,0-3 85,0-15 1,-1 1-70,-4-11 1,2 6-57,-6-2 1,0 4-112,-5 1 1,0 7-8,0 3 0,0 5-220,0 4 531,0 3 113,0 13 1,-5 8 20,0 10 1,-4 10 363,4 9 1,0 6-77,5 7 1,0-4-239,0 0 1,2-6-70,3 1 0,3-5-192,6-4 0,0 1-209,0-6 1,1-6-239,-1-8 272,0-4 75,0-1 0,0 0-889,1 0 1016,-7-6 0,10-2 0,-2-6 0</inkml:trace>
  <inkml:trace contextRef="#ctx0" brushRef="#br0">9597 15567 8454,'7'14'272,"2"-6"15,10-3 1,3-4-217,7-1 0,1-1-74,3-4 0,-1-4-260,5-10 0,4 1 112,2-5 0,-5 5-842,-14-1 471,3 3 522,-18 9 0,10-6 0,-11 5 0</inkml:trace>
  <inkml:trace contextRef="#ctx0" brushRef="#br0">9697 15453 8066,'0'-8'-802,"0"2"867,0 6 0,0 6 294,0 4 1,0 9 224,0 4-435,6 4-38,-4 8 1,4 1-69,-6 7-105,0 0 50,0-7 1,2 4-137,2-7 1,4-2 82,7-7 1,-1-3-151,0-7 0,7-6-55,2-4 1,3-4-726,-3-4 995,4-4 0,-5-19 0,7-3 0</inkml:trace>
  <inkml:trace contextRef="#ctx0" brushRef="#br0">10081 15354 8066,'0'-14'340,"0"6"-65,0 1 0,0 25-178,0 5 0,0 14 130,0 1 0,0 1 21,0-1 0,0 11-64,0 3-1215,0 3 1219,6 15 1,0-5-464,4 6 156,3 0 14,-6 0 1,8-11-158,-1-3 0,0-7-59,0-2 1,-1-7-271,-4-13 0,3-6-129,-8-3-199,1-9 919,-5-4 0,0-25 0,-13 2 0,-2-18 0</inkml:trace>
  <inkml:trace contextRef="#ctx0" brushRef="#br0">9981 15567 8066,'22'-28'0,"4"4"-155,-7 0 1,6 7-166,-1-2 0,-4 5 350,-1 4 1,2-1 297,-2 6 0,0 1-141,-5 4 0,-5 0-36,1 0 0,-2 1-95,1 4 76,4-4-25,-12 12 0,6-3-39,-7 9 58,0 3-93,0 0 0,0 6-212,0 1 302,-7-1-147,-1 13 0,-7-3-117,-4 9 0,1-2 74,-5 2 1,5-4-220,-1-5 0,3-4 15,2-5 0,6-7-181,4-3-228,-4-10 680,6-2 0,-4-14 0,6-1 0</inkml:trace>
  <inkml:trace contextRef="#ctx0" brushRef="#br0">10308 15496 7822,'0'14'-610,"0"7"677,0 2 1,0 6 291,0 4 0,0-1-66,0 5 1,0-3-145,0 4 0,0-2-89,0 2 70,0-3-138,0-7 1,0-6-260,0-3 140,7-3-80,1-8 1,6-10 128,0-12 1,-1-7-141,-4-7 0,4-2-200,-4-3 163,4-4 69,1 1 0,-4 1-25,-1 7 1,-6 1 157,2 3 0,1 4 253,-1 6-303,0 6 294,1 1 121,-4 7 1,5 7-117,-2 2 0,-3 10 54,3 5 0,1 0 351,-1 4-245,-1-3-103,-4 4 0,5-4-299,0-6-92,6 6 1,-5-9-647,4 3 564,2-10 1,-9-2-261,7-7 480,-7 0 0,10-13 0,-5-3 0</inkml:trace>
  <inkml:trace contextRef="#ctx0" brushRef="#br0">10578 15666 8066,'15'-7'-220,"-1"-4"-55,0 6 1,7-6 219,2 1 65,-2-2-31,-1-3 0,-1 1-26,0 0 49,7 0-151,-11 0-315,6-1 374,-7 1 1,-1 5-307,-4-1 396,-2 7 0,-7-3 0,0 6 0</inkml:trace>
  <inkml:trace contextRef="#ctx0" brushRef="#br0">10706 15340 8053,'-1'20'808,"-4"4"-517,3 3-116,-4 7 0,6 7 244,0 7 0,0 6-65,0-2 0,0 8 26,0 1 0,0-1-216,0-8 1,2-4-125,2-10 1,6-7-93,9-12 1,1-1-457,4-14 1,3 0-985,-3-9 812,3-9 217,1-9 463,0-5 0,1 0 0,-1-1 0</inkml:trace>
  <inkml:trace contextRef="#ctx0" brushRef="#br0">11318 15666 9329,'8'8'-603,"6"-3"-25,0-3 618,13-2 0,-11 0 536,3 0 1,1-2-427,-1-3 1,2 2-330,-2-6 1,-4 6 19,4-2 1,-7 3-716,-3 2 164,-6 0 760,3 0 0,-6 13 0,0 3 0</inkml:trace>
  <inkml:trace contextRef="#ctx0" brushRef="#br0">11375 15922 8066,'-8'7'1039,"1"-6"1,9 6-1034,3-7 1,-1 0 133,11 0 1,-4 0-21,8 0 1,1 0-75,-1 0 0,6 0 123,-1 0 1,3-2-166,1-3 13,7 4-358,-5-12 1,10 11-1014,-7-2 1354,6-4 0,-9 6 0,5-4 0</inkml:trace>
  <inkml:trace contextRef="#ctx0" brushRef="#br0">12498 15382 8066,'-6'-41'0,"-4"3"0,-1 2 480,1 3-182,4 3 0,5 1-96,-4 10 0,-1 3-93,-4 2 1,-3 5 86,4-1-117,-4 7 9,-7-3 0,2 6-108,-5 0 1,4 6 95,-5 4 0,7 9-82,-2 4 0,8 12 123,1 8 1,7 9-43,-2 14 1,4 8-1043,1-29 0,0 0 1030,0 2 0,0 0-29,0 5 0,0 1 0,-2 1 0,-1 0-267,1 3 1,-1 0 120,1-3 1,-1-1-105,3-6 1,0-1-1,0-2 1,0-1-604,0 28 0,0-6 354,0-18 0,0-7 465,0-16 0,-4-1 0,-1-9 0,0-3 0</inkml:trace>
  <inkml:trace contextRef="#ctx0" brushRef="#br0">11958 15794 8066,'0'-14'0,"7"6"0,8 4 0,0 2 353,9 2-150,0 0-97,4 0 0,2 5-193,3-1 119,10 1-288,8-11 1,6-4-868,-1-9 820,8 4 1,-6-12 0,5 5 0</inkml:trace>
  <inkml:trace contextRef="#ctx0" brushRef="#br0">12882 15823 8061,'-22'-8'428,"3"3"0,3 5-1392,2 5 531,6 3 1,-3 1 432,6 1 0,-6-1 0,3 6 0</inkml:trace>
  <inkml:trace contextRef="#ctx0" brushRef="#br0">13052 14984 8061,'-14'0'0,"-5"5"-137,0 0 0,0 6 47,5-2 198,0 10 1,-7 5 257,-2 9 1,0 10 0,0 9 1,4 5-130,-5 4 1,7 4-914,-2 6 1176,3 0-279,2 0 0,9-30 0,2 2-134,0 2 1,1 0 0,1 34-106,1-3 1,1-16-372,4-8 1,11-6-100,12-18 0,13-4-578,11-15 1,8-6 1064,2-12 0,4 1 0,-4-6 0,0 6 0</inkml:trace>
  <inkml:trace contextRef="#ctx0" brushRef="#br0">13578 15311 8018,'0'-8'-471,"0"2"469,0 6 0,2 0 248,3 0 0,3 5-119,6-1 0,5 7 31,0-1 1,6 1-94,-1-2 1,1-2 3,-1-7 1,3-2-180,-4-3 0,3-2 63,-3-8 0,-2 6-467,-7-1 1,0 2 75,0-1 438,-6 3 0,-1 6 0,-7 0 0</inkml:trace>
  <inkml:trace contextRef="#ctx0" brushRef="#br0">13664 15482 7606,'-8'0'-411,"1"0"606,7 0 0,0 6 319,0 3 1,2 6 427,3 4-431,-4 9-199,6 2 1,-7 6 52,0-2 0,0 2-108,0 7 1,0-1-37,0 1 0,1-5-36,4 0 0,-2-11-138,7 1 1,-1-9 12,5 0 1,5-5-156,0-4 0,7-4-756,-3-6 465,4 0 255,-5 0 0,5-6-1467,-3-4 794,3 4 804,1-7 0,0 5 0,1-6 0</inkml:trace>
  <inkml:trace contextRef="#ctx0" brushRef="#br0">14076 15425 8018,'-8'0'-99,"2"0"1,6 1 724,0 4-357,6-3 0,2 6-126,6-4 0,8 3-146,7 2 1,1-3 79,8-6 1,0-1-90,4-4 0,-5 2-335,-4-6 1,-3 1-29,-2-2 0,-6 2-620,-3 3 995,-3 4 0,-2-12 0,1 5 0</inkml:trace>
  <inkml:trace contextRef="#ctx0" brushRef="#br0">14218 15396 7922,'10'16'33,"-1"3"0,-4 10 227,4 8 0,-5 5-319,0 0 121,-2 1-16,-2 6 0,0-7-247,0 1-31,0 0 116,0-13 0,6-2-225,4-9 1,2-5 169,2-4 0,1-4-109,-1-6 0,0-12 280,0-7 0,1-13 0,-1-4 0</inkml:trace>
  <inkml:trace contextRef="#ctx0" brushRef="#br0">14431 15624 8018,'0'14'18,"0"0"153,0 0 1,2 2 23,3 3 34,-4-3-125,12 5 1,-10-7 219,7 0-109,-1 0 0,5-1-115,1-4 1,-1-4-3,0-10 0,-1-4-181,-4-10 1,4-3 59,-4-7 1,4-1-199,1-3 0,-4 3-148,-1-3 219,-6 9 29,3-3 0,-7 12-54,-4-4 0,-3 4 79,-6 6 1,-5 3 23,0 6 0,-5 1 14,5 4 1,-4 3 11,4 6 1,0 0-61,5 1 1,6-1-108,3 0 0,3 0-595,2 0 808,0-6 0,13 5 0,3-5 0</inkml:trace>
  <inkml:trace contextRef="#ctx0" brushRef="#br0">14801 15624 8018,'14'8'107,"1"-4"1,-1-2 180,0-2 0,0 0-375,0 0-119,1 0 234,5-6 1,-4 3-1123,3-7 480,-3 7 614,-2-10 0,0 12 0,0-6 0</inkml:trace>
  <inkml:trace contextRef="#ctx0" brushRef="#br0">15128 15311 8018,'-13'21'-128,"4"2"0,1 4 312,3 2 0,4 4 345,-4 0 0,3 6-221,2-1 0,0 2-44,0-2 0,0 1-147,0-6 1,2-1-140,3-8 1,-4-4-77,4-6 65,3-6-98,-6-1 0,9-20 72,-7-6 1,1-1-133,-5-4 0,2 2 48,2-2 1,-2-1 68,3 6 1,1-6 138,-1 1 1,6 2-107,-2-2 1,6 7 54,4-2 1,-4 3-154,4 2 0,2-1-200,-2 1 0,0 2 40,-5 2 1,0-1-228,0 6 0,-1-1 526,-4 1 0,4-3 0,-5-6 0</inkml:trace>
  <inkml:trace contextRef="#ctx0" brushRef="#br0">15299 15041 8018,'8'6'0,"3"2"-442,-7 6 181,1 1 265,-5 5 1,0 2 358,0 7 0,0-1-186,0 1 1,-6-1-39,-4 0 0,-2 1-21,-2-1 1,4-4-4,1 0 0,1-7-256,-2 2-45,4-10 315,0 4-665,4-11 259,-4 4 38,12-6 39,2 0 1,11-5 180,0 1 1,0-1-11,-5 5 1,5 0 6,0 0 0,0 1 26,-5 4 0,0-2 316,0 7-182,1-1 0,-3 5 200,-2 1 0,-4 4-85,-6 0 0,0 1-154,0-1 0,0 2-49,0 2 1,-5 3-89,1-7 1,-1 4-174,5-4 1,0-5 210,0-4 0,6-7 0,2 3 0</inkml:trace>
  <inkml:trace contextRef="#ctx0" brushRef="#br0">15725 15354 7938,'0'-14'-299,"0"-1"128,-6 7 32,4 2 1,-10 6 557,2 0-171,-9 13-145,3-4 1,-6 18 42,3-3 1,-1 3 92,-4 1 1,4-4 340,5-1 0,6-5-346,-1 1-105,7 3 1,-1-8-495,8 0 1,-1-6 207,7-8 1,-1-1 43,6-4 0,-1 2 12,0-7 1,5 1-106,0-5 0,0 1 33,-5 3 0,0-1 14,1 7 262,-1-1 0,-2 11-41,-2 4 1,1 4 265,-6 5 0,-1 9-69,-4 10 0,0 3 204,0 2-204,0 6-105,0-5 0,0 10 39,0-7 0,0-4-102,0-5 0,0-7-199,0 3 1,-1-11-215,-4-4 255,4-3 0,-7-3-134,3-4 1,2-3-40,-7-6 0,6-6 11,-6-3 1,5-6-38,-4-4 0,1 2-149,-2-7 0,-1-1 99,7-8 0,-6-3-71,5-7 0,1-1 387,4-4 0,0 3 0,0-8 0,0 8 0,6-11 0,2 6 0</inkml:trace>
  <inkml:trace contextRef="#ctx0" brushRef="#br0">15725 15112 7927,'10'-20'496,"-1"5"-277,-6 7-55,10 8 1,-10 7 189,7 2 0,-6 10-55,6 5 0,-5 9-73,4 5 1,-6 3-55,2 2 1,-3-1-66,-2 1 0,0 0 14,0-1 1,0 1-146,0 0 0,0-2-30,0-3-35,0-4 22,0-12-748,0-1 494,0-13 1,0-3-48,0-10 0,4-9 95,1-10 0,1-3-43,-1-1 1,-2-1 106,7 1 1,-2-1 12,1 1 1,2 6 370,-6 3-93,6 3 322,-3 8 0,5 10-20,-4 12 1,-3 3 165,-6 12 0,0-4-305,0 8 1,0 2-117,0-2 0,0-1-203,0-9 1,5 4-348,0-3 0,0-4-45,-5-1 0,0-8 103,0-1 363,0-7 0,6 10 0,2-5 0</inkml:trace>
  <inkml:trace contextRef="#ctx0" brushRef="#br0">15939 15496 7927,'14'-13'212,"0"4"1,6-2-8,4 6 1,-2 0-92,2 5 0,-2 0-104,2 0 0,3-4-86,-4-1 0,-1-5 51,2 6 1,-6-8-13,1 3 1,-4 3-465,0 1 229,-1-3-16,-6 6-523,-2-4 811,-6 6 0,-6-6 0,-2-2 0</inkml:trace>
  <inkml:trace contextRef="#ctx0" brushRef="#br0">16123 15240 7954,'0'14'347,"0"0"0,0 7-178,0 3 0,0 4 190,0 5 0,0-1 188,0 6 1,0 0-107,0 4 0,0-4-118,0 0 0,2-8-343,3-1 119,3-1-319,6-12 0,0-2-230,0-9 1,5-4 229,0-1 0,6-11-191,-1-3 0,-3-10-176,-2 1 1,-4 1 586,0-2 0,-1 0 0,0-4 0</inkml:trace>
  <inkml:trace contextRef="#ctx0" brushRef="#br0">14517 16548 7909,'-14'0'42,"-1"0"-21,1 0 0,5 0 549,-1 0-288,7 6 1,-5-4 261,3 3-217,4-4 1,-6 1-165,7 2 0,7-2-8,2 3 1,9-4 205,1-1 0,6 0-83,-1 0 0,10 0-72,9 0 1,6 0-57,8 0 1,1-4-121,4-1 0,-8 0 126,2 5 1,-3 0-145,-1 0 0,-3 5 54,-7 0 1,1-1-193,0-4 0,6 5-32,3 0 1,-2 0 76,2-5 0,-6 0-4,2 0 1,-10 4-22,-5 1 0,-5 0 43,-4-5 1,-4 0-33,-5 0-13,-1 0-195,-6 0-44,-2 0 0,-8 0-228,-2 0 1,1-7 202,-7-2 0,1-4-366,-6-1 0,1-5 214,0 0 1,0-6 523,0 1 0,-1-3 0,1-1 0</inkml:trace>
  <inkml:trace contextRef="#ctx0" brushRef="#br0">15441 16320 7909,'8'0'0,"4"2"113,-2 3 0,3-2 280,1 6 1,2-4-57,3 5 1,-2-1-53,7 5 0,-5-4 15,4-1-82,1 1 11,4-2 1,1 4 81,-1-2 1,-4 2-138,0 3 0,-7-1-88,2 0 0,-3 0 83,-2 0 1,0 5-145,0 0 1,-6 0-135,-3-4 144,-3-1 1,-4 0-18,-3 0 0,-7 0-63,-7 1 1,-8-1-143,-2 0 1,-1 2-215,-7 3 1,-9 5-1121,-11 9 1240,0-3 1,17-7-1,-2 1 1,2-2-1,-1 0 1</inkml:trace>
  <inkml:trace contextRef="#ctx0" brushRef="#br0">16593 16008 7892,'-7'-8'-335,"6"-5"201,-12 12 454,11-6 572,-4 7-374,6 0-271,0 0 0,5 7-154,0 2 0,-1 4 54,-4 1 0,0 6-214,0 4 0,-1-2-261,-4 2 1,-3-2 327,-6 2 0,-7-4 0,-1-5 0</inkml:trace>
  <inkml:trace contextRef="#ctx0" brushRef="#br0">17062 15524 7939,'-8'0'-576,"2"0"680,6 0-27,0 0 0,6 5 241,3 0 1,6 0-92,3-5 1,6-7-188,9-2 0,4-4-165,5-1 0,-5 0-232,-4-1 1,-3 3 27,-2 2 0,-6-1-693,-3 7 1022,-3-1 0,-2-2 0,1 0 0</inkml:trace>
  <inkml:trace contextRef="#ctx0" brushRef="#br0">17318 15311 7939,'-15'0'110,"1"0"1,0 8 132,0 6 1,1 7-73,4 7 0,-4 8 11,4 7 0,1 8 22,-2 10-1453,7-2 1296,-3 4 1,1-8-76,0-3 1,7-4 177,7-10 1,5-10-332,5-9 1,4-5-50,5-4 1,2-6-410,3-8 0,-3-15 639,3-10 0,-3-9 0,-1 2 0</inkml:trace>
  <inkml:trace contextRef="#ctx0" brushRef="#br0">17502 15595 7939,'0'15'103,"-6"5"-103,-3 4 0,2 3 366,3 1 0,-4 7-235,6-5 0,-4 5 172,6-7 1,0-1-217,0-3 0,0-4-121,0-6 89,6-6 1,2-3-162,6-10 1,0-4-45,1-10 0,-1-10 80,0-8 1,2-9-485,3-2 263,-10-5 127,10 15 0,-12-8-168,2 13 127,-3 0 40,-6 10 1,-1 3-138,-4 6 0,-3 6 191,-6 3 0,0 10 177,0 4 1,-1 5-154,1 5 0,0-1 159,0 6 0,6-7-371,3 2 50,-3-10 220,7 4 0,-4-10 29,10 7 0,-4-7 0,18 3 0,-3-6 0</inkml:trace>
  <inkml:trace contextRef="#ctx0" brushRef="#br0">17645 15624 7939,'9'9'-340,"1"1"1,-1-7 456,5 2 0,2-4 366,3-1 1,3 0-321,7 0 1,-1 0-222,0 0 1,1-1-372,-1-4 222,1 3 110,-1-10 1,-1 9 96,-3-7 0,3 1 0,-5-6 0</inkml:trace>
  <inkml:trace contextRef="#ctx0" brushRef="#br0">18299 15283 7942,'8'-22'-493,"-2"1"345,-6 7 1,0 0 147,0-1 0,0 7 852,0-4-365,0 10-245,0-4 1,-6 19-52,-4 6 1,-3 12 74,-1 7 1,0 3 113,0 2 0,1 4-108,4 1 1,2 4 3,7-5 0,0 2-102,0-2 0,2-4-79,3 0 0,3-7-390,6-8 0,2-10 190,3-4 0,3-9-491,6 0 1,-3-12 19,4-7 1,-9-8-224,9-11 1,-6 3 201,1-3 597,-3 2 0,-13-3 0,-2-3 0</inkml:trace>
  <inkml:trace contextRef="#ctx0" brushRef="#br0">18341 15553 7942,'0'14'236,"0"0"1,0-4 420,0-1 0,7-1-409,2 2 0,5-4-287,5-6 1,-1 0-142,5 0 0,1-2 211,5-2 1,-3-4-252,-2-7 0,3 0 64,-3-4 0,-4 3 59,-1-3 1,-5 3-157,-4 2-689,2 0 658,-10-1 0,-2 3 48,-9 2 0,-4 2 301,-1 4 1,-1 2-117,1-3 0,-5 4 656,0 1-319,0 0-93,5 0 1,2 6 111,2 4 1,-1 4 14,6 5 0,-1-2 197,1 7 0,4 4-201,-4 5 1,3 1-52,2-6 1,2 0-725,3 1 252,3-1 190,6-6 1,6-1-1207,4-7 656,-4-6 194,7-2 1,-5-6-541,7 0 913,-1-12 0,1-10 0,-1-15 0</inkml:trace>
  <inkml:trace contextRef="#ctx0" brushRef="#br0">18882 15126 7942,'-10'-8'-368,"1"4"1,4 2 25,-5 2 1,7 3 626,-1 7 1,-3 1 30,2 12 0,1 7 182,4 8 0,-5 3-52,0 2 1,1 4 172,4 1 1,1 6-347,4-2 0,-2 8-240,6 1 0,-5 1 182,0-5 1,3-7-409,-3-2 0,6-10-540,-5-5 0,-1-5 58,-4-4-358,0-4 529,0-5 0,-6-9-54,-3-6 0,-4-6 558,-1-9 0,0 0 0,-1-4 0,-5-3 0,-2-7 0</inkml:trace>
  <inkml:trace contextRef="#ctx0" brushRef="#br0">18683 15752 7942,'-8'-29'-540,"1"6"-67,7-1 1,0 7 730,0-2 0,2 9 707,3 5 1,3 4-467,6 1 0,2 0-177,3 0 1,-4 0-165,4 0 43,3 0 21,-6 0 0,11 0-1200,-3 0 1112,-4-6 0,7-2 0,-5-7 0</inkml:trace>
  <inkml:trace contextRef="#ctx0" brushRef="#br0">18924 15539 8380,'14'0'1180,"2"0"-1019,3 0 0,-1 0-323,5 0 0,1-5-30,4 0 0,1-6 173,-1 2 0,-1-3-866,-3 3 406,-4-4 155,-5 5 1,-3-1-551,-2 0 874,-4 5 0,0-8 0,2 4 0</inkml:trace>
  <inkml:trace contextRef="#ctx0" brushRef="#br0">19138 15368 7918,'-8'6'-209,"-3"2"-54,6 6 1,-5 1 353,6-1 0,-6 6 299,5 4 1,-1 3 305,1 1-334,4 1-122,-6-7 0,7 5-361,0-4 76,0-2-217,7-1 1,1-5-249,6-1 1,0-1 231,0-4 1,1-3 277,-1-6 0,0-6 0,0-2 0</inkml:trace>
  <inkml:trace contextRef="#ctx0" brushRef="#br0">19280 15297 7514,'14'-8'-440,"-6"2"1,4 4 952,-2-3 0,-2 4-262,1-4 0,-4 2 202,5-2-261,-1 4 1,0-6-102,1 7 1,-5 0-129,4 0 76,-6 0 1,5 5 97,-3 0-74,-3 6-63,4-10 171,-6 12-99,0-11-27,0 4 298,0 0-70,-6-4-51,4 4-95,-4-6 11,6 0-176,0 0 95,0 6-228,0-4 159,0 4-1,0-6 0,1 2-54,4 3-166,-3-4 131,4 6-169,-6-7-1262,0 0 844,0-7 162,0 6 185,0-6 149,0 7 0,-2-4-45,-2-1 368,2 0-162,-4 5 195,6 0 1,-2 0 163,-3 0-166,4 0 528,-6 0-240,7 0-1734,0 0 1016,7 0 89,-6 0 82,6 0 0,-9 0-89,-3 0 102,4 0 22,-6 0 1,6 0-68,-4 0 125,4 0 1,-7 0-83,3 0 139,3 0-80,-4 6 96,6-4 127,0 4-161,0-6 506,0 0-402,0-6-106,0 4 1,0-5-31,0 2 0,0 3-17,0-4-34,0 6 1577,0 0-1392,-6 0 0,4-2 66,-3-2 37,4 2-44,1-4-51,0-1 3,0 6-41,0-6 4,0 7 499,0 0-532,6 0 1,-3 0 29,7 0 1,-6 0 91,6 0 7,-1 0 1,6 0-106,-1 0 0,0 5-146,0 0 1,1 0 20,-1-5 1,0 4-76,0 1 0,0 1 84,1-1 0,-6-3-69,1 3 0,-6-2-16,6 1-280,-7-2 164,10 4 205,-12-6 0,5 2 5,-6 3-30,0-4 24,-6 6 1,5-1 36,-4 3 1,2 4 95,-2 1 1,3 5-51,-2 0 1,-3 8 132,3 1 0,-3 1 64,3 4 1,2 3-251,-4-6 1,6 10 8,0-7 0,0 2 44,0-2 0,0-8-1,0 4 0,0-10 42,0 0 1,0-4-10,0 0 1,-7-6-147,-2 0 0,1-5 59,-2 0 1,-4 3-753,-5-3 0,-1 1 365,1-5 0,-3 0 371,-7 0 0,-6 0 0,-1 0 0</inkml:trace>
  <inkml:trace contextRef="#ctx0" brushRef="#br0">18910 16605 7854,'8'-14'884,"-2"6"-809,-6-5 97,0 11 1,-6-4 26,-4 6 0,3 0 69,-3 0 0,-1-5 113,-8 1 0,3-1-120,-3 5 1,-1 0-93,1 0 1,-6 0-1,1 0 1,-5 0-16,-4 0 0,0 0-165,-10 0 0,-2 0 81,-12 0 0,0 0-108,0 0 1,2 0 50,3 0 0,-2 0 78,6 0 1,-4 0 173,5 0-916,0 0 696,-2 6 0,6-4 25,0 3 0,7-4-183,7-1-473,7 0-244,2 0-773,12 0 1072,2 0 0,12-5 708,3 1 0,10-7 1,3 3-1</inkml:trace>
  <inkml:trace contextRef="#ctx0" brushRef="#br0">18171 16221 7854,'-22'6'0,"-4"2"-11,7 6 0,0 1-159,5-1 0,0 0 681,0 0-268,-7 0-209,5 1 0,-10-6 568,2 1 1,-3-2-129,-1 1 0,-1-1 79,1-3 1,1-2-314,3 6 0,-6 1-130,6 4 0,-4 0 74,9 0 1,-5 1 55,5-1 0,0 0-130,5 0 0,5 0 55,-1 1 1,7-1-111,-2 0 1,4-4 55,1-1 1,6 1 3,4 4 0,9 5 18,4 0 1,6 0-3,4-5 0,3 0 10,7 0 0,4 1-10,1-1 0,-1 0-147,-4 0 0,-2-4 135,-3-1 1,-4 1-261,-5 4 73,-7 0-136,5-6 1,-11 5-184,3-4 1,-5-1 90,-5 1 0,-2 1-71,-7 4 1,0-4-301,0-1 1,-2 1 666,-3 4 0,-3 0 0,-6 0 0</inkml:trace>
  <inkml:trace contextRef="#ctx0" brushRef="#br0">19806 15709 7868,'-10'8'515,"1"-3"-407,6-4 71,-4 6 0,7-4-349,0 6 198,0-6 0,2 4-167,3-7 0,3 0 139,6 0 0,6 0 0,2 0 0</inkml:trace>
  <inkml:trace contextRef="#ctx0" brushRef="#br0">19962 15283 7902,'0'-22'153,"0"7"0,0 12 290,0 13 1,5 5-87,0 14 1,-1 7 199,-4 7 1,0 1-408,0 8 0,5-4 14,0 4 1,1-5-248,-1 5 0,-2-8 12,7-1 0,-1-7-30,5-7 1,0-7 23,1-3 1,0-10-139,4-4 1,-3-5 15,3-5 1,2-4-5,-2-10 1,0-3-108,-5-7 0,0 1 84,0 0 1,-4-7-107,-1-3 41,1 3 153,4-12 0,-5 9-19,1-10 0,-1 4 59,6 2 1,-1 5 116,0 4 1,-1 9 47,-4 5 1,4 10 319,-4 4 0,-1 12 720,2 7-578,-7 13-300,3 9 1,-6 8 267,0 4 0,2-4-23,2 3 0,0 4-10,5 1 1,-4-5-279,4-4 0,1-8-191,4-12 0,0-2 49,0-7 1,5-6-160,0-3 1,5-16-243,-5-8 0,5-14 190,-5-10 0,6-1-337,-1-8-281,2 6 473,-3-10 0,2 7-194,-6-3 0,0 5-17,-5 9 1,-6 3-160,-3 7 1,-4 10-12,-1 4 693,-6 10 0,-2-9 0,-6 5 0</inkml:trace>
  <inkml:trace contextRef="#ctx0" brushRef="#br0">20915 15638 7881,'-7'8'-1879,"6"-2"2899,-5-6-573,6 0 1,1 0-82,4 0 0,3-1-104,6-4 1,0 3-27,0-2 0,5 2-24,0 2 0,7 0 27,-3 0 0,-1 0-245,2 0 1,-2 5 84,2 0 0,3 1-545,-4-1 0,0-4-56,0 4 1,1-4 521,4-1 0,1 0 0,-1 0 0</inkml:trace>
  <inkml:trace contextRef="#ctx0" brushRef="#br0">21156 15496 7868,'0'-10'107,"0"1"307,0 6 0,0-2-24,0 10 1,0 9 141,0 10 1,0 4-210,0 5 0,0 5-80,0 10 0,-4 8-495,-1 11 0,-5-4 75,6-1 1,-1-4 176,5-1 0,0-7 0,0-1 0</inkml:trace>
  <inkml:trace contextRef="#ctx0" brushRef="#br0">21668 14941 7872,'-9'-22'-206,"-1"3"-264,7 4 557,-9 7 1,10 3 218,-3 10 1,5 10-75,5 14 1,-3 9 94,2 14 0,3 8-146,-3 16 1,1-2-198,-5 7 1,0-9 58,0-1 0,0-6-21,0-8 1,0-3-103,0-7 1,0-3 80,0-15 0,0 1-141,0-11 0,2-7 94,2-7 1,0-5-127,5-5 1,0-9-58,6-10 0,1-2 252,2-3 0,0-1-228,6-3 0,-1 8 167,6-4 0,4 12 59,0 3 0,-5 6-10,-4 8 1,-2 6 149,2 4 0,-3 9-107,-7 4 0,-6 4 107,-4 1 0,-2 6 226,-2-1-152,-6-6-71,-2 0 0,-13-7-25,-3 4 1,2-2-121,-1-3 1,-3-3-121,-7 3 0,3-5-14,-3-5 1,3 2-193,2-6 0,-1 5 87,1-6 1,4-2-60,0-12 0,12-2-828,-3-17 1107,11-2 0,-3-25 0,7-2 0</inkml:trace>
  <inkml:trace contextRef="#ctx0" brushRef="#br0">21995 15084 7872,'43'12'0,"-5"6"265,0 15 1,-7 3 59,3 7 0,0-1 184,-1 1 1,1 0-237,-6-1 1,1-4-55,-1 0 1,-4-5 7,-1 5 0,-10 0-27,1 5 1,-9 7-191,0 7 1,-12 8-241,-7 11 1,1-38 0,-4 1 34,-5 6 1,-3 0 0,-7 2 0,-3 1-414,-9 11 1,-2 1 0,2-4 0,0 0-145,-6 5 1,0 1 751,8-6 0,1-2 0,-4 0 0,0 0 0,4-2 0,1 0 0,-2 2 0</inkml:trace>
  <inkml:trace contextRef="#ctx0" brushRef="#br0">11958 15794 7752,'4'15'-36,"1"-1"0,5 2 474,-6 3 1,7-4 125,-1 4-278,2-9-109,3 2 1,-1-10-220,0 3-1,5-5-171,0-5 0,6-4-780,-1-10 994,3 3 0,8-11 0,1 5 0</inkml:trace>
  <inkml:trace contextRef="#ctx0" brushRef="#br0">16848 2360 8028,'-14'14'0,"-5"-4"-220,0-1 1,-4-1-275,4 1 0,-5-2 639,5-7 6,0 0 1,10 0 30,-1 0 0,7-7-84,-2-2 0,4-4 121,1-1 0,0 5 29,0-1-55,6 7 0,2-3 12,6 6 1,0 6 125,1 4 1,-1 8-159,0 6 1,-5 9 32,1 5 0,-7 11-159,2 8 1,-4 5 124,-1 4 1,0-3-324,0-6 1,0-6 93,0-4 1,0-9-1030,0-5 558,7-9-104,1-4 1,6-20 169,0-9 1,-6-10-279,-3-10 740,-4-5 0,-1-3 0,0-5 0</inkml:trace>
  <inkml:trace contextRef="#ctx0" brushRef="#br0">16721 2403 8028,'14'-15'47,"0"1"0,5 0 182,0 0 1,6-1 35,-1 1 1,4 2-37,5 2 1,-1 2-124,6 4 0,0 2 152,5-3 0,1 4-300,3 1 0,4-7 28,6-2 0,-1-4 27,1-1 1,-1-7-126,-4-2 1,-5 2 33,-9 2 0,2 3-42,-7 2 1,-5 6 71,-4 4 0,-7 2-19,2 2 0,-9 11 71,-6 3 0,-2 12 33,-2 2 0,-2 0 41,-2 6 1,-7 2 14,-4 2 1,-2-2 12,8 2 0,1-2 128,-2 2 1,7 7-18,-2-8 0,4 9-124,1-3 0,0 1-88,0 8 1,0-6 174,0 1-183,0-2 0,0 2 14,0 0 1,-5-1-798,0-8 518,0-3 0,5-7-574,0 1 0,-4-7-121,-1-3-32,-6-10 995,3-2 0,-13-7 0,-1 0 0</inkml:trace>
  <inkml:trace contextRef="#ctx0" brushRef="#br0">17005 3085 8028,'-29'-14'0,"7"6"568,3 3-109,4-3-27,7 7 1,3-10-127,10 6 1,4 0-32,10 5 1,10 0-79,8 0 1,8 0-1,7 0 0,8 0-213,16 0 0,-2-6-65,-34 1 1,0 0-1,33-3-811,-2-1 1,7 6 616,-3-2 1,-34 1 0,1 0 0,0 0 0,1 0-1</inkml:trace>
  <inkml:trace contextRef="#ctx0" brushRef="#br1">6114 11913 8251,'-14'-14'0,"6"5"949,3-1-220,-3 7-367,7-3 120,-6 6-902,14 0 192,1 0 159,6 6 0,5-3 101,0 7 0,6-1 109,-1 5 0,3-1-10,1-4 0,2 3 43,3-8 1,-3 1 13,3-5 0,4 0-74,1 0 0,3-6 35,1-4 0,-1-2 24,-3-3-26,10 1-250,-4 0 0,14 0 156,4-1 0,-3 1 32,2 0 0,-2 6-137,-3 3 0,-5 4 71,-4 1 1,-4 0-124,-5 0 0,3 1 120,-3 4 1,3-2-14,2 7 1,4-7-44,0 2 26,1 3 11,1-7 0,-5 5 22,3-6-448,-9 0 416,3 0 0,-9 0 131,6 0 1,0-1-117,5-4 1,1 4 0,3-4 0,2 3-62,3 2 56,4 0-4,-12 0 1,5 5-2,-7 0-13,-5 6 230,4-3 0,-11 6-214,3 0 1,-1-4 4,1-1 1,2 1 0,2 4 0,9-5 1,-3 1 1,3-7-1,-4 2 0,6-4-7,-1-1 0,1 0-6,-6 0 1,-4 0 154,0 0 1,-5-1-132,5-4 1,0 3 110,5-2 1,-1 2-117,1 2 0,4 0 0,1 0 1,1 0 2,-2 0 0,-4 0-11,-1 0 1,1 0-62,-5 0 1,3 0 80,2 0 1,-1-5-58,1 1 1,6-6 31,3 5 1,3-6 54,2 2 0,-1 2-47,-4 3 1,0-3 10,-9 3 0,2-3-10,-7 3 1,2 2 3,-2-3 1,7 4-117,-2 1 1,4 0 109,1 0 0,-4 4-82,4 1 1,-4 0 59,-2-5 1,-1 0 0,-3 0 0,-1 0 2,-4 0 0,-2 0 5,7 0 1,-4-2 35,3-2 1,-3 2 9,4-3 1,-2 4 91,2 1 1,1 0-110,-6 0 1,2 0 103,-2 0 1,-3 0-102,4 0 0,-6 1 19,-4 4 0,3-3-39,-4 2 1,4 0-9,2 0 1,-1-2-11,0 3 0,6-4-135,-1-1 0,6 0 62,-1 0 1,-1 0 70,0 0 1,-3 0 32,4 0 1,-7 0-47,2 0 1,-3 0 87,-1 0 0,-2 0-36,-4 0 0,4 0 111,-3 0 1,-2 0-82,2 0 1,-1 0-1,6 0 0,-1 2-78,1 2 1,5-2 64,4 3 1,0-4-143,5-1 0,-4 0 73,9 0 0,-9-4-81,-1-1 1,-5-5 79,5 6 0,-6-3 5,1 3 1,-1 2 56,1-3 1,-3 4 21,3 1 0,3 0 69,2 0 1,-1 1-115,1 4 0,-2-2 82,2 7 1,1-2-50,-6 1 0,5 2 1,-4-6 1,3 0-40,-3-5 1,5 4-6,-1 1 1,3 0-17,2-5 1,7-2-16,7-3 0,-5 4 1,5-4 1,-3 4 22,3 1 1,-11 0-9,-4 0 1,-4 0 11,0 0 0,3 0 76,-3 0 1,-2 0-5,2 0 0,5 4 11,4 1 0,1 0-51,-6-5 1,1 0-3,0 0 0,-1 0-15,1 0 0,-7 0 20,-2 0 0,0 0 19,-1 0 1,2 0-17,-2 0 0,-1-2 64,6-3 0,-2 4-82,2-4 1,3 4-1,-3 1 1,-2 0 4,2 0 1,-6 0-15,1 0 0,-3 0-7,-1 0 1,-1 0 23,0 0 0,-4 0 7,0 0 1,-5 0 20,5 0 1,-6 0 6,6 0 1,-5-2-9,5-3 1,-2 4 7,2-4 1,-4 3-33,-6 2 0,1 0-5,-1 0 1,0 0 17,0 0-7,-6 0-142,5 0 146,-12 0 159,6 0-84,-7 0 219,0 0-1832,0 7 1117,0-6 1,1 6 387,4-7 0,-3 0 0,4 0 0</inkml:trace>
  <inkml:trace contextRef="#ctx0" brushRef="#br1">15157 11430 7937,'-7'-8'0,"-2"3"0,-2 5 1163,1 5 0,2 5-486,4 9 0,2-2-396,-3 7 1,4-2-48,1 1 0,6 4-480,3-3 0,9 1 126,1-1 0,12-4-40,3-5 0,5-3 94,4-2 0,6-4-200,3-6 1,2 0-47,-2 0 0,-5 0 313,-9 0 0,-3 0 269,-7 0 1,-6 5-134,-3 0 1,-9 6 172,-6-2 0,-2 4 93,-2 1 0,-2 5 232,-2 0 1,-6 6-234,-9-1 1,-4 4-16,-11 5 1,-3-1-220,-11 6 1,-7 0-328,-7 5 0,-6-1-109,2 1 1,1 1 249,32-20 0,0-1 0,-4 0 0,-2 0-600,-5 3 1,-2 0 617,-3 1 0,-2-1 0,-4 0 0,-2 0 0,-1 0 0,-2 0 0,-4 1 0,-2-1 0</inkml:trace>
  <inkml:trace contextRef="#ctx0" brushRef="#br1">28493 6298 7895,'0'-8'-364,"0"2"669,0 6 402,0 0-315,0-7-163,0 6 83,0-6-150,0 7 0,0-1 236,0-4 10,0 4-219,0-6 0,-2 2 176,-3 1-310,4-1 41,-12 5 0,10 0-153,-6 0 1,4 0 120,-5 0 1,6 0-35,-6 0 1,1 0-5,-6 0 0,1 0-41,0 0 0,-2 2-49,-3 2 0,-3-2 67,-6 3 0,-7 1-7,-3-1 0,-3 4 31,-2-4 0,2 1 56,3-1 1,-1-3-33,6 2 0,-5 3 3,5-3 0,-7 1 4,2-5 0,-3 5 7,-2 0 0,-1-1 15,-3-4 0,3 0-20,-4 0 0,-1 0 32,2 0-501,6 0 477,0 0 0,11 0 14,-3 0 0,1 0-6,-1 0 0,1 0 8,-6 0 0,0 0-16,-4 0 0,-3 0-4,-2 0 0,3 0-30,-4 0-191,4 0 207,2 0 1,4 0 215,0 0 0,6 0-222,-1 0 1,1 0-7,-1 0 1,3-1-38,-3-4 1,-3 3-4,-2-2 1,-3 2-12,-2 2 1,0-1 108,1-4 0,1 3-21,3-3-44,-3 4-21,11 1 1,-10 0 247,7 0-231,-7 0 10,4 0 1,-2 0 15,0 0 0,-4 0-46,-6 0 0,-4 0 0,5 0 1,-5 0-18,4 0 1,-4 1-20,5 4 1,-1-3-51,6 3-99,-1-4 180,0-1 0,-1 5 32,-3 0-25,-4-1-4,-6-4 1,0 0 13,1 0 1,0 0 12,4 0 0,3 0 5,6 0 0,-4 0-25,0 0 0,-9 0-3,0 0 1,-3 0-61,-7 0-1045,6 0 1105,-3 0 0,7 0 0,4 0-661,-3 0 657,11-6 172,-12 4-167,6-4 0,-9 1 22,-2 1 1,2-3-51,-2 3 0,2 2 34,2-3 1,2-1-3,3 1 0,-3 0-78,2 5-597,-2-6 678,-8 5 1,-2-6-43,-6 7 31,6-6 1,2 4-66,6-2 61,0 2 1,-1-3 317,-4 1 1,2-3-306,-6 2 1,3 4-11,-8-4 73,15-3-71,-12 7 0,18-10 67,-7 6-55,0 0-7,-6 5 1,3-5 19,-6 1-8,-7-1-22,0 5 1,2 0-2,10 0 19,2 0-28,2 0 1,-4 0-9,-1 0 21,-12-6 1,7 4 117,-8-3-115,2 4 0,8 1 187,4 0-183,2 0 0,-3 0 20,1 0 211,-7-7-803,3 6 565,-12-6 0,10 7 12,1 0 1,6 0-115,3 0 0,-6 0 88,-3 0 1,-4 0-15,-1 0 0,0 0-20,0 0 0,1 0-219,4 0 90,3 0 156,0 0 0,-4 0 72,-9 0-89,4 0 70,30 0 1,0 0-1,-24 0 165,-1 0 0,3 0-197,2 0 211,-6 0-89,10 0 1,-12 0-89,4 0 1,-2 0 52,1 0 0,6 0-50,9 0 50,3 0-34,6 0 0,0 0-188,1 0-61,-1 0 1,0 0 0,6 0 265,-1 0 0,6 0-492,-1 0-1388,3 0 1170,8 0-25,8 0 694,1-6 1,11-2-35,-2-6 0,15-6 0,4-3 0</inkml:trace>
  <inkml:trace contextRef="#ctx0" brushRef="#br1">18611 5815 7978,'-28'7'0,"1"6"1173,3-3-694,4 8 0,6-2-142,0 3-112,-7 3-57,-1-6 0,-7 11-103,1-3-57,0 9 215,5-3 1,-2 9 166,6-5 1,0 3-160,5-3 0,6 2 0,3-8 0,5 4-123,5-8 0,5-2-200,9 1 0,9-7-1484,10-2 814,9 1 346,10-7 0,3 0 416,7-4 0,0 1 0,9 4 0,3 7 0</inkml:trace>
  <inkml:trace contextRef="#ctx0" brushRef="#br1">28479 6383 7892,'0'-9'68,"0"-1"272,0 7 54,0-3-300,0 6 1,-2 0-315,-3 0 65,4 0 279,-6 0 82,1-7 36,4 6 196,-4-5-304,0 6 1,3 0 21,-7 0 1,5 0 1,-4 0 0,-1 1 4,-4 4 0,0-2-101,0 6 1,0-4 76,-1 5 1,-4-6-208,0 6 0,-1-7 52,1 2 1,2-4 26,-7-1 0,5 0-14,-5 0 0,2 0 1,-2 0 0,-2-1-25,2-4 1,-3 2-97,-1-7 0,-1 7-1414,1-1 1538,-7 2 0,-8 2 0,-7 0 0</inkml:trace>
  <inkml:trace contextRef="#ctx0" brushRef="#br1">18697 5644 8015,'-8'0'309,"2"0"-328,6 0-14,-7 6 56,6 2 1,-6 2 527,7-1-122,-6-6 0,4 5-153,-2-3 1,1-4 65,-2 4 0,2 3 235,-7 2-367,1 2-32,-6 2 0,0 2 73,-4 3-193,-3 3 9,-13 7 1,-3 1-113,-9 3 0,5-1 120,-5 5 1,11 0-161,-7 1 1,5 3 115,0-3 1,5 1 24,9-1 0,4-3 342,6-7-25,6 1-302,-5-7 0,12-2-37,-4-5 93,10-1-116,2 0 0,8-1 30,-1-4 0,6 2 21,4-6 0,3 0-34,1-5 0,7 4 23,3 1 0,5 0-24,4-5 1,-3 0-590,4 0 382,-4 0 0,-8 6-2618,-3 4 2798,-9 2 0,-3 9 0,-7 1 0</inkml:trace>
  <inkml:trace contextRef="#ctx0" brushRef="#br1">16521 2403 8002,'0'-10'-713,"0"1"622,0 5 395,0-2 0,0 8-92,0 2 0,2 6 183,3 9 1,1 9-103,4 10 1,2 14-39,-2 5 0,1 10-1572,-2-1 1491,-2 3 0,-1-2-99,3-1 1,-1-6-1132,2 2 866,-1-10 0,5-9-140,1-10 1,-1-6-145,0-9 149,0 1 1,1-19 77,-1 0 1,-2-7 532,-2-12 1,-2-5-967,-4-9 457,-2-4 1,4-5 222,-6-1 0,0 0 0,0-1 0,0-3 0,0-5 0,0-4 0</inkml:trace>
  <inkml:trace contextRef="#ctx0" brushRef="#br1">16763 2303 8002,'16'-22'-104,"3"3"1,3 3 167,6 2 0,2 0 191,4 0 0,-3-1-93,7 1 0,6-2-198,9-3 1,2 4 119,2-4 0,-2 3-171,-3 2 0,0 4 142,-9 1 0,1 5 58,-11 0 0,-1 2-62,-8 2 0,1 0 27,-6 0 0,-2 8-126,-7 6 1,2 7 109,-2 7 0,-4 1-26,-1-1 1,1 7 35,-1 3 0,0 3-121,-5 1 0,0-4 81,0 0 1,0-1-152,0 1 1,-2 1-280,-3-6 0,2 0 157,-6-4 0,-1 4-48,-4 0 0,-2 2-117,-3-2 406,-3-3 0,-13 11 0,-1-4 0</inkml:trace>
  <inkml:trace contextRef="#ctx0" brushRef="#br1">16806 3099 8002,'-7'8'0,"6"-2"0,7-7 282,13-4 1,8 2 73,6-7 0,5 1 239,10-5 0,10 0-420,13-1 0,5 0-461,-36 5 0,0 1 0,38-9 122,-7-6 1,-6 7 142,-4-2 1,-4 5 20,-5 4 0,-3-2 0,-6 4 0</inkml:trace>
  <inkml:trace contextRef="#ctx0" brushRef="#br1">16564 5317 8027,'-20'-6'-425,"4"2"-96,-3-5 0,8 6 566,1-2 1111,1-3-426,1 7-339,2-6 1,7 20 449,4 6-513,3 12 1,6 12 120,0 9 53,0 10-949,7 9 518,-12 2 0,1-32 0,-1 0 38,1 35 1,-6-36 0,0 0-92,5 36 1,-1-2-39,2-7 0,1 7 133,-7-3 0,3 2-3,-2-7 0,-4-3 56,4-6-99,3-7 43,-7 6 1,7-14-101,-3 1-143,-3 0 32,10-13 1,-10 4-227,2-5 0,3-7-116,-2-3-219,-1-10-44,-4-2 552,0-33 1,-6 6-351,-4-23 1,3 2-98,-3-6 1,2-8 125,-1-7 0,1-3-63,3-1 0,-1-12 538,1 34 0,0-2 0,-1 1 0,0 0 0,1 2 0,0 1 0,-6-37 0,2 3 0,2 4 0,7 1 0,0 6-57,0 3 1,2 8-27,3 2-7,3 13 0,7-2 522,4 12 0,3 1-207,7-1 1,1 7 163,3 3 1,3 5-91,7 5 1,0-2 670,-1 6-592,7 0 0,10 4 86,12-4 1,5 2-304,-36-2 1,0 0-1,1 1 1,0-1-73,35-9-114,-6-1 83,-7 1 0,-6 0-97,0 0 1,4 4 25,1 1 0,-2 6-6,-8-2 1,-3 3-12,-6 2 0,-7 7-75,-3 2 1,-9 5 7,-5 5 0,-3-1 62,-2 5 0,-5 3 195,1 7-145,-7-3 0,3 6 311,-6-3 8,0 4-294,0-1 66,0 11 0,0-9 24,0 10 0,0 1-1,0-2 1,0 5 86,0-5 0,0 7-139,0-2 1,2 5 188,3 5 0,-4-2-518,4 6-937,-4 0 1021,-1 6 1,0-6-77,0 0 0,-4-11-243,-1 2 0,-6-3-256,1 3 1,-2-2 135,-2-3 1,-7-3-221,-3-6 0,-4-7 88,-5-3 739,-4-3 0,-2-1 0,-4-4 0,-6-6 0,-4-6 0</inkml:trace>
  <inkml:trace contextRef="#ctx0" brushRef="#br1">16834 6838 7916,'-9'5'427,"-1"0"0,7 1 271,-2-1-482,4-4 1,12 7 54,3-3 1,16-4 5,3 4 0,8-3 90,7-2 1,15-2 59,13-3-554,-36 2 0,2-1 0,2-5 0,0-1 217,-1 0 1,0 1-74,33-10-1263,-1-2 1410,-8 5 0,10-4-253,-6 6 181,0 6-372,-6 1 0,-5 3-75,-13-1 0,-1 0-169,-13 5 0,-1 8 524,-8 6 0,-1 2 0,-8 8 0,-4-1 0</inkml:trace>
  <inkml:trace contextRef="#ctx0" brushRef="#br1">16536 5587 8110,'-27'0'32,"3"0"1,-1 0 252,6 0-65,0 0 0,6 8 358,4 6-400,2 13 1,9 20 138,3 10 1,3 11 129,6 3 1,0 4-604,-6-33 0,-2 1 1,-1-2-1,0 2 161,0 4 0,-1 0 0,1-3 0,0-1 2,2 0 1,0-1 0,-2 1 0,-1-2-304,6 35 1,-1-11-138,6-8 0,-6-7 105,1-2 0,-1-9-178,5-15 1,-4-5-379,-1-10 366,1-2 1,-1-20 795,1-6-278,-7-13 0,3-10 0,-6-9 0</inkml:trace>
  <inkml:trace contextRef="#ctx0" brushRef="#br1">16777 5644 8110,'41'-19'0,"-3"0"0,3 0-112,-3 5 1,5-5-39,4 0 1,10-5 354,10 5 1,2-6-444,2 1 1,-3 2 364,-6-1 0,-2 5-139,-13-1 0,5 5 161,-4 4 0,1 4 23,-2 6 1,-1 6 19,6 4 1,-6 9-19,1 5 1,-9 9-42,-5 5 1,-4 4-179,-6 6 1,-2 2 96,-7 7 0,-6-2-108,-3-2 0,1-4 47,-1-7 94,0 1 1,-1-5 56,1 0 1,1-2 247,-1 2-225,-3 9 1,4-3-6,-6 13-1132,0 7 877,0-6 1,-5 8-621,1-9 1,-6 3 150,5-8 276,-6 4 1,3-4-195,-6 0 0,-2-6 482,-3 1 0,2-6 0,-7-1 0,-1-1 0,-2-1 0</inkml:trace>
  <inkml:trace contextRef="#ctx0" brushRef="#br1">16834 6952 8021,'-46'-14'59,"1"1"0,1 1 1,2 0-1,-29-8 383,14 6 1,13 4 272,11 1-93,9 5-296,10-2 1,17 6-84,16 0 0,24 5-176,23 0 0,-26-3 0,2 0 33,5-1 0,1-2 1,-2 1-1,0-1-437,-2-1 0,2-1 0,8-2 1,2-3 422,3 0 1,1-3-1,2 0 1,-1-1-358,-3 2 0,-2 1 168,-3-4 1,-2 0 0,-6 5 0,0-1-577,0-3 0,0 0 394,-2 7 1,-2-1 0,30-11-919,-9 12 1,-17 0 1202,-7 5 0,-5-4 0,-9-1 0,-6 0 0</inkml:trace>
  <inkml:trace contextRef="#ctx0" brushRef="#br1">16735 5701 8025,'-29'-27'-238,"1"3"1,4 5 237,0 10 0,7-2 0,-2 6 0,3 0 176,2 5 0,-5 2-73,0 3 0,2 4 6,7 10 0,-1 11 93,7 13 1,0 12 257,9 11 0,5 12-663,-2-36 0,3 1 1,1 3-1,2 1 258,2 5 0,2 0-3,1-1 0,1 0 0,-3 0 1,1 0-208,0-5 0,2-2 86,1-1 1,-1-2-327,10 30 0,5-12-397,-7-7 1,-6-14 90,-3-10 383,-9-12 1,-4-19 317,-6-16 0,-2-15 0,-2-13 0,-9-11 0,-6 1-1094,0-3 1094,-2-3 0,-1 1 0,-6-9 0,0-3 0</inkml:trace>
  <inkml:trace contextRef="#ctx0" brushRef="#br1">16593 5672 8050,'34'-42'-4,"4"-1"0,6 8 126,9 7 1,-6 1-392,10 8 0,3 0 312,6 5 1,12-2 28,-36 6 1,1 1-1,2 2 1,2 0-262,3 0 1,-1 0 0,-7-1-1,0 1 214,-1 2 0,-2 1 1,29-2 203,8 1 0,-6 3-87,5 2 1,-8 7 54,-6 2 1,-8 10-175,-6 5 0,-9 3 39,-5 1-81,-9 7 1,-1 6-151,-8 6 0,0 7 125,-10-2 1,5 2-126,-6-2 0,1-3 157,-5-6 1,5-1-30,0 1 1,-1-2 194,-4-3 0,0 1-169,0-5 0,0 3-190,0-3 22,-6-1 354,4 2 1,-5-4-581,2 7 1,-5-5 408,-9 5 0,-3-2 0,-6 6 0,-4 0 0,-6 7 0,-6 5 0</inkml:trace>
  <inkml:trace contextRef="#ctx0" brushRef="#br1">16706 6781 8066,'21'0'475,"7"0"1,9 0 58,5 0-267,7 0-494,2 0 1,14-1 110,6-4 79,6-9 0,-35 6 0,0-2 27,-2-1 0,0-1 0,36-6-146,-9-1 0,-7 4-166,-13 0 1,-6 3-921,-13 2 1242,-5-2 0,-3 4 0,-6-7 0</inkml:trace>
  <inkml:trace contextRef="#ctx0" brushRef="#br1">16664 5559 8213,'-35'0'0,"6"0"401,1 0 0,6 1 229,8 4-799,6 9 270,-5 8-19,12 19 0,-6 5 98,7 16-1764,0 15 1681,0 4 1,1-32-1,0 1-2,1 0 1,1 0 0,0 2 0,3 0-256,3 3 0,1-1 0,-1-1 0,1-2 128,4-3 1,0-1 0,-4-4 0,1-2-224,17 30 1,-2-8-305,2-11 0,-6-9-408,-3-10 526,-9-9-102,2-10 176,-10-8 1,3-15 783,-10-10 1,-3-11-418,-6-18 0,0-2 0,-1-13 0,1-2 0</inkml:trace>
  <inkml:trace contextRef="#ctx0" brushRef="#br1">16735 5743 8130,'28'-30'-350,"1"0"1,27-26-1,1 14 677,0 5-744,6 5 1,-23 20 0,3 2 459,3 0 0,2 1 1,4 1-1,-1 0 3,-3 1 0,-1 0 0,1 0 0,-1 1-24,-7 1 1,0 1 0,4 0-1,1 3-62,0 2 0,0 3 1,-3 0-1,-1 1 382,35 14-157,-9 3 0,-12 13 28,-12 3 0,-7 8-18,-8 1 0,-6 7-12,-3-2 0,-4 3-15,-6 2-127,4 0 1,-12 5-80,4-1 1,-3 1 62,-2-5 0,0 0-214,0-1 1,-2-2-293,-3-6 318,4-1 1,-12-17 25,4 3-231,-4 3 185,-1-12 0,-12 9-802,-2-9 985,-16 9 0,0-8 0,-13 4 0,0-4 0</inkml:trace>
  <inkml:trace contextRef="#ctx0" brushRef="#br1">16976 6909 7979,'15'-28'199,"11"6"1,11 1 306,15 7 0,16-2-352,8-3 1,-33 9 0,1 0-513,1-2 1,0 0-1,0-2 1,1 1 311,-1 1 0,0 0 14,2 2 1,0 0 0,1-1 0,0 1 84,-3 2 0,0 2-53,-2 2 0,-2 0 0,23-2 0,0 6 0</inkml:trace>
  <inkml:trace contextRef="#ctx0" brushRef="#br1">13621 14799 8544,'-22'-14'0,"-3"0"-797,6 0 0,0 4 578,5 1 0,4 6 725,1-2 1,4 3-302,-5 2 0,6 7-145,-6 2 1,2 10 12,-1 5 0,-4 7 2,4 2 0,-4 8 125,-1 2 0,0 1-140,-1 8 1,1 4 153,0 10 0,0 0-216,-1 10 1,3-5 178,2-4 0,-2 9-376,2-1 0,7-31 0,0 1 282,0 2 0,1 1 0,1-2 0,1-1-29,-1 0 1,2 0 0,-1 2-1,0-1-6,-1 2 0,2-1 0,3 2 0,1 0-5,-1 1 0,2 0 0,3-2 0,2 0 20,-4-3 0,0 0 0,2-2 1,0-2-144,5 30-58,6-6 141,3-9 1,5-2-114,0-6 1,7-1 29,3-4 0,2-2 60,-3-3 1,3 1 112,-7-6 1,5 0 3,-5-4 1,-4-1 242,-6 1 0,1-1-308,-2-6 1,0 4 93,-3-7 0,-1 4 139,5-4 1,-4 5-153,5-5 1,4 1-33,6-1 0,11 3-15,3 7 0,1-7-80,3-3 0,-5-5-221,5-4 1,-6-4-53,2-6 0,-4 5 49,-1-1 0,4 1 139,0-5 0,13 5 96,2 0 1,0-1-13,-1-4 1,1 0-24,-5 0 0,1 0 170,-10 0 0,-1 5-47,-4 0 0,1 4 133,3-4 0,5 0-72,10-5 1,1 5 116,3-1 1,-2 1-282,-7-5 0,-1 0 51,1 0 0,2 5-20,2-1 0,6 3-15,8-2 0,-2-4-28,3 4 1,-6-4-59,-9-1 0,1 0 8,-10 0 1,9-4 66,6-1 0,1 0-8,-2 5 1,2 0 37,-6 0 1,-1 0-25,-4 0 1,-2-5 14,-2 1 0,7-1 15,-4 5 0,11-6-5,-1-4 1,-1 2-22,1-1 0,-10-1-5,0-4 0,-2-5-96,3 0 1,1-1 105,4 1 1,3 1-86,6-5 0,0 1 13,0-2 0,-11-3-94,-3 3 0,-10-3 112,1-1 0,2 0-2,2-1 0,4 4 47,1-4 1,-2 9 3,-3-9 1,-3 4 117,-6-3 1,-5-1 20,0 1 1,-7-1-100,2 1 1,-4-2-12,-6-3 1,6 6-10,-1-6 0,1 6 19,4-6 1,3 3 11,2 1 0,-2 6-49,2-1 1,-4 0-7,3-4 1,-5 1-6,1 3 0,-3-3 185,-1 4 1,-2 1-327,-4-2 1,3 0 119,-8-4 0,1-1-3,-4 1 0,-1-5 93,0 0 0,0-1 149,1 6 1,-3 4-162,-2 1 0,2-1 114,-2-4 0,1 1-133,-2 3 0,4-3 42,-4 3 0,4-2-145,1-3 0,-4-1 79,-1-3 0,1 3-26,4-3 0,-5-2 64,1 2 1,-7-2-14,2 2 0,-4 6 0,-1-6 0,0 6 9,0-6 1,0 4-14,0 6 1,-4-4 8,-1 3 0,-5-3-44,6-1 1,-7-5 15,1 0 1,-1-1-13,2 6 1,-4 4 101,3 1 0,-4-1 5,-5-5 0,4 1-71,-4 0 1,3 1 9,2 3 1,-5-3-76,0 3 0,-2 2 76,2-1 0,2 5-164,-7-1 0,0-1 66,-4 1 1,-2-2 33,-3 2 1,-2 2 13,-3-7 0,-5 7-9,1-2 1,-1-2 11,-4 2 1,2 1 6,3 3 0,4 1 79,0 0 1,0 0-68,-5-1 0,-6 1-2,-3 0 1,-3 5-38,-2-1 0,-4 2-169,-1-1 1,0 1 190,5 3 1,5 3-5,0-2 0,0 2-7,-5 2 1,-1-1-9,-4-4 1,-1 3 30,-3-3 0,2 2-20,8-1 1,3 2 47,1-3 1,2-1 0,-2 1 1,-8 0 9,3 5 0,-10 0-23,1 0 0,0 0 5,4 0 0,0 5-36,10 0 1,-3 0 26,-2-5 0,-1 0-127,-4 0 0,-3 0 111,-6 0 0,3 0-20,7 0 0,1 0 14,12 0 0,-4 0-1,5 0 1,-7-5-5,2 0 0,-3-4 3,-2 4 1,0-4 14,0 4 0,2-5 11,3 6 1,3-1-29,6 5 1,-4 0 9,-1 0 1,-2 0 25,-3 0 0,1 0-1,-9 0 1,2 0 2,2 0 1,7 5-22,2-1 1,4 1 1,2-5 0,4 0-13,0 0 1,0 0-4,-5 0 1,1-2-12,-1-2 1,0 1 185,1-7 1,-1 5-146,0-4 1,5 6 22,0-2 1,7 2-14,-2-2 0,1 3 8,-1-2 1,3 2 10,-3 2 0,3 0-37,1 0 1,-1 0 0,-3 0 1,1 0 80,-5 0 0,3 0-66,-4 0 0,7 0 22,-2 0 0,3 0-23,1 0 1,1 5 4,-1 0 0,6 4-63,-1-4 1,7 4-11,-2-4 0,1 1-87,-1-1 0,3-2 132,-2 7 0,-5-5-42,0 4 0,1-1 14,-2 1 0,0 4 5,-4-4 0,4 4 31,0 1 0,1 1 114,-6-1 0,1 0-77,-1 0 0,3 0 16,2 1 0,-1-1-41,6 0 1,0 0-2,4 1 0,3-1-65,2 0 1,-1 0 47,7 0 0,-6 2-4,5 3 0,-4-1-180,4 5 1,-4 7-244,4 8 1,-5 5 415,6 4 0,-14 4 0,2 6 0</inkml:trace>
  <inkml:trace contextRef="#ctx0" brushRef="#br1">4315 7364 10422,'1'-49'0,"4"-22"0,-3 2 0,-2 10 0,0 9 0,0 7 0</inkml:trace>
  <inkml:trace contextRef="#ctx0" brushRef="#br1">9214 12368 8029,'0'-14'-84,"-2"5"-33,-3-1 980,4 7-125,-12-3-110,5 6-370,-6 0 0,0 4-20,-1 1 0,1 5-54,0-6 0,0 7 29,0-1 0,-7 4-185,-3 5 1,-9-2 70,-5 7 0,-11 0-148,-8 4 1,-7 1-180,26-15 0,0 0 0,-30 15 139,-3-1 0,3 5 58,-3 0 0,34-13 1,16-9 14</inkml:trace>
  <inkml:trace contextRef="#ctx0" brushRef="#br1">6881 13743 10286,'26'-8'18,"40"-18"-948,6-12 0,-37 19 930</inkml:trace>
  <inkml:trace contextRef="#ctx0" brushRef="#br1">4919 14088 8914,'34'0'142,"-1"0"7,5 0 0,-11 0 18,1 0 0,-9 7-19,0 2 1,-5 4 296,-4 1 1</inkml:trace>
  <inkml:trace contextRef="#ctx0" brushRef="#br1">5354 13989 6508,'-22'-43'0</inkml:trace>
  <inkml:trace contextRef="#ctx0" brushRef="#br1">5417 13804 8102,'14'0'0</inkml:trace>
  <inkml:trace contextRef="#ctx0" brushRef="#br1">4678 15837 8102,'-14'0'-302,"6"0"0,3 0 432,10 0 0,9-5 650,10 1 0,7-9 222,3-1-662,-16 6-204</inkml:trace>
  <inkml:trace contextRef="#ctx0" brushRef="#br1">6483 16134 7867,'1'2'-40,"8"7"-842,1 1 882,-7-7 0,9-3 0,-4-8 0</inkml:trace>
  <inkml:trace contextRef="#ctx0" brushRef="#br1">6596 15436 8804,'16'-24'235,"-2"0"-991,-10 17 644</inkml:trace>
  <inkml:trace contextRef="#ctx0" brushRef="#br1">6526 15880 8102,'0'-14'151,"0"4"91,0 1 1,2-2 11,3-8 0,3 1 347,6-6 0,2 1-525,3-6 1,-2 1 45,7-1 1,-5 1-645,4 0 1,-1 1 279,2 3 1,-4 2-972</inkml:trace>
  <inkml:trace contextRef="#ctx0" brushRef="#br1">6607 15381 8802,'3'15'82,"-1"15"446,-2 4 0,0 0-95,0 4 0,-2 3-529,-3-3 0,2-1 16,-6 0 1,6-5 17,-2 1 0,-1-3 61,1-1 1,0-6-96,5 1 1,-5-7-177,1 2 0,-1-8-13,5-1 103,6-7 0,2 3 53,6-6 0,0 0 269,1 0 0,-1-4-86,0-1 0,5-6-47,0 1 1,2-7 47,-2-2 1,-2-5 30,7 5 0,-16 11 65</inkml:trace>
  <inkml:trace contextRef="#ctx0" brushRef="#br1">6767 15851 8243,'-19'29'-267,"1"-1"0,-6 1 1,7-3 26,-2-2 1,3-3 17,2-7 0,0 0-10,0 0 1,4-6-70,1-3 301,6 3 0,-4-7 301,7 6-330,0-7 0,7-2 323,2-3 1,4 2 123,1-6 1,2 4 300,3-4 0,-2 4-2,7-5 1,-1 6-214,6-6 1,-1 7-166,1-2 0,-16 3-241</inkml:trace>
  <inkml:trace contextRef="#ctx0" brushRef="#br1">7522 6198 8198,'-15'-6'0,"1"-3"0,0 1 59,0-2 1,0 2-39,-1-1 0,0-2 304,-4 6 0,1 0-87,-6 5 1,1 0-130,-6 0 0,0 2 102</inkml:trace>
  <inkml:trace contextRef="#ctx0" brushRef="#br1">4081 5288 5770,'0'-6'0,"0"5"34,0-6 1,0 9-30,0 3 1,0-2-6,0 1 0</inkml:trace>
  <inkml:trace contextRef="#ctx0" brushRef="#br1">3740 5729 8235,'0'-14'-1031,"0"6"1143,0 2-35,0 6 0,0 6-19,0 4 0,11 9 259,3 4 0,3 9 15</inkml:trace>
  <inkml:trace contextRef="#ctx0" brushRef="#br1">5650 4634 9906,'8'-4'-82</inkml:trace>
  <inkml:trace contextRef="#ctx0" brushRef="#br1">5889 4407 7942,'7'-13'-54,"17"-15"-304,-5 4 1,0 5-227,-6 11 55</inkml:trace>
  <inkml:trace contextRef="#ctx0" brushRef="#br1">5872 4393 7983,'-14'0'-405,"6"-6"281,-4 4 467,10-4 1,-4 12-119,6 3 1,4 4-3</inkml:trace>
  <inkml:trace contextRef="#ctx0" brushRef="#br1">7193 4712 11312,'35'-35'-129,"-2"-7"-23,-5 4 17,-4 0 1,-7 6-511,2-1 1,-4 9-44,-6 5 0,-3 4 688,-6 0 0,7-5 0,1-2 0</inkml:trace>
  <inkml:trace contextRef="#ctx0" brushRef="#br2">9440 8399 9566,'-16'-5'-471,"1"0"-182,11 4 755,-3 1-160,26 0 1,-6 4 67,-3-2-7</inkml:trace>
  <inkml:trace contextRef="#ctx0" brushRef="#br2">9509 8956 7707,'-6'18'-139,"-12"23"-238,9-3 1,-2-13-545,6-6 921,0-10 0,12-15 0,0-10 0</inkml:trace>
  <inkml:trace contextRef="#ctx0" brushRef="#br0">5389 4748 7951,'0'-8'-198,"0"2"212,0 0 244,0 4-465,6-4 208,-4 0 1,4 2 71,-6-5 1,0 4 63,0-4-634,0 6 497,6-10 0,-4 11 0,4-4 0</inkml:trace>
  <inkml:trace contextRef="#ctx0" brushRef="#br0">10237 5672 8196,'-28'-6'0,"6"4"-259,3-2 1,9 8 184,5 6 1,4 10 336,1 9 1,3 7 42,7 12 0,-6 8-140,11 11 0,-4 5-432,-4-32 1,0 1 0,0 2-1,0 1 307,1 5 1,-2 1-1,-1 0 1,-2-2-150,0 0 1,-1-1 0,-1-1-1,-1 0-85,1-3 1,-2-1 0,1-1 0,-1 0 236,-4 35 1,2-14-140,-7-20 1,6-12-277,-6-11 0,1-12-64,-5-12 1,-1-24-145,1-23 579,6-16 0,2-4 0,6-6 0</inkml:trace>
  <inkml:trace contextRef="#ctx0" brushRef="#br0">10251 5544 8168,'35'-50'0,"3"2"0,5 12 0,4 8 0,4 4-51,6 5 0,4 3-161,1-3 0,-1 4 27,-4 0 0,-5 1 93,1 0 0,-6 0 60,5-1 0,5 6 97,5-1 1,-2 7 33,-8-1 1,1 4 109,-5 4 1,-1 11-138,-4 8 1,-7 6 10,-3 4 1,-4 11 11,-6 13 1,-2 8-144,-7 11 0,-7-37 1,-1 2 65,-1 4 0,-1 0 0,0-1 0,-1-1-112,-3 2 0,0 0 0,0-1 0,0-1 0,0 0 1,0-1 0,-1 1 0,0 1 64,-1 1 1,-1 0 0,2-4 0,-1-1-187,-2 0 0,-1 0 0,-5 34-37,-4-2 1,0-12-539,0-4 790,-1-8 0,0 2 0,-4-5 0,-5-3 0,-3-2 0</inkml:trace>
  <inkml:trace contextRef="#ctx0" brushRef="#br0">10792 6980 8156,'-15'-6'108,"8"4"0,2-9 241,10 7 0,9-6-4,10 5 0,10-4 28,9 4 0,12-8-472,12-1 1,-28 7 0,2-2-157,2-2 1,-1-1 0,2 2 0,-1 1 320,-2-3 1,-1 0-1,-1 3 1,1 1-67,36-11 0,3 3 0,-37 9 0,1 0 0</inkml:trace>
  <inkml:trace contextRef="#ctx0" brushRef="#br0">23687 2189 7904,'5'-19'-212,"0"0"0,-1-4 218,-4 4 1,0 0 577,0 5-267,0-1-186,0 1 22,0 0-14,0 0 36,-6 6 164,5-5 1,-12 5-180,5-6 8,-6 0 0,-5-5 163,0 0 0,-6 0-217,1 5 0,-9 0 3,-5-1 1,-10 7-200,-4 4-132,-3 2 1,-11 5 267,-1 7 1,1 6-65,9 12 0,0 7 8,0 3 1,-1 14 49,27-24 0,0 1 0,-27 26 7,27-29 1,0 0-1,-21 26 5,5 5 1,4 0 187,5 0 0,10 8-80,9 6 1,3 4-94,8-35 1,2 1 0,1 5 0,0 1-223,0-2 0,1 0 1,2 4-1,1 0 200,-2-4 1,1 0 0,4 3 0,2-1-31,2-2 0,2 0 0,2 0 1,2-2 30,4-2 1,2-1 0,3-1 0,3-2-96,6-3 0,2-2 0,0 0 0,1-2 45,4-3 1,2-2 0,1 2 0,2 0-50,-2-3 0,0-1 0,4-2 1,1-1 39,-3-2 0,1-3 1,7-2-1,1-2-39,3-1 1,1-1 0,-1-3 0,0-3 76,-7 0 0,0-1 1,2-1-1,0-2 0,-1 0 1,-1-3-1,2-2 1,0-3 48,1-5 1,0-1-1,-1 0 1,0-1-43,-1-5 1,-2-1 0,-4 2 0,-1-1 73,-3-5 0,-1 0 0,-1 1 1,1 1-43,6-4 0,-1-1 0,-1 0 0,-1-2-87,3-4 1,-1-1 0,-2-3 0,-2-1 5,-4-2 0,-2-1 0,-3 3 1,-3 1-47,-3-1 0,-3-1 0,-2 1 0,-1-1 31,-5 1 0,-1 0 1,0-2-1,-3-1-70,-2-2 1,-2 0 0,-1 1 0,-1 1 16,-4-2 0,-1 0 1,-1 2-1,-3 0 39,-4 3 1,-2 0-1,-2-1 1,-3 1-63,-6 4 0,-4 1 0,-2-1 0,-3 3 38,-9 0 1,-2 4-1,-1 2 1,-1 2-119,-6-2 0,-1 2 0,5 2 0,2 2 27,2 1 0,2 2 0,4 0 0,-1 2-541,-4 4 1,1 1 0,-31-16 693,7 3 0,6 2 0,17-2 0,3 1 0</inkml:trace>
  <inkml:trace contextRef="#ctx0" brushRef="#br0">29502 2331 7805,'-66'-9'152,"0"0"1,10 4 302,-1-5 0,12 7-268,2-2 1,0 4-80,5 1 0,-3 1-7,-1 4 1,-1-3-114,0 2 1,1 3-58,-1-2 0,-4 1 55,-1-1 1,6-2-20,4 6 0,6-1 121,-1 2 1,4 4-40,6 0 1,-4 3 59,3 12 1,2-2 1,-2 11 1,1 6-87,-6 8 0,-1 10-211,-3 4 1,3 3 255,-3 3 1,20-34-1,2 1-201,1 1 0,1 0 1,2 3-1,0 0 261,2 2 0,1 0 1,0 0-1,1 0-55,2 0 0,2 0 0,4 0 0,3-2 17,11 33 1,8 0-28,6-5 0,3-8-71,7-6 0,4-2 36,1-7 1,12-7-15,1-8 1,-22-20 0,3-4-26,2-1 1,2-2 0,2-1 0,0-2 28,2-2 1,0-2 0,0 1-1,-1-1-282,1-1 1,0-1 0,5-6-1,0-3 297,2-3 1,0-3 0,3-3 0,-1-2-249,-4 0 1,-1-1 0,0-5 0,-1-1 259,-7 2 0,-2-1 0,3-3 0,-1 0 70,-3 1 1,0 0 0,0-3 0,-1 0-135,-6 1 1,-1 0-1,-1-3 1,-3-1 117,-6 2 0,-3-1 0,-3-3 0,-3-1 164,3-31 1,-10-3-143,-4 3 0,-13-2-65,-11-3 1,3 38-1,-4 0-131,-7-5 1,-3 1-1,-4 1 1,-3 0-82,-5-5 0,-1 2 1,1 5-1,-2 4-47,-1 1 1,0 1 0,3 3-1,1 0-181,-2 2 0,0-1 0,2 1 1,0-1 150,-4 1 0,0 0 231,1 2 0,1 1 0,1-1 0,-1 0 0,0 4 0,1 1 0,-1 1 0,0 1 0</inkml:trace>
  <inkml:trace contextRef="#ctx0" brushRef="#br0">17829 2033 8136,'-11'-10'-162,"-3"1"0,-3 4-195,3-4 0,-5 4 347,0-4 1,0 4 308,5-5 1,-1 1-108,1-5 0,0-1-41,0 1 0,-1 0 109,1 0-162,0-7 1,-2-1 182,-3-6 0,3-1-96,-3 1 1,-3 1-40,-1 3 1,-6 5 31,-4 10 0,-6 3-204,-14 6 0,-5 7 120,-13 8 1,6 10-401,4 8 1,-3 11 342,3-1 0,29-17 1,1 2-75,0 0 1,0 1 0,-28 23 30,29-24 1,-1 1 0,-28 23 47,3 0 1,2-3 21,6-7 0,3 3-177,11 2 0,-3-1 210,3 6 0,1 2-38,5 7 0,-1 9 46,15-33 1,0 2 0,3 1 0,1 0 19,-4 36 1,6 0 139,8-5 0,13 0-293,6 0 1,12 0-189,7 0 1,-14-38 0,3-1 158,2 0 0,3-2 0,4-4 0,3-2 33,7-1 1,3-3 0,0-4 0,1-2-23,4-4 1,1-1 0,-1-2 0,-1 0 59,-1-2 1,1-1-1,2 0 1,2-1 0,2-2 0,0-2 0,1-5 0,-1-2-333,-2-3 0,0-2 1,3-4-1,0-2 419,2-6 0,-1-3 1,-1 0-1,-2-2-28,0-4 1,-2-3 0,-5-1 0,-2-2 35,-5 1 1,-3-2-1,-3 0 1,-3-2-15,-3 1 1,-3-1 0,-2 0-1,-2 1-14,0-1 1,-2 0-1,-4-1 1,-2 0-25,-1 1 0,-3 1 0,-4-2 1,-3 1 86,-1-33 0,-19-2-190,1 40 1,-3 1 0,-3-3 0,-3 1 30,-5-4 0,-3 0 0,-1 2 0,-2 0-333,-2 3 0,-1 0 0,-6 0 0,-3 2 138,-7 4 0,-1 3 0,5 2 1,0 3-68,-4 2 0,0 1 0,7 5 0,1 1-236,-1 0 0,0 1 0,2 2 0,-2 2 513,-7 2 0,0 2 0,2-1 0,0 1 0,-6 1 0,-2 1 0,3 1 0,0 0 0</inkml:trace>
  <inkml:trace contextRef="#ctx0" brushRef="#br0">11417 2147 8029,'-19'-29'-379,"0"1"0,0-1 296,5 1 1,-6 4 39,-4 1 1,-4 5 91,-6-1 0,-10 3 21,-13 2 1,-3 5-625,-1-1 580,-1 7 1,10-3 196,-10 6 1,4 6-118,-4 4 1,-1 4 165,1 5 1,-4 3-117,4 6 1,2 7-29,8 3 0,5 8 12,9 1 1,-3 7-357,3-2 1,-2 3 327,3 2 1,-1 2 23,9 2 0,-1 10-53,20-31 0,1 1 0,0 0 0,1 2-38,2-1 1,2 1 0,1 2 0,2 0 14,2 0 1,2 0-1,3 6 1,3 2-249,2 2 0,1-1 0,2-3 0,1-1 215,1 3 1,1-1-1,0-7 1,2-2 37,2-2 0,1-1 1,2-2-1,1-2-58,27 21 1,-18-28 0,3-1 81,5-6 1,1-2-1,5 0 1,1-2-2,5-5 1,1-2-1,-2-1 1,0-1-62,-4-4 1,1-1 0,6-1 0,0-1 28,3-4 0,1-1 1,-2-1-1,1-1-97,-2-4 0,-1-1 1,0-3-1,-1-3-163,0-2 1,-1-2-1,1 0 1,1-1 163,5 0 1,1 0 0,-7-3-1,-1 0 47,-2 1 0,0-1 0,0-5 0,-1-2 77,-1 1 1,-1-2-1,1-4 1,0-2-6,3-2 0,-2-1 1,-6 3-1,-3-1 53,-3 2 1,-2-2 0,-1-2 0,-3-1-54,-3-1 1,-3 0 0,-2 2 0,-2-1 15,-6 1 0,-1 1 1,-1 1-1,-2-1 8,0 0 1,-2-1 0,-1 0 0,-1-1 7,-4 1 1,-1 1 0,3-39-229,-7-1 1,-4 4 108,0 36 0,-1-1 0,-2-1 1,-2 1-40,-3-2 0,-4 0 1,-3 1-1,-3 2-22,-1 4 0,-2 1 0,-4 2 0,-2 3-29,-1 1 0,-2 1 0,-6 0 0,-2 2 118,-3 4 0,0 2 1,0-1-1,1 2-40,2 4 1,-1 2 0,-3 1-1,0 3-84,2 1 1,-2 2 0,-7 1 0,-1 2 56,-3 2 1,0 2-1,3 2 1,1 0-198,5 1 1,1 2 0,-2 2 0,0 3 98,4 0 0,0 1 0,0 2 0,1-1-144,1 2 1,1-1 0,-34 9-372,15 1 0,4-5 660,9 5 0,6 1 0,-1-1 0,7-7 0</inkml:trace>
  <inkml:trace contextRef="#ctx0" brushRef="#br0">8346 17074 8198,'-42'0'0,"-1"0"388,13 0 1,9 1-114,17 4 1,2 9 86,2 10 1,11 3-79,3 1 0,15 7-117,-1 3 0,5 2-148,1-3 0,-1-3-224,9-11 1,1-4-328,14-9 0,6-5 200,-23-6 0,1-3 0,1-5 0,1-3 99,4-3 0,1-3 0,-2-2 0,-2-3 71,-4-2 1,0-2 0,4 0 0,-1-1 2,2-7 0,0-1 0,0 3 0,0 0 66,3-3 1,-1 1 0,-4 4 0,-1 3 154,-5 4 1,-2 1 0,28-14 127,-6 9 0,-7 12 405,-7 11 0,-1 20-82,1 13 1,-5 8 376,0 16 0,0 1-373,5 3 1,-1 0-72,1-4 1,1-9-413,3-10 1,1-10-190,9-4 0,9-9-197,-26-6 1,1-3 0,3-5-1,2-3 181,1-2 0,0-1 0,2-6 0,-1-2-436,-1-2 0,1-2 0,1-3 1,1-1 300,0-4 0,0-1 0,-1 2 0,1 1 89,3-1 0,-2 1 0,-6 3 0,-1 1 369,-3 4 1,-2 2 0,29-9-206,-6 13 0,1 8 289,-1 10 1,-1 12 165,-4 13 1,0 7 371,0 11 0,-5-6-385,0 7 1,0-9 30,5 4 0,2-8-578,2-12 0,17-7 139,-34-10 1,2-2-1,1-3 1,1-1-68,-1 1 1,0-2 0,-2-4 0,-1-2 38,-2-4 0,1-2 0,6-1 0,2-1-438,5-1 1,1-1-1,-3 2 1,-2 0 298,-1-2 0,-2 1 1,-9 4-1,-1 0-154,37-7 0,-2 5 307,2 5 1,-36 5-1,0 3 215,36 6 0,-6 4 563,-9 10 1,-2 8-530,-2 6 1,-5 5 63,0-5 1,8 0-107,11-4 1,-32-15 0,1-1-134,5-1 0,0-1 1,-2-2-1,-1-2-96,1-1 1,0-2 0,3-2 0,1-1-103,0 2 1,1-1 0,6-6-1,2-3 10,6-2 0,-1-1 0,-3 0 0,-2-1-54,-1-1 0,-1 0 1,1 1-1,-1-1 79,1-3 1,-1 1-1,1 3 1,1 0 35,-1 1 0,-1 1 1,-4 2-1,-1 0 85,-3 2 1,-2 0 0,0 2 0,-1 0-67,0 3 0,-1 0 0,4 1 0,0 0 260,2 1 0,-1 0 0,-3 1 0,-1 1 18,0 0 1,-1 1 0,37 8-14,-37-8 0,1-1 1,3 2-1,2-1-83,3 1 0,2-2 1,1 0-1,1-2-151,-3-1 0,0-2 1,4 1-1,0 0 82,1 1 0,0-2 1,5-2-1,2-2-211,5-1 0,0-2 1,-6 1-1,0-2 67,1-2 1,0-1 0,-1 3-1,1 0 23,4 0 1,1-1 0,-3 2 0,-1 0-4,-6 1 1,1 0 0,4 0-1,0 0 20,-5 0 0,0 0 0,4 2 0,-1 2 62,-5 0 0,0 1 0,-2 1 0,0 1 6,-5 0 1,0 0 0,4 0-1,2 0 72,1 0 0,0 0 0,-1 0 1,-1 0-17,-3-1 1,0 2 0,1 1 0,0 0-52,-2 1 0,2-1 0,5 1 1,1-1 71,0-2 0,0 0 0,-3 0 0,-1 0-31,-3 0 1,0 0-1,3 0 1,-1 1-32,1 2 1,-1-1 0,2-1 0,0 0-20,4 1 0,-1 0 0,-3 0 0,0-2-57,-4 0 0,0 0 0,6 0 0,1 0 15,-2 0 1,0 0 0,3 0 0,2 0-100,-1 1 1,1-2 0,-4-2 0,1-2 25,-3-1 1,1-2 0,4-1 0,0-1 54,5-1 0,1-2 0,-6 0 0,-2-1-56,-4 2 0,-1 1 0,0 0 1,1 0 27,-1-1 1,1 0 0,2 1 0,1 0 140,-1-1 0,0 0 1,-5 1-1,-1 2 46,-8 1 1,-1 1 0,-2 2-1,0 1 245,36-6 0,2 7-212,-38 0 1,0 2 0,38 5 85,-7 6 0,-11-1 124,-3 5 1,-10-3 292,0 8 0,-2-1-561,-3 1 1,3-5 53,2 0 1,2 0-228,3-4 0,2-4-1,-7-1 1,0-3 612,-4-2 1,-2 0-452,-3 0 0,-3 0 546,-7 0 0,-6-2-457,-3-3 1,-3 4 206,-2-4 0,-4 3 37,-1 2-45,-5 0 72,2 0-70,-6 0-3465,0 0 3189,0 7 0,0-4-98,0 6 1,0-4 106,0 4 1,-5 1-43,0 4 1,-1-4-32,1-1 1,4-4 33,-4 4 1,-1-4-2,1 5 1,-1-7-234,1 1 200,3 4-522,-4-6 112,6 4-1808,0-6 2200,0 0 0,0-6 0,0-2 0</inkml:trace>
  <inkml:trace contextRef="#ctx0" brushRef="#br0">8403 15467 8215,'-8'15'0,"2"5"-92,6 4 0,1 9 211,4 5 1,3 14 92,6 14 0,-6-26 0,-1 1-620,0 10 1,0 2-1,0 1 1,0 1 441,0 4 0,0 1 0,1 2 1,0 1-77,1 1 1,1-1 0,-2 0 0,0-2 29,1-6 1,1-1 0,-2-4-1,0-1-362,-2-3 0,2-2 1,11 30 119,0-7 1,0-20-143,-5-9 0,-5-14 396,1-10 0,-7 0 0,3-6 0</inkml:trace>
  <inkml:trace contextRef="#ctx0" brushRef="#br0">8844 15140 8438,'14'-50'0,"11"3"-244,4 9 0,10 3 107,4 6 0,1 1-319,8 0 1,19 1 490,-29 15 1,2 0-1,3-1 1,0-1-28,3 2 0,0 0 0,-5 0 0,0-1-237,0 1 1,0 1 0,1-2-1,1 0 204,7 4 0,1-1 1,-3-2-1,-1 1 24,4 1 1,-1 1-1,-7-1 1,-2 1-8,-3 1 0,1 1 1,1 2-1,0 1 5,4-1 0,-1 1 0,-1 0 0,0 0-6,-1-1 1,0 0-1,-3-1 1,0 1 17,33 0 0,-7 2 29,-16 8 0,-4 4 12,-10 10 1,0 3 12,-10 7 0,2 1 282,-11 3 0,5 3-156,-5 7 1,-2 4-87,-7 1 0,1 6 66,-7-2 0,6 14 72,-5 5 0,6 5-131,-2 0 1,4-2-59,-6-34 1,0 1 0,7 36-19,-7-35 0,0 1 1,1 0-1,-1 1-26,0 3 1,0 1 0,0 0 0,0-1-5,0-4 0,0-1 0,-2 0 0,0 0-368,4 34 0,-6-2 228,0-34 1,-1 0 0,0 33-563,-2-2 1,-2 3 697,-3-7 0,-4 4 0,-7-10 0,2-1 0,3-1 0</inkml:trace>
  <inkml:trace contextRef="#ctx0" brushRef="#br0">9427 16889 8075,'-32'-41'0,"4"3"0,4 10-283,15 9 1,15 5 48,13 4 0,6-1 341,4 6 0,12 1-143,6 4 1,8 0 169,7 0 1,14 4-255,-30-1 0,3-1 1,0 1-1,3-1 303,6-2 1,2 0 0,-1-3 0,-1-1-467,1 0 1,1-1 0,5-4 0,1-3 288,2-1 1,1-2-1,2 1 1,-1-2-149,-7-2 0,2-2 0,11-3 0,1-3 74,-26 8 1,-1-1-1,1-1 1,23-10 0,0 0 67,-5 2 0,-1-1 0,2 1 0,-1-1 0,-2 1 0,-1 0 0</inkml:trace>
  <inkml:trace contextRef="#ctx0" brushRef="#br3">12782 17003 8264,'-14'-6'583,"6"-2"0,2 1-686,6 7 0,1 2 71,4 7 0,-2 6 62,7 4 1,-6-1-60,6-3 0,-1-1 0,6 0 0,4 0 60,0 1 0,4-6 100,-4 1 0,8-6-40,1 6 0,1-7 154,4 2 0,2 1 32,-2-1 0,2-1-142,-2-4 1,2 0 41,3 0 0,1-4-9,-6-1 0,7-5 1,-2 6 1,9-1-99,5 5 1,4 0-17,0 0 1,0 0-138,-4 0 0,2 5 95,-7-1 0,-4 8-51,-6-3 1,-3-1 78,4 1 1,-2-4-213,2 5 0,4-6 67,1 6 1,1-7 26,8 2 1,-4-4 112,4-1 0,-5-4-11,6-1 1,-8-5 117,3 6 0,-4-7-85,-1 1 1,4 2 11,0-1 1,6 6-31,-6-2 0,5-2-53,-5 3 1,4-1 7,-8 5 1,1 0-100,-11 0 0,5 2 78,-5 2 0,-4-1-19,-6 7 1,-1-2 19,2 1 1,3 4 8,-3-4 0,3-1 132,1 2 0,0-7-78,1 2 1,-1 1 191,1-1 1,-1 1-98,1-1 1,-1-4-52,0 4 0,6-3-81,-1-2 1,0 0 4,-5 0 1,2 0 17,4 0 1,-3 0-13,7 0 0,2-2-112,7-3 0,-1 4 67,6-4 1,0 4-108,5 1 0,-7 0 89,-2 0 0,-4 0-6,-1 0 1,-5 0 84,0 0 1,-1 0 1,6 0 0,1 0 13,4 0 1,2 0 9,7 0 0,0 0 92,0 0 1,-2 0-68,-3 0 1,4 0-16,-4 0 1,5 0-201,4 0 1,1 0 121,9 0 1,-5-5 0,5 0 1,-7 0-106,-12 5 1,-2 0 90,-2 0 1,-4 0-35,3 0 1,-1 0 36,2 0 0,-4 0-5,3 0 0,2 0 104,-2 0 1,1-4-49,-5-1 0,-2 0 106,-3 5 1,3-1-112,-3-4 0,4 3 19,6-3 0,-1-1-123,10 1 0,-3-1 65,7 1 1,-2 2-49,-3-6 1,-10 6-84,-3-2 0,-5 2-53,0-2 1,-3 3 51,-7-2 1,-4 2 96,-1 2 1,1-5 15,4 1 0,-4-6 109,0 5 1,-5-1 242,5 1 1,-2 2-117,1-6 0,4 4 46,-3-5 1,-2 2-199,2-1 1,-5-4-178,4 4 1,-1 1 130,2-1 1,-2-1-160,-3-4 1,-3 0 77,3-1 0,-3 1-12,-2 0 0,0 0 59,0 0 1,-4 4-35,-1 1 0,-4-1 165,5-4 1,-6 0-38,6-1 0,-2 1-28,1 0 0,2 0-19,-6 0 0,4-5 0,-4 0 0,6 0 3,-1 5 1,-2-5-14,1 0 1,-4-2 30,4 2 0,-1 2-30,2-7 1,1 7 49,-6-2 1,4-2-57,-4 2 1,4-1 5,-4 1 0,4 3 1,-4-3 1,0-2-1,-5 2 1,5-1-17,-1 1 0,1 2-9,-5-7 1,5 5 65,0-5 0,1 5 4,-1-4 0,-4 4 79,4-5 0,-2 5-105,2-5 0,-4 7 58,4-2 1,-3 2-58,-2-2 1,1 3 0,4-3 0,-3 3-24,2 2 1,-2 0-19,-2-1 1,0 0-88,0-4 1,0 3 66,0-3 1,0 3-78,0 2 0,0-5 94,0 0 0,0-1-18,0 1 1,0 1 21,0-6 1,0 6 9,0-6 1,-5 6 3,1 0 1,-6-3 9,5 2 1,-4 0-88,4 5 0,-4-5 64,4 0 1,-1 0 20,1 5 0,-3 0-22,-6-1 1,1 1 11,4 0 1,-4 0 13,3-1 1,3 0 7,-3-4 0,5 3 8,-4-3 0,1 3 11,-1 2 1,1 0-24,3 0 1,-1-2-3,-4-3 0,-3 3-3,4-3 1,-4 3-1,-1 2 1,5 0 5,-1 0 0,2-1 31,-1 1 0,-4 0 5,4 0 0,1-1-19,-2 1 0,2 0 6,-1 0 1,-2 0-34,6-1 0,-6 1 25,2 0 0,-4 0-35,-1 0 1,1 4-3,4 1 0,-4-1-7,3-4 0,-2 4 0,-2 1 0,-5 1-2,0-1 0,0-4 7,5 3 0,-7 3 0,-3-3 1,2 2 2,-2-1 0,6-4 4,-6 4 0,2 1 0,-2-2 0,-1 1 0,6-5 0,-6 4-4,1 1 0,-1 4-12,1-5 0,-3 2-2,3-1 0,-4-2 16,-5 6 0,3-4 0,-4 4 1,-2-6 6,-2 1 0,-3 3-11,-1-3 1,-1 5 6,0-4 1,1 1-6,-1-2 1,5-2 50,0 2 1,5-2 0,-5-3 1,0 6 7,-5 0 0,-1 1-50,-3-2 1,1-1 2,-6 6 0,1-4-9,-1 4 1,-2 0 21,7 5 0,0 0-101,4 0 0,0-1 85,1-4 1,-3 3-186,-2-2 0,1 2 45,-6 2 0,2-1 35,-3-4 0,0 2 83,5-7 1,1 5 3,4-4 0,5 4 56,0-4 0,1 4-96,-6-4 0,0 4 201,1-5 0,-6 7-46,1-2 1,-5-1-33,4 1 0,1 1-97,4 4 1,5-5-3,0 0 1,5 0 14,-5 5 0,5-1-97,-5-4 0,0 2-71,-4-7 1,-1 7 79,0-1 0,-6-4 101,-3-2 0,2 2 4,-2-1 0,10 6 128,0-2 0,2-1-126,-2 1 1,-1 0 101,0 5 0,-1 0-84,-3 0 1,1 0 20,-6 0 1,0 0-59,-5 0 0,6 0 43,4 0 1,4 0-107,5 0 0,-3 0 42,3 0 0,-1 2-14,1 2 0,-8-2 39,3 3 1,-7-4-3,2-1 1,-4 2 7,5 3 0,0-4 2,4 4 0,2 1 47,3-1 1,-2 5 13,7-6 1,-6 7 2,1-1-1,-2-2-8,2 1 1,-3-1 2,3 2 0,-1 2-43,1-2 1,-1 2 9,5 3 1,-2-3-46,8-2 1,-7 2-11,11-2 0,-4 2-71,9 3 0,-5-1 103,5 0 1,-1 0-23,1 0 1,1 2 47,-5 3 0,4-3 5,-5 3 1,5-3-16,-5-2 0,5 0 10,-4 0 0,5 2-5,-1 3 0,-1-3 8,1 3 1,0-2-38,5 2 0,-1-3 29,1 3 0,-5 2-47,0-2 1,0-1 21,5-3 1,0 4-6,0 0 1,-1 4 5,1-4 0,0 2 0,0-2 0,4-2 60,1 7 1,-1-5 9,-4 4 1,5 0-72,-1 0 1,5 3 20,-4-8 1,6 6 56,-2-5 1,-1 5-51,1-5 1,0 4 12,5-4 0,-4 5-31,-1-5 0,0 5-3,5-5 1,0 1-26,0-1 1,0-1-1,0 5 1,0-4-115,0 5 0,0-5 82,0 5 0,0-5 15,0 4 0,0 1 5,0 4 1,-5-4 23,1 0 0,-1-1 44,5 6 1,0-5 12,0-1 1,0-4 12,0 5 0,0-5 131,0 5 1,0-5-19,0 4 1,5-4-115,-1 5 1,1-5-84,-5 5 1,2-1 91,2 6 1,-2-6-84,3 1 1,-2 0-12,2 4 1,-4 1-22,4-1 0,-2 0 17,2 1 0,-4-1 0,4 1 0,1 1 32,-1 3 0,5-6-7,-6 6 1,6-11 73,-5 7 1,6-4-24,-2 3 1,-1 1 87,2-1 0,-1-1-87,5-3 1,0 2 7,1-2 0,-1 1-49,0-1 0,2 3-10,3-3 1,-2-2-46,7 1 0,-5 0 72,5 0 1,-5 3-48,4-7 1,-1 4 22,2-4 0,3 2-29,-3-2 1,1-4 25,-1 4 1,2-3-6,-2-2 0,-2 1-11,2-1 0,0 0-2,4 0 1,2 1 10,3-1 0,-1 0 5,6 0 0,0 0 3,4 1 0,1-6 1,0 1 0,-1-3 1,1 3 0,0 1 37,-1-6 1,-4 4 4,0-4 0,-5 1 22,5-1 0,0-2 138,5 7 0,4-6-132,0 6 0,2-7 15,-1 2 0,-2 1-98,6-1 0,-8 4 15,-1-4 1,-1 5-12,-4-6 1,3 6-1,2-6 1,6 3-21,3-2 1,3-4 4,2 4 1,0-4-12,0-1 0,-2 0 22,-3 0 0,4 0 8,-4 0 0,-2-6 4,3-3 1,3 1 0,6-2 0,9 2-240,-5-1 0,6-4 240,-11 4 0,-1-4 1,-8-1 0,8 0-1,-3-1 1,10 3 0,-1 2 0,-1-2 8,1 2 0,-6-2-2,2-3 0,-9 6 98,0-1 1,-6 3-59,5-3 0,5-3-38,5 4 0,4 1-48,-5-1 1,1 4-4,-5-5 1,-6 1 10,-4-5 1,2-1-1,-2 1 0,2 0-47,-1 0 0,5-4 49,4 4 1,2-8-26,-12 8 1,5-2-14,-4 7 0,-1-7 5,-4 6 0,-5-5-40,-1 5 0,-3-3-7,4-1 1,-1 0 19,6 0 0,5 0-18,-1-1 0,3 1-102,-7 0 1,8 0 115,-9-1 1,-2 1 84,-7 0 0,-3 0-44,-2 0 1,-4-1 351,0 1 0,-2 0-329,2 0 1,1 0 115,-6-1 0,5 1-2,-5 0 1,4 1-87,-4 4 1,5-4 136,-5 4 0,5-2-122,-6 1 0,1-3-21,-4 4 0,0-4-29,4-1 1,-3 5-101,3-1 1,-3 1 95,-2-6 0,0-3-13,1-1 0,-1-2-31,0 2 1,0 2-22,0-7 0,1 5 110,-1-5 0,0 2-51,0-1 0,4-3 134,-4 7 0,3-1-110,-7 1 1,2 1 191,3-5 1,-1 5-86,0-1 1,0 4-62,1 0 1,-1-4-2,0 1 1,0-1-10,0 4 0,2 0-114,3-4 0,-8 3 119,3-3 0,-3 1-135,4 0 0,-6 0 103,1-6 1,-7 5-38,2-4 1,-4 5 28,-1-1 1,0-1 13,0 1 1,0-5 50,0 5 0,0 0 12,0 5 1,-5 0 31,1 0 1,-1-1-76,5 1 1,-5-2-29,0-2 0,1 5-10,4-6 0,-5 6-6,0-6 0,-1 4-18,1 0 1,-1 1-22,-4 0 1,-2-5 45,2 0 1,-2 0-7,-3 5 0,1-2 34,0-3 0,0 3-29,0-3 0,-2 4 57,-3 0 0,3 1-34,-3 0 1,2 0 8,-2-1 0,-2 1-20,-3 0 1,-2 0-5,2 0 0,-3-2-18,-1-3 1,-7 3-7,-3-3 1,2 3 48,-2 2 0,0 0-24,-5 0 0,5-1 14,0 1 0,5 0-17,-5 0 1,2 0 87,-2-1 1,-5 1-36,1 0 1,-3 0 11,-7-1 1,0 1 28,-5 0 1,2 1 6,3 4 1,1-4-65,4 4 0,3-4 17,-4-1 0,2 4-33,-1 1 1,-3 0-11,-7-6 1,-2 6-94,-2-1 0,2 2 57,-2-1 0,7-4-128,2 4 0,4-4 96,-4-1 1,0 1-9,-5 4 1,-1-4-21,-4 4 1,1-4 54,-1-1 1,0 0 94,10-1 0,2 3-30,-3 2 0,3-2 19,-2 2 0,-8-1-71,3 2 0,-8-4-9,4 4 1,-1-4-10,5-1 1,6 4-12,4 1 0,-3-1 47,-3-4 0,1 5-21,-5-1 0,4 2 84,-9-1 1,0-2-27,6 6 1,-4-5 99,7 6 1,4-3-104,2 3 0,-2 2 30,2-3 0,-12 4-36,2 1 1,-3 0 0,3 0 0,-3 0-25,4 0 0,-3 0 36,12 0 0,-1 0-135,6 0 1,-3 0 60,-2 0 0,1 0 29,-6 0 1,0 0 43,-5 0 1,5 0 83,0 0 0,11 0-66,-2 0 0,5 0 104,0 0 0,-3 1-125,3 4 1,-3-2 30,-1 7 1,-3-1-94,-2 5 1,1-1 18,-6-3 1,6 2-139,-1-2 1,3 2 310,1 3 1,5-1-197,0 0 0,6 0 76,-1 0 1,-1 1-36,0-1 1,-4 5 219,5 0 0,-6 6-65,1-1 1,3 1 35,2-1 0,-2 7-150,2-2 0,0 2-33,4-2 1,6-1-32,-1 1 1,7 1-186,-2 3 0,3-2 154,2 7 0,-1-5-76,1 5 0,0 0 37,0 5 1,1-5 11,4 0 0,-2-5 245,6 5 1,-5-2-61,6 2 0,-1-2 125,5-2 0,0-4-18,0 3 1,0-2-34,0 3 1,0-3-109,0 7 0,0-5 1,0 5 1,5-5-173,-1 5 0,7-5 102,-1 5 1,-2-6-137,1 1 0,1-3 66,4-2 0,-4 1 39,-1-1 0,0 1 25,6-1 1,-1 1-3,0-1 1,0 1 33,1-1 0,4 0 101,-1 1 1,3 1 32,-2 3 0,1-1-107,4 5 0,3-8-44,-3 4 1,3-4-1,1 8 1,0-5-4,1 1 0,-5-8 0,-1-1 1,4 3-9,2 1 1,2 4-20,-7-8 1,3 3 4,1 1 1,2 0 2,3 1 1,-1-1 15,6 1 1,0-6 49,4 1 1,6 0-47,-1 4 0,7 1 2,-2-1 0,-3-4-2,-2 0 1,-2-6-4,-3 6 0,6-5 2,-1 5 1,7-5-5,-2 4 1,10-4-164,4 5 0,-3-5 179,-1 5 1,-4-5 3,-1 4 1,-3-4-10,3 5 0,-2-7 4,11 2 1,2-3-31,8-2 1,-5 1-84,0-1 1,-4 0 124,-6 0 0,1 0-6,9 1 0,3-6 43,-31-4 1,-1 0 0,37-2-74,-3 2 1,-3 1 7,-2-1 1,2-1-21,2-4 0,3 0 8,2 0 0,-38-2 1,0 0-16,-1 0 0,-1-1 0,37-8-36,-1 1 1,-3-2 55,-2-3 1,-31 8 0,2 0-2,1 0 1,-1 0 0,0 0 0,-2 0 125,36-7 0,-5-5-130,-4 0 0,1-2 111,-7 2 1,9 3-39,1-3 0,-2-1 17,2 1 1,2 0-57,-11 5 1,2-5-14,-11 0 0,3-2-59,6 2 0,1 2-171,4-7 0,0 5-53,-5-4 0,0 4 73,-5-5 1,-7-1 108,-3-8 1,-2 3 11,-3-4 1,1 0 45,0 0 1,-1-3-11,1 3 1,-2 0 132,-3 0 0,-3 4-20,-7-3 0,1-1-45,-1 0 0,-4-4 145,-1 5 0,-5-5-46,1 5 0,-3-11 178,-2 1 1,0-1-265,0 6 0,0-3 29,1 3 1,0-3-69,4-2 1,-3 6-129,3-1 1,-3 1-71,-2-1 1,0-3 57,1 3 0,0-3 38,4-1 0,-8-1 48,4 0 0,-9 2 27,3 3 1,-5-1 3,0 6 0,-4 0 72,-4 4 1,-4 1-106,-7-1 1,1 1 2,0-1 1,-5 1 37,0 0 1,-5 4-9,5 0 1,-4-1 16,4-8 0,-6 3-28,1-3 1,-3 1 39,-1-1 1,-1 3-3,1-3 0,-5 4 8,-1 6 0,-5-4 18,1 3 1,-3 2 11,-2-2 0,4 7-37,-4-2 1,8-2 1,-7 2 1,7-1-112,-3 1 1,0 3 65,-5-3 1,-1-1-81,-3 1 0,-4-2 104,-6 2 1,-1 3-7,-4-3 0,4-1-106,-4 1 1,9 0 141,0 5 0,4-2 23,-7-3 0,0 8-52,-10-3 1,0 3 22,-6-4 0,8 3 29,2 2 0,4-2 17,1 2 0,-2-1 5,-2 2 1,-4-4-7,-6 4 0,-5 1-271,0-2 1,2 5 28,8-4 1,-4 4 59,4-4 0,-5 4 108,-5-5 0,-2 7 77,38 1 1,0 0-1,-39-5-46,3 3 1,7-1 8,-7 5 1,0 0-47,33 0 1,1 0 0,-39 0-19,0 0 0,7 0 28,-2 0 1,2 0-10,-2 0 0,0 0 55,34-1 0,-1 2 1,3 1-1,0 1-39,-3-1 0,0 0 0,-36 3 123,8-5 1,5 5-104,0-1 0,-4 6 5,30-8 0,-1 1 0,-36 6-10,37-7 0,-1 1 0,-34 8 4,13-2 1,-6-1-18,2 2 1,1-2-9,-1 1 1,-1 4-71,-4-4 1,2 4 73,2 1 0,4 2 8,6 3 1,5-3-72,0 3 0,0 1 127,-5-1 1,0 2-48,0-2 1,5-2 8,0 7 1,6-5-11,-1 4 0,9-1 6,5 2 0,3 3-75,1-3 0,1 3 203,-1 1 0,1 0-124,0 1 0,1 4 314,3 0 0,-3 7-179,3-2 0,4 4-130,1 6 0,-2-4 7,2 3 0,2 2 2,8-1 1,-3-1-5,8-4 1,-6 4-49,6 0 1,-1 6 57,5-6 0,0 5-62,0-5 0,6 6 39,4-6 0,2 0 117,2-4 0,5-2 45,0-3 1,7 2-122,-3-7 0,6 5 36,4-5 0,-3 5 107,3-5 1,2 6-66,-2-1 0,7-1-44,-3 0 0,11 1-80,4 5 0,8-7-233,2-2 0,6 0 188,-2-1 1,-3 1 10,-1-6 0,1 5 20,-1 0 0,7 1-11,2-6 0,-33-14 0,0 0-47,2 1 0,1-1 1,0 1-1,0 0 27,-3 1 1,-1 1 0,2-2 0,0 0 29,-1 2 1,0-1 0,1-2 0,1-2-22,2 0 0,1-1 0,4-1 1,1-1 16,-1 3 0,1 0 1,-1-3-1,0-1 2,-4 2 1,0-1-1,2-1 1,1-2 1,1-1 0,1 0 0,1 1 0,0 1 3,1-2 1,0-1 0,-4 0-1,-1 0 6,-2 1 0,-1-1 0,4-1 0,-1-1 0,-3 3 1,1 0 0,4-3-1,1-1 87,-1 1 1,0 1 0,1 0-1,-1 0-27,-1-1 1,-2 1 0,-1 0 0,0 0 90,32 2 1,4-4-109,-36 1 0,0 1 0,1 0 1,0 0-16,-1 0 1,-1-1-1,2 1 1,-2-1-8,29-2 0,9 1-17,-4 4 1,-34-4 0,0 0-3,3 1 1,0 0 0,-2-1 0,1-2-82,1-1 1,0 0 0,-4-1-1,-1-1-82,35-5 1,4-4 119,-39 9 0,1-1 1,2-3-1,1-2-34,-2 1 1,1-1 0,1 0 0,-1 0 18,33-9 0,-2-3-2,-8-7 1,5-1 54,1-3 1,-1-2 13,-33 17 0,-1-1 0,0-2 1,-1 0-21,35-16 0,-11 0 84,-3-1 1,-5 5-16,0-5 0,4 0-59,-4-4 1,0 4-20,5 0 0,-10-2-6,5-7 0,-6 3-92,-3-4 0,-7-1 67,-3 2 0,-9 0-10,-5 4 1,-3 0 60,-2 1 1,-6-1 5,-3 0 0,-4 5 214,-1 1 1,0-1-78,0-5 1,0 0 5,0 1 1,0 1 301,0 3 0,-6-2-321,-4 7 1,3-5 8,-3 5 1,1-2-226,-6 2 1,0-2 41,-4-3 1,1-3-188,-5 3 0,-1-4 11,-5-6 0,-5 4-1,-4-3 0,-5 2 186,-4 3 1,2 1-52,-2 3 0,-2 3 184,2 7 1,-7 1 9,2 3 1,-10-3 12,-4 4 0,-5 2-330,-5 2 0,3 2 261,-3-2 1,5 3-62,5-3 0,-10 2 30,0-2 0,35 10 0,-1 0-22,-3-2 1,0-1 0,2 2 0,0 1-173,1-3 0,-1 0 0,0 2 0,-1 1 159,2-3 1,-1 0 0,-1 3 0,-1-1 12,-4-1 1,-1-1 0,3 1 0,1 0 0,-2-1 0,1 0 0,1 1 1,0 0-18,6 1 1,0 1 0,-3 1-1,0 0-39,-1-2 0,-2 1 1,1 1-1,-1 0 53,-2 1 1,1 0-1,3 0 1,1 1-8,2 2 0,1-1 1,-35-6 84,34 8 1,1 1-1,0-3 1,-1 1-50,-1 1 0,-1 1 0,-1-1 1,0 1-76,1 2 1,0 0-1,-36 0-23,8 0 1,2 0-57,-12 0 1,39 0 0,-1 0 82,-2 0 0,0 0 0,0 2 0,1 1-53,4-1 1,0 1-1,-38 6 58,7-4 1,-6 4 2,37-6 0,-1-1 0,1 3 0,0 1 135,-3-1 1,0 0 0,-31 2-177,-2 3 0,8-1 317,7 6 0,-2 4-27,-4 0 1,-2 1-124,2-1 1,-5 2-49,1 2 0,3 7 2,11-6 1,5 8-236,0-4 0,1 0 59,-1 6 1,-8-3-14,3 2 0,-3-3 74,3 4 1,2-3 30,3 2 0,3-1 45,6 6 0,5 0 121,0 4 0,7 6-104,-2-1 1,-2 7 134,2-2 0,4 3 40,5 2 0,7 5-77,-2-1 1,8 14-139,2 0 0,7-33 0,0 0 13,0 3 1,0 0 0,3-2 0,2-1-64,1 1 0,2 0 0,2 2 0,3 0-194,0-2 0,2-1 0,3 3 0,2-1-31,3-1 1,1-1-1,0 0 1,0 0 115,3-1 1,2-2 180,8 0 0,1 0 0,0-2 0,3 0 0,6-1 0,3-1 0,0-2 0,0-1 0,3-2 0</inkml:trace>
  <inkml:trace contextRef="#ctx0" brushRef="#br3">17062 3739 8318,'-10'6'906,"1"4"1,4 2-208,-4 3-391,-1 5 1,-4 7-118,0 6 0,-5 7 0,0-2 0,-7 3-137,3 1 1,-4 1-224,-2 0 0,3-2 67,2-3 1,-1-5-168,6-10 0,1-2-1481,9-7 470,3 0 1280,6-6 0,6-14 0,2-10 0</inkml:trace>
  <inkml:trace contextRef="#ctx0" brushRef="#br3">17204 3895 8074,'50'-17'0,"-2"3"0,-4 3 567,-1-4 1,-5 6-221,0-1 1,-8 7-375,-2-1 1,-6 2 96,-8 2-991,1 0 0,-8 6 317,-2 4 1,-5 2 186,-5 3 1,-2-1 416,-8 0 0,1 7 0,-6-6 0,-3 6 0</inkml:trace>
  <inkml:trace contextRef="#ctx0" brushRef="#br3">17332 3938 8039,'-10'2'160,"1"2"0,6-1 291,-2 7 0,5 1-88,5 8 0,-4 5 356,4 9 0,1 3-259,-1 7 1,0 10 70,-5 4 1,0 13-404,0 6 1,0-1 77,0-30 0,0 1 1,0-5-1,0 1-69,0 3 0,0 0 0,-2-3 0,-1-2-114,1 1 1,-1-1 0,-3 34-450,1 2 0,4-11 354,-4-8 0,3-8-339,2-11 1,0-10-45,0-9-1863,7-10 2318,1-2 0,6-14 0,0 0 0</inkml:trace>
  <inkml:trace contextRef="#ctx0" brushRef="#br3">14303 1365 8250,'0'-14'-100,"0"-1"-50,0 7 0,7 2 410,2 6 1,4 2 399,1 2 1,0 11-261,1 8 1,-1 11-115,0 3 0,-1 14-16,-4 1-99,4 7 1,-7-4-474,4 6 0,1 1 302,-7-5 0,6-5-718,-5 0 0,6 3 401,-2 2 1,2 0-675,-1-14 1,5-1 990,-5-13 0,12 3 0,-6-10 0</inkml:trace>
  <inkml:trace contextRef="#ctx0" brushRef="#br3">15157 952 8087,'0'-14'95,"6"6"40,2 2 1,4 8 44,-2 2 0,-4 6 322,-6 9 0,-6 5-216,-4 9 0,-4 9-97,-5 10 0,-9 5-36,-10 5-358,-3-4 1,-2 10 191,1-6 1,0 3 119,5-8 0,3-2-751,11-8 0,2-7 371,7 2 1,6-8-857,3-1 0,5-11 1129,5-8 0,9-6 0,8-8 0</inkml:trace>
  <inkml:trace contextRef="#ctx0" brushRef="#br3">15213 1322 8087,'24'-27'-119,"0"4"1,-7 4 78,2 9 1,-3 2 487,-2 4-369,0 2 1,-4-4-60,-1 6 1,-6 6-600,2 3 0,-5 4 244,-5 1 0,-2 5 53,-8 0 1,6 2 281,-1-2 0,1-4 0,-5 6 0</inkml:trace>
  <inkml:trace contextRef="#ctx0" brushRef="#br3">15256 1379 7935,'2'21'954,"2"2"0,3 6-505,2 4 0,4 5-94,-4 9 0,6 5 299,3 10 1,-2-2-507,3 6 0,2 1 304,-2 4 0,6-2-390,-1-3 1,-4-9 48,-1-9 0,2-6 5,-2-4 1,-2-5 64,-7-9 1,1-2-656,-7-3 1,3-8 228,-3 4 0,-2-4-1003,3 3 0,-8-5 1248,-2 1 0,-13-1 0,3 5 0</inkml:trace>
  <inkml:trace contextRef="#ctx0" brushRef="#br2">25009 15851 7958,'-9'-14'0,"-1"0"-417,7 6 345,-3 2 0,6 14 235,0 6 0,0 9 140,0 15 0,2 7 511,2 11 1,-2 11-381,3 9 1,-4-34 0,-1 3-497,1 6 0,-2 2 0,-1 0 1,-1 0 252,1 1 1,0 1-1,-3 0 1,0 0-104,3-3 0,0 0 0,-1 4 0,1-1 14,2 0 1,0-1 0,0-4-1,0-2-54,0-2 0,0-2 0,0 35-284,0-13 0,1-3 28,4-6 0,3-12-338,6-8 0,-4-11-269,-1-7 1,-4-10 364,4-4 0,-4-7-304,5-7 1,-7-15 722,2-18 1,-4-9 30,-1-11 0,0 4 0,0-5 0</inkml:trace>
  <inkml:trace contextRef="#ctx0" brushRef="#br2">25436 15539 7873,'6'-37'-56,"4"4"1,2 3-59,3 2 0,-1 1 641,0 3-224,7-3-137,1 11 0,1-3-111,1 10 1,0 3 87,4 6 0,1 0 170,-1 0 0,1 11-254,-1 3 0,0 3 8,1-2 1,-1 0-14,1 4 1,-7-3-108,-3 3 1,1-3-8,-1-2 0,-1 0 55,-9 0 1,4 2-36,-4 3 0,-1 3 106,2 7 1,-7 12 81,2 6 0,-4 20-102,-1 8 0,0-34 1,0 1-180,0 0 1,0 1 0,-2 5 0,-2 0 182,-1 1 0,0 2 0,-1 7 0,0 1 52,-1-3 1,-1 1 0,2 3 0,0-1-95,1-7 1,0 0-1,0 3 1,-1 1 45,4-2 1,0 1 0,-1-5-1,1-1-332,1-1 1,2-1 136,1-5 0,2-2 32,4 31 0,6-9-611,0-10 1,-4-3 200,-1-7 0,-7 1-55,-2 0 0,-8 1 157,-11 3 1,-11-2 416,-13 2 0,-1-6 0,-11 2 0,-8 6 0,27-22 0,1-1 0</inkml:trace>
  <inkml:trace contextRef="#ctx0" brushRef="#br2">24896 17842 7873,'6'-8'0,"4"-3"309,8 6 0,6-5 165,9 6 0,12-6 626,11 5 0,6-1-426,4 1-1941,4 4 1233,-12-12 0,7 10-78,-3-6 0,6 4-219,-28 0 0,0 0 331,0 1 0,1-1 0,5-5 0,-1-1 0,-2 0 0,0 0 0</inkml:trace>
  <inkml:trace contextRef="#ctx0" brushRef="#br2">26175 16548 7941,'0'-14'692,"0"6"-717,0 1 1,8 7 286,6 0 1,9 5 21,10 0 0,6 4-172,13-4 1,2 0-148,12-5 1,-4-8-213,4-6 0,-4-2 63,4-8 0,1 2-459,4-2 0,-13 4 173,-6 6 1,-18 6-261,-11 3 730,-5 4 0,-11 1 0,0 0 0</inkml:trace>
  <inkml:trace contextRef="#ctx0" brushRef="#br2">26886 16377 7941,'29'-14'0,"1"0"-119,3 0 1,-2 4-176,7 1 0,-6 4 467,1-5 0,0 7 5,-4-1 1,1 8 249,-11 6-318,-7 2-93,1 3 1,-11 5 19,2 4 1,-15 7 9,-8 3 1,-8 5-150,-6-1 0,-9 3 51,-11 2 1,0-7-208,1-3 0,3-3-203,6-1 0,13-7 461,6-3 0,7-10 0,3-2 0</inkml:trace>
  <inkml:trace contextRef="#ctx0" brushRef="#br2">27853 15539 7790,'0'-21'0,"0"5"-2,0-3 244,0 10-165,0-4 1,5 18 145,-1 0 0,1 12 13,-5 7 1,0 9-45,0 5 0,0 15-18,0 9 0,0 8-252,0 5 1,0 4 172,0-36 1,0 0 0,0 2 0,0 1-229,1 1 0,-2 1 0,-1 2 0,-1 0 233,2 2 0,-2 0 0,-3-2 0,1 1-67,0 1 1,0 0-1,0-1 1,-1-1-18,1 0 0,1 0 0,-2-2 0,1 0-61,2-3 1,1 0 0,-1-1 0,1-1-126,2 28 0,0-8-91,0-11 1,2-12 7,2-2 0,3-13-563,2-6 519,4-3 29,-12-8 0,6-16 180,-7-16 0,0-12 88,0-16 0,-7-13 0,0-14 0</inkml:trace>
  <inkml:trace contextRef="#ctx0" brushRef="#br2">27967 15340 7799,'14'-29'-38,"0"1"67,0-1 1,5 7 99,0 3 1,2 3-113,-2 2 1,-3 1 33,3 4-8,3 3 108,0 6 1,1 6-179,1 3 0,-6 10 71,1 5 1,-4 5 64,0 4 1,0-2 3,4 7 1,-4 2-22,-1 7 0,0 4 11,-5 6 1,2 14-285,-5-32 1,-2 2 0,0 4 0,-2 0 165,-1 5 0,-2 0 0,1 0 0,0 1-3,1 1 1,-2 0-1,-1 3 1,-2 1-65,0 5 0,-2 1 1,0-7-1,0 0-176,-1 2 0,0 0 0,-3-2 1,1-1 269,0-1 0,-1-2 0,-2-1 0,0-2-22,2-2 1,1-2-1,-1-4 1,1-1-100,-5 32 0,0-7-39,-1-12 0,1-8-35,0-6 1,-7-11-175,-2 1 357,-4-9 0,-6 0 0,0-9 0,-1-4 0</inkml:trace>
  <inkml:trace contextRef="#ctx0" brushRef="#br2">27825 17330 7823,'-7'0'380,"7"0"0,7 0-421,7 0 0,6 0 125,4 0 1,6 0-342,8 0 1,3-7 256,16-2 0,3-10 0,11-3 0</inkml:trace>
  <inkml:trace contextRef="#ctx0" brushRef="#br2">27327 15837 7828,'0'-14'0,"0"4"425,0 1-207,0 6-326,-6-4 1,-4 7 168,-9 0 1,-3 2-70,-6 3 0,-7 3 74,-3 6 1,-14 5-58,-5 0 0,-9 1-128,-1-1 0,4-3 222,1 3 0,6-3-141,3-2 0,-2 0-73,3 0 0,5-6-30,4-3 0,2 1 64,8-1 0,1 0-97,8-5 1,5-6-241,10-4 0,3-3 141,6-1 1,6-6 272,3-4 0,10-3 0,4-1 0</inkml:trace>
  <inkml:trace contextRef="#ctx0" brushRef="#br2">26588 15666 7828,'14'-7'-258,"-6"0"-10,-2 7 1,-6 2 266,0 3 0,-6 9 55,-4 10 1,-4 2 209,-5 3 0,2 6-42,-7 2 1,-4 3-102,-6-2 1,1 1 18,5-5 1,1-3 3,3-7 0,10-4-153,9-5 1,7-3 103,7-2 0,15-4-159,19-6 0,7-2 33,12-2 0,-2-3-562,6-2 0,2-4 240,8 4 80,-34 6 0,1-1 0,3-4 0,1-3 0,3 4 0,0-1 0</inkml:trace>
  <inkml:trace contextRef="#ctx0" brushRef="#br2">29218 15396 7855,'8'8'-504,"-3"6"1,-4 9 510,-1 10 0,0 6 90,0 13 0,0 8 156,0 16 1,-2-34-1,-1 0-328,1 3 0,0 0 0,-2 1 0,1 0 215,1-2 0,0 2 0,1 3 1,0 3-188,-1 4 0,-1 1 0,2-3 0,-1 0 142,0 1 0,-1-1 0,3-5 0,-1 0-91,-1-1 0,-1-1 0,1-3 0,1 0-46,-2 1 1,1 0-1,1 34 43,-4-8 1,3-12-109,2-12 0,0-4-213,0-5 1,0-10 413,0-9-450,0-10 0,0-4 386,0-10 0,0-10-380,0-14 1,0-13 349,0-15 0,0-7 0,0-7 0</inkml:trace>
  <inkml:trace contextRef="#ctx0" brushRef="#br2">29431 15311 7924,'14'-28'304,"1"-1"0,-6 7-612,1 3-544,-1 3 1,5 4 800,0 2 1,1 5 56,-1 10 0,0 5 251,0 9 0,1-2-149,-1 7 1,0 4-6,0 5 0,0 5-97,1-5 1,-1 5 136,0-4 1,0 5-55,1-1 1,-3 9 67,-2 5 0,1 12-386,-7 7 0,1 3 224,-4-32 0,-2 1 0,1-1 0,0 0-219,0 5 0,0 1 1,0 0-1,-1 2 240,-1 4 0,-1 1 0,-1-3 1,0 0 56,-2 5 0,-2 0 1,-2-3-1,-1 1-83,-1-1 0,1 1 1,0-1-1,-1 1 3,0-5 1,1-1 0,2-3 0,0-2-23,-10 32 1,-1-10-149,1-4 1,0-12 138,5-7 0,-1-8-110,1-11 1,-5-5 113,0-10 0,-1-4 198,1-10 1,-3-9-516,-7-10 0,1-9-109,-1-5 460,1-3 0,0 1 0,-1-2 0,1-4 0</inkml:trace>
  <inkml:trace contextRef="#ctx0" brushRef="#br2">28336 16349 7813,'0'-14'-187,"4"1"-159,5 4 1,4-3 122,15 8 0,-1-3 13,11 3 0,-3 2 730,7-3 0,4-1-252,11 1 0,0-6-433,0 2 0,-4 2-17,-5 3 0,-2-3-69,-13 3 1,-6-3 119,-8 3 1,-8 2 28,-2-3 1,-7 2 101,-2-2 0,-7-2 0,-7-8 0</inkml:trace>
  <inkml:trace contextRef="#ctx0" brushRef="#br2">28848 16079 7813,'14'-2'0,"1"-3"0,5 4 12,4-4 1,3 4 76,1 1 1,1 0-163,-1 0 0,-1 4 72,-3 1 1,-4 6 28,-6-1 0,1 2 100,-1 2 0,-6 5-207,-4 0 0,-4 5 47,-4-5 1,-11 6 58,-8-1 0,-6 3-150,-4 1 1,-8 5-114,-6 1 0,-5-6-145,4-4 1,1-12 380,4 3 0,0-11 0,1 3 0</inkml:trace>
  <inkml:trace contextRef="#ctx0" brushRef="#br2">29019 15539 7906,'0'-15'-181,"0"7"0,-6 2-379,-4 6 0,-4 6 108,-5 4 818,-10 9-282,-1 3 0,-12 8 188,-1 3 0,-6-1-144,-8 6 0,11 0-106,4 4 0,4-5-45,0-4 1,3-5-104,7-4 0,4-5-232,0-10-153,7-2 511,-4-14 0,7-13 0,0-10 0</inkml:trace>
  <inkml:trace contextRef="#ctx0" brushRef="#br2">28393 15723 7906,'10'-12'-165,"-1"2"-103,-6-2 200,10 10-185,-11-4 0,2 12 290,-8 4 0,0 1 146,-5-2 0,4 4-37,-4-4 1,1 4-59,-2 1 0,-1 0 195,7 0-208,-1 1 0,8-1-12,6 0 1,7-4 18,13-1 1,1-6-97,3 2 0,5 1-40,9-1 1,10 0-169,9-5 1,4 0-562,1 0 1,-1 1 782,-4 4 0,-3-3 0,-6 4 0</inkml:trace>
  <inkml:trace contextRef="#ctx0" brushRef="#br2">30725 15496 7859,'8'20'-233,"-2"3"-95,-6 5 1,0 8 264,0 7 0,-1 11 194,-4 7 1,-1 9-411,-4 1 0,-3 0 565,4 5 1,-4-4 1,-1 0 0,0-1-149,0 0 1,-1 0 166,1 0 0,2-11-74,2-3 0,-1-11 24,6-4 1,-4-1-223,4-8 0,-1-6-242,1-8 1,3-3-36,-2-2-121,2 0 119,-4-6 0,3-3-65,-7-10 0,7-9-682,-2-10 992,-3-2 0,0-15 0,-6-4 0</inkml:trace>
  <inkml:trace contextRef="#ctx0" brushRef="#br2">30867 15411 7859,'14'-23'-98,"1"8"-50,-1 5 0,-2 1-29,-2-5 0,3 1-311,-4 3 1,-1-1 836,1 7 1,1-6-138,4 5 0,-4 1 145,-1 4-289,1 0 1,4 8 24,0 6 0,-5 2-47,1 7 1,-5 1-1,4 4 0,-6 1 31,2-1 0,-2 2-46,2 3 0,-2-1-88,7 6 1,-6 1 54,6 9 1,-7 4 127,2 10 1,-4-2-100,-1 6 1,0-4-113,0 4 0,-6 2 305,-3 8 1,-4 3-39,6-37 0,0 1 0,0-1 1,-1 0-19,1-2 0,0 0 1,-2 38 177,-1-7 1,6-11-540,-6-3 1,5-5 214,-4 0 1,4-5-355,-4-9 1,4 0 98,-5-10 0,1 2-22,-5-11 0,-2 0-37,-3-4 1,2-8-204,-7-2 1,0-3 344,-4-2 0,-2 0-288,-3 0 1,3-7 544,-4-2 1,4-2-104,2 1 0,4-1 0,1 7 0,10-1-1,-1 5 1,7 1 46,-2 4 0,7 2 165,2 2 1,7 4 281,7-4 1,8-3-252,6-1 0,6-5-60,3-5 0,9-7-465,-3-7 1,-2-11 199,-3 1 1,-8-2-294,-2 2 376,-6 7 0,-7-11 0,-1 3 0</inkml:trace>
  <inkml:trace contextRef="#ctx0" brushRef="#br2">29801 16264 7864,'-10'0'-317,"1"0"232,6 0 0,-4 1-191,7 4 0,0-2 364,0 7 1,11-1 258,4 5 1,15 0-107,3 1 1,13-7-135,6-4 1,3-4-149,2-4 1,5-4-201,-1-7 0,-1-4-44,-8 1 1,-9-1 9,-10 4 0,-4 1-501,-6 0 776,-2 0 0,-13-7 0,-2-1 0</inkml:trace>
  <inkml:trace contextRef="#ctx0" brushRef="#br2">30298 16121 7864,'15'0'0,"-1"0"0,2 0-198,3 0 0,-2 0 89,7 0 0,1 0 241,8 0 1,3 0-54,7 0 1,-2 0 118,-3 0 1,-3 5-134,-7 0 0,-7 6 2,-7-2 0,-1 4-29,-9 1 0,-7 5-13,-11 0 0,-8 6-359,-11-1 1,-5 3 168,-10 1 1,4-4 164,-3 0 0,3-7 0,1 4 0</inkml:trace>
  <inkml:trace contextRef="#ctx0" brushRef="#br2">30497 15624 7832,'-14'0'0,"0"0"0,-5 1-350,0 4 0,-8 3 95,-1 6 1,-4 7 464,-10 3 1,-4 2-77,-11 3 0,-6-1-345,-4 1 0,4-6 219,2 1 0,8-8 0,6-2 0,9-1 6,5-9 0,9 1-292,5-5 278,4-6 0,0-2 0,1-6 0</inkml:trace>
  <inkml:trace contextRef="#ctx0" brushRef="#br2">29971 15482 7832,'13'-10'0,"-3"1"-29,-4 6 0,-6-2 149,0 10 0,-6 2 62,-4 8 0,-4 5 28,-5 4 0,2 8 13,-7 1 0,2 6-49,-2-1 1,3 3-118,7 2 1,0-2 15,0-3 0,6-3 113,3-7 0,5-6-407,5-3 1,9-9 75,10-6 1,11-4-57,7-4 0,7-4-157,8-7 1,-2-4-1719,-2 0 2076,2 1 0,-11-3 0,5-1 0</inkml:trace>
  <inkml:trace contextRef="#ctx0" brushRef="#br2">25464 15340 7836,'0'-21'238,"-4"4"139,-1-7 1,0-5-203,5-4 0,0-6-111,0 1 1,0 0 141,0-5 1,7 4 3,2-9 0,4-2-333,1-2 1,-5-5-135,1-5 0,-2 4-305,1-4 1,-2 7 333,-7 8 1,0 4-168,0 10 1,0 8 172,0-4 0,-5 15 67,0 0 1,-1 9 41,1 0 1,2 4 103,-7 1 1,6 0 164,-6 0 1,1 0 70,-6 0 0,1 4 25,0 1 1,5 1-29,-1-1 1,1-2 65,-6 7 1,-4-6-155,0 6 1,-6 1-19,1 8 0,-4 5-62,-5 9 0,-8 5 0,-7 9 1,1-3-370,4 4 1,7-10-28,3-5 0,4 0-688,6-5 565,8-2 463,9-18 0,12-8 0,2-8 0</inkml:trace>
  <inkml:trace contextRef="#ctx0" brushRef="#br2">25422 14344 7871,'28'-15'0,"-4"2"51,0 13 1,-7 2 116,2 2 1,1 6 73,-1 9 0,7-2 275,-3 7 0,3-1-511,-3 6 0,3-1 44,-7 1 0,1-1-50,-1 1 0,-3-1 0,4 0 0</inkml:trace>
  <inkml:trace contextRef="#ctx0" brushRef="#br2">28379 15212 7786,'-5'-15'0,"1"1"0,-7 5-275,1-1 0,-3 1 249,-1-6 0,5 1 390,-1 0 0,2-5-177,-1 0 0,3-8-23,6-1 0,0-2-57,0-8 0,1-2-15,4-7 1,-2-3-148,6-7 1,1-5 115,4 0 0,-4-7-289,-1 7 1,-1-1 189,2 16 0,1 3-59,-7 10 1,1 8 79,-5 11 83,0 1-64,0 6 1,-11 13 0,-3 9 0,-11 11-12,-4 4 1,-6 4 33,-7 5 0,-6 8-79,1-4 0,-4 4 69,9-3 1,2-2-369,12-3 0,6-5 220,3-9 1,3-1-487,2-8 347,-1 2 0,8-17 272,2 0 0,-3-6 0,0-9 0</inkml:trace>
  <inkml:trace contextRef="#ctx0" brushRef="#br2">27981 14501 7833,'20'-14'-323,"1"-1"-38,3 1 0,3 6 408,-4 3 0,4 4 426,2 1 0,1 8-29,3 6 1,-2 3-194,7 12 1,-5-2-606,5 11 1,-4-2 353,3 2 0,-5-3 0,3-7 0</inkml:trace>
  <inkml:trace contextRef="#ctx0" brushRef="#br2">29431 15368 7766,'0'-28'-651,"0"-6"488,0 1 0,0-11 296,0 1 1,6-9-27,4 0 1,3 0 58,1-5 1,2 3-443,3-7 1,-4-4 164,4-1 1,-3-1 104,-2-4 0,-1 14-13,-4-4 0,-2 13 295,-7 6 1,-2 1-179,-3 7 0,-2 1 54,-8 5 1,-4 6-53,0 3 0,-1 9 110,1 6 0,2 2-112,-7 2 0,5 9 230,-5 10 1,1 5-255,-6 14 1,1-5-147,-1 5 0,1 0-186,-1 5 1,6-5 117,-1-1 0,7-5-167,-2 1 1,3-4-53,2-6 0,4 1-190,1-10 0,4-3 549,-5-11 0,7 0 0,-3 0 0</inkml:trace>
  <inkml:trace contextRef="#ctx0" brushRef="#br2">29389 14273 7804,'42'-6'0,"1"4"76,-1-2 0,0 8 167,-5 6 1,0 9-227,-4 5 0,-3 2-192,3 3 1,3-1 174,2 1 0,3-1 0,2 1 0</inkml:trace>
  <inkml:trace contextRef="#ctx0" brushRef="#br2">30796 15084 7794,'-8'-7'-936,"2"-1"1,7-6 992,4 0 0,1-7 88,4-2 1,3-4 35,-4-2 0,4-5 263,1-4 1,-5-3-229,1-2 1,-2-6-9,1-3 0,-2-3-204,-7-2 1,0 0 175,0 0 1,0 2-420,0 3 1,-2 3 102,-3 6 1,2 7-196,-6 3 308,5 3 1,-7 7-2,7 4 1,-7 10 53,1 4 1,1 7 191,-6 7 0,3 2-75,-12 13 0,-1 0-74,-8 4 1,1 1-188,-6-1 1,2 5-98,-2 0 0,-2 1-110,7-6 1,0-1 100,5-3 1,4 1-32,0-6 1,7-2 250,-2-7 0,3 2 0,2-4 0</inkml:trace>
  <inkml:trace contextRef="#ctx0" brushRef="#br2">30938 14174 7794,'43'0'0,"4"6"243,1 4 1,-1 9-100,-4 4 0,-1 4-260,1 2 1,-2-4 89,-3 3 0,-3-3-143,-7 9 169,1-4 0,-1 4 0,1 3 0</inkml:trace>
  <inkml:trace contextRef="#ctx0" brushRef="#br2">25678 17486 7946,'-10'0'-236,"1"0"0,-1 8 70,-4 6 1,0 8 325,0 12-102,-1 2 0,-4 11-23,0 1 0,-6 9 124,1-5 1,-2 6-551,-3-6 0,-4-1 361,0 1 0,0-8-99,4-1 0,1-4 70,-1-10 0,7-6-186,3-13 1,10-5 79,4-10 165,3-9 0,2-21 0,0-9 0</inkml:trace>
  <inkml:trace contextRef="#ctx0" brushRef="#br2">25621 17799 7946,'28'0'-139,"5"0"-35,1 0 1,-6 0 82,-4 0 0,-2 0-89,2 0 1,2 0 542,-2 0 1,-3 0-106,-2 0 1,-4 0-902,0 0 266,-1 0 0,-6 2 377,-4 2 0,-8 10 0,-4 9 0</inkml:trace>
  <inkml:trace contextRef="#ctx0" brushRef="#br2">25592 17870 7946,'7'-8'0,"-4"2"-30,6 6 0,-6 3 213,2 6 1,-2 9-292,2 15 0,-3 3-40,2 7 1,-2 6-38,-2 3 1,-2 2 117,-2-2 1,1-3-168,-7-6 131,7-7 1,-10 5 0,5-5 0</inkml:trace>
  <inkml:trace contextRef="#ctx0" brushRef="#br2">25322 18538 7946,'14'5'509,"1"0"1,0 6-546,4-2 0,4 5 122,5 5 0,5 4-65,0 5 1,7 7-23,-2 3 0,3 1-223,1-1 0,1 1-183,0-5 1,-1-7 236,1-9 0,-7-2-341,-2-2 1,-11-6 510,-4-3 0,-9-3 0,-4-2 0</inkml:trace>
  <inkml:trace contextRef="#ctx0" brushRef="#br2">25607 18538 8687,'0'14'-132,"-2"7"-258,-3 3 1,2 4 419,-6 5 1,-1 2-26,-4 3 1,0 8-239,0-4 0,-1-2 25,1-7 1,6-3-237,3-2 444,4-5 0,7-3 0,2-6 0</inkml:trace>
  <inkml:trace contextRef="#ctx0" brushRef="#br2">27825 17571 7815,'0'-9'-1030,"0"0"900,0 5 286,0-2 98,0 6 0,0 8-64,0 6 1,0 8 116,0 11 1,0 4-28,0 5 0,0 7-67,0 4 1,0 2-119,0 2 0,0-5-99,0 0 0,0 0-35,0 5 0,0-3 113,0-7 0,1-1-441,4-13 1,-4-6-4,4-8-133,3-10 1,-6-6 111,2-12 0,-2-4 59,-2-15 1,-2-4 331,-2-10 0,2-1 0,-17-6 0,3-1 0</inkml:trace>
  <inkml:trace contextRef="#ctx0" brushRef="#br2">27697 17785 7815,'0'-14'14,"0"6"318,0 1-278,-7 7 1,1 7-180,-4 2 1,-7 8 88,3 2 1,-5 7-190,0-3 1,-3 0 96,-7 0 0,3 1-94,2 4 0,-1-6 7,6-3 0,4-9-244,6-5 459,6-4 0,-4-1 0,7 0 0</inkml:trace>
  <inkml:trace contextRef="#ctx0" brushRef="#br2">27540 17955 7818,'35'-8'-1271,"8"-3"953,9 7 0,-2-1 734,2 5 1,-6 0-159,2 0 0,-9 0-286,-1 0 0,-6 6 103,1 4 1,-5 2-14,-4 3 1,-10 5-63,-9 4 0,-10 9 0,-3 3 0</inkml:trace>
  <inkml:trace contextRef="#ctx0" brushRef="#br2">27469 18481 7896,'14'-8'-102,"1"4"1,5 7-257,4 2 0,3 10 433,1 0 0,5 7 419,0-3 1,5 11-405,-4-2 1,-3-1-168,-7-3 0,3-1-133,-4 6 0,-2-1 2,-2 1 0,1-7-416,-1-3 536,0-3 88,-4-9 0,-1 6 0,0-5 0</inkml:trace>
  <inkml:trace contextRef="#ctx0" brushRef="#br2">27853 18510 7887,'-19'5'-7,"0"-1"0,-1 7-130,1-1 0,-4 4 397,-5 5 0,4 5-71,1 9 1,-6 2-162,-4 2 0,1 5-15,9-5 0,-3 3-380,8-2 0,0-3-13,9-7 1,2-6 379,7-3 0,13-3 0,3-2 0</inkml:trace>
  <inkml:trace contextRef="#ctx0" brushRef="#br2">29502 17614 7804,'-14'0'-268,"0"0"-33,0 0 1,-5 6 279,0 4 0,-2 3 277,2 1 0,-1 5-123,-4 0 0,-3 8 101,3 1 0,-1 0-345,1 6 53,-2-4 1,10-4 60,-3-2 0,3 1-261,2-6-128,0 0 277,6-4 1,1-9-561,7-6 669,0-6 0,7-15 0,1-1 0</inkml:trace>
  <inkml:trace contextRef="#ctx0" brushRef="#br2">29403 17785 7804,'34'-2'0,"-5"-3"0,-2 4-256,-8-4 0,4 2 126,-4-2 1,0 4 325,-4-4 1,-6 3-186,1 2-236,-1 0 0,-1 2 136,-3 3 1,-4-2-93,-1 6 0,-6-4 181,-4 4 0,-9 1 0,-3 4 0</inkml:trace>
  <inkml:trace contextRef="#ctx0" brushRef="#br2">29303 17884 7804,'10'5'0,"-1"0"0,1 7-278,4 3 0,-5 5-79,1 9 323,-7 5-10,3 3 0,-7 5-3,-4 1 0,-3 4 6,-6 1 0,0-1-247,-1-4 1,1-7 287,0-3 0,0-3 0,0-1 0,-1-7 0,1-2 0</inkml:trace>
  <inkml:trace contextRef="#ctx0" brushRef="#br2">29019 18609 7783,'0'15'0,"6"-1"76,4 0 1,-2 2 166,1 3 1,5 3-135,5 6 0,2 1-185,-2-1 1,3-4-42,6-1 1,1-7 64,-1-1 1,7-3-289,3-7 0,-3 0 171,-2-5 1,-3 0-72,-2 0 1,-6 0-69,-3 0 308,-3 0 0,-2-7 0,0-1 0</inkml:trace>
  <inkml:trace contextRef="#ctx0" brushRef="#br2">29360 18751 7783,'6'-7'332,"-4"-1"650,3 3-1118,-4 3 1,-7-4 128,-3 6 1,-6 2 190,-4 2 1,-3 11 45,-6 8 1,-1 1-530,1 4 1,-2 2-8,-3 8 0,4 0-562,1-9 868,6 2 0,1-9 0,-1 7 0</inkml:trace>
  <inkml:trace contextRef="#ctx0" brushRef="#br2">30625 17458 7838,'-14'0'0,"0"6"-502,0 4 0,-7 2 162,-2 2 1,-4 7 636,-2 3 0,2 2-101,4 3 0,-3-2-48,7-4 1,2-2-203,8-7 0,-4 0-346,4 1 284,2-1 0,-1-5-297,4 1 413,2-7 0,-4 3 0</inkml:trace>
  <inkml:trace contextRef="#ctx0" brushRef="#br2">30426 17657 7838,'29'-14'-264,"6"1"-33,3 3 1,3-1 247,1 7 1,-4-6 217,0 5 0,-5-4 17,5 4 0,-11-4-73,1 4 1,-9 0-298,0 5 0,-8 0-364,-1 0 174,-7 0 0,-3 5 374,-9 0 0,-10 6 0,-3-3 0</inkml:trace>
  <inkml:trace contextRef="#ctx0" brushRef="#br2">30625 17714 7838,'8'14'0,"-1"0"-162,-7 0 1,0 7 58,0 3 0,0 9 511,0 5 1,-7 0-190,-2 4 1,-5 4-148,-5 11 0,3-5-113,-3 0 1,8-6-181,1 1 0,6-9-362,-6-5 1,7-3 100,-2-1 482,4-7 0,-6 5 0,-1-5 0</inkml:trace>
  <inkml:trace contextRef="#ctx0" brushRef="#br2">30341 18481 7809,'6'15'169,"-2"-1"42,5 0 0,-1 2-332,1 3 0,4-2-344,-3 7 0,4-5 528,5 4 0,-2 0 496,7 0 0,-1-1-337,6-3 0,-2-3-163,-4 3 0,-2-3-168,-7-2 1,0 0-86,1 1 0,-7-6-195,-4 0 1,-2-4-257,-2 5 645,0-7 0,-6 10 0,-2-6 0</inkml:trace>
  <inkml:trace contextRef="#ctx0" brushRef="#br2">30611 18496 7780,'0'-15'839,"0"1"-1038,0 0 135,0 0 1,-1 6 298,-4 3 1,-8 11-77,-6 9 0,-11 7 247,2 11 1,-10 3-160,0 7 1,-8 14-281,23-24 0,-1 0 0,-5-1 0,-1 1-243,2 2 0,0 1 1,-4-3-1,-1-1 276,3-1 0,-2-1 0,-7 5 0,-2-2 0,20-18 0</inkml:trace>
  <inkml:trace contextRef="#ctx0" brushRef="#br2">25237 16406 7900,'-8'-14'-254,"-5"-1"0,5 6 295,-6-1 1,0 7 162,0-2 0,-8 5-134,-7 5 0,-4 5 5,-5 9 1,-3-2-131,3 7 1,-4-4 72,-6 9 0,4-10-294,-3 4 1,2-5-82,3-4 1,4-1 356,0-4 0,6-3 0,-3-6 0</inkml:trace>
  <inkml:trace contextRef="#ctx0" brushRef="#br2">24654 16150 7900,'-6'14'0,"-9"5"-506,-8 0 1,-6 8 163,-4 1 0,-3 2 651,-7 8 0,7-6-22,3 1 1,3 2 77,1-2 1,7 0-185,3-5 0,10-4-46,4 0 0,3-5-96,2 5 1,7-7 68,2 2 1,16-3-274,9-2 1,11-6 115,8-4 1,8-2 48,5-2 0,-2-6 0,-1-2 0</inkml:trace>
  <inkml:trace contextRef="#ctx0" brushRef="#br2">23062 15922 7899,'-2'16'-181,"-3"3"0,2 3-278,-6 7 1,4 1 370,-5 3 0,6 0 408,-6 10 1,5-2-107,-4 11 1,6-6-173,-2 1 0,4-3-152,1-1 0,0-8 88,0-7 0,1-6-137,4-8 1,-2-6 39,6-3 0,-4-11-96,5-8 0,-7-9 84,2-10 131,-4-9 0,6-9 0,0-6 0</inkml:trace>
  <inkml:trace contextRef="#ctx0" brushRef="#br2">23047 15837 7899,'8'-28'124,"3"6"100,-6 3 0,6 9-52,-1 5 1,2 4-132,2 1 0,1 11-60,-1 3 0,0 10 185,0-1 1,-1 4-226,-4 2 1,-2-2-63,-7-4 0,0 4-88,0-3 0,-7-2 164,-2 2 1,-4-7-142,-1 2 0,0-3 134,0-2 1,-1-6 8,1-3 1,5 1 22,-1-1 0,6-1-48,-6-4 73,7 0 18,-3 0-12,18 0 0,2 0 25,10 0 0,3 5 5,-3 0 0,1 6-11,-1-2 1,-2 1 4,-3 4 0,-8-3 53,3 8-62,-9-3-10,1-2 0,-7 2 195,-4 3 0,-5-3-65,-9 3 1,-1-4 35,-4 0 1,-1-1-170,6 0 1,-5 0-208,5 1 43,-6-1 0,9-6-323,-3-4 1,5-4 155,5-4 1,2-7 317,7-13 0,0 0 0,0-11 0</inkml:trace>
  <inkml:trace contextRef="#ctx0" brushRef="#br2">23445 15809 7912,'10'0'-33,"-1"0"1,-1 1-49,2 4 0,-4 9-191,-6 10 1,-6 3 244,-4 1 1,-9 5 155,-4 1 1,-4 3-128,-2-3 0,3-3 14,2-7 1,-1-4 85,6-5 0,4-3-118,6-2 0,4-4 1,-4-6 1,6-2-47,-2-2 0,5 1-6,5-7 0,2 1 53,8-6 0,4 8-4,0 2 1,4 3 56,-4 2 1,5 2-2,-5 3 0,0 2 50,-5 8 0,-4-1-31,-1 0 1,-6 2 114,2 3 1,-4-3-73,-1 3 1,0-8 170,0-2-93,0 1 23,0 4-382,0-6 0,-1 0 8,-4-4-730,4-2 147,-12 4 756,11-6 0,-4-6 0,6-2 0</inkml:trace>
  <inkml:trace contextRef="#ctx0" brushRef="#br2">23630 15595 7912,'0'15'-480,"0"0"317,0 4 0,0 5 614,0 9 0,0 5-136,0 10 1,-1-3-158,-4 7 1,3-4-29,-2 4 0,-3-1 19,3 1 0,-3 1-99,3-5 0,2-1-127,-3-4 0,-1-4-70,1-6 0,0-1 95,5-13 1,-1-6-96,-4-9 0,4-4 31,-4-4 0,3-11-38,2-8 1,0-12-16,0-8 1,0-2-166,0-12 0,7 0 45,2-14 0,4 3-311,1-8 0,6 6 608,4 9 1,-2 7-83,2 16 1,0 5 304,4 9 0,-6 10-157,-3 9 0,-3 7 40,-2 7 0,-6 7 56,-3 13 1,-4-1 75,-1 1 0,-6 4 12,-3 0 1,-4 0 185,-1-4 1,-5-1-391,0 0 1,0-4 36,5 0 1,-1-7-111,1 2 1,5-5 95,-1-4-251,7 2 179,-3-10 0,7 6-13,4-3 0,-2-2 37,7 6 1,4 1 12,5 4 0,1-5-67,-1 1 1,-3-1-72,3 6 0,-3-1-65,-2 0 0,0-1-45,1-4 1,-6-1-519,1-3 432,-7-4 292,3 6 0,-6-20 0,0-3 0</inkml:trace>
  <inkml:trace contextRef="#ctx0" brushRef="#br2">23972 15709 7912,'7'0'-820,"0"0"1081,-7 6 1,0 7-17,0 6 0,-7 6 101,-2-1 0,-4 8-199,-1 1 0,-5 5-50,0-5 0,-4 6-58,4-1 0,-5 3-150,5 2 0,-5-2-74,5-3 1,2-3 43,7-7-389,4-6 0,6-9 146,0-13 1,2-14 19,2-15 1,9-5 363,6-9 0,5-9 0,-5 0 0,6-10 0,-1 10 0,1-5 0,-1 10 0,1 6 0,-6 7 0,0 9 0,-5 1 0,-1 12 217,-4-2 504,4 9-267,-5-2 0,1 14-115,1 2 0,-7 10 21,1 5 1,-2 9-109,-2 5 1,0 3 5,0 2 1,-2-1-217,-2 1 0,2-2 88,-3-3 1,4 2-296,1-7 0,1-6-135,4-9 37,3-2 0,6-8 69,1-3 0,-6-10-61,0-4 0,1-12 30,4-7 0,-1-5-64,-4-5 1,2-3-776,-6 3 1064,6 3 0,-3-12 0,6 2 0</inkml:trace>
  <inkml:trace contextRef="#ctx0" brushRef="#br2">24270 15681 7912,'0'14'-159,"0"0"1,0 7 697,0 2 0,0 9-303,0 1 0,-6 5-103,-4-5 0,-2 5-33,-3-5 1,6 0-138,0-4 0,4-7-243,-5-3 0,7-3 196,-2-2 1,4-5-828,1 1 368,0-7 248,0-9 1,1-8 56,4-10 0,-2-3 49,7 3 1,-5-3 188,4-1 0,-1 6 0,1 3 115,4 9-138,-5 4 1,5 14 448,-4 6 1,-3 7-118,-6 7 1,5 1 14,0-1 0,1-1-27,-1-3 1,-2 1 46,7-6 1,-1-2-89,5-7 0,0 1-66,1-6 1,-1-2-119,0-8 0,2-3 96,3-6 1,-2-7-481,7-2 0,-2 1 44,2-2 1,1-1-376,-6-9 643,6 4 0,-3-4 0,7 5 0</inkml:trace>
  <inkml:trace contextRef="#ctx0" brushRef="#br2">29673 128 8130,'0'-49'0,"14"-2"0,-2 22 0</inkml:trace>
  <inkml:trace contextRef="#ctx0" brushRef="#br0">23261 15140 8377,'-27'-14'-581,"3"0"-131,10 6 547,1 2 1,5 9 266,-6 6 1,0 9 36,0 15 1,4 3-194,1 7 1,-4 6 175,-1 3 1,-5 0-126,5 5 0,0-2 60,-5 12 0,7 1 144,3 7 0,1 4-325,3-36 1,1 0-1,0 2 1,1 1 265,3 1 1,0 1-1,-2 3 1,0 1-30,-1 4 0,1 2 1,-1 2-1,1 3 54,2 7 1,0 2-1,0 3 1,0 2-413,0 3 0,0 1 0,0-5 0,0 1 212,0 3 0,0 1 1,-1-27-1,-1 1 1,0-1 10,0 26 0,0 1 1,-2-27-1,0 0 0,1-1-57,-2 19 1,0-2 0,-1-1 0,-1-2 54,0-2 0,0-2 1,2-10-1,1 0-212,-1 0 0,0-2 0,2 28 121,-2-13 1,4-14-6,1-9 1,6-10-242,4-14 1,2-6 439,2-13 0,1-13-79,-1-6 0,0-12 0,0-6 0</inkml:trace>
  <inkml:trace contextRef="#ctx0" brushRef="#br0">23133 15084 8248,'-8'-37'-235,"3"4"1,3 9-294,2 5 1,0 4 648,0 0-30,0 8-89,-6-6 1,5 10-17,-4-7 0,3 7 0,2-5-15,0 3 0,0 2 51,0-6 1,2 1 0,3-2 0,-2-2 104,6 2 1,1 2-54,4-1 1,5 1 124,0-1 0,6-4-101,-1 3 1,9 3 20,5-3 0,8 1-59,1-6 0,7-4-17,-2 1 1,3-8-179,2 3 1,2-4 181,2-2 1,-23 13-1,2-1-202,4 0 0,2 1 0,-2 1 0,0 1 159,-1 2 1,-1 1 0,1 0 0,-2 0 1,35-13 1,-35 10 0,2 1-5,-1 1 0,1 0 0,2 1 1,2 0-1,2-1 1,1 1 0,-4 1 0,0 1 9,-3-3 0,-1 0 0,2 3 0,-1-1-3,-1-2 0,1 0 0,3 3 0,0 1 11,3-2 0,1 1 0,-1 1 0,-1 2-10,-3 1 1,0 0 0,0-1 0,0 0 40,-5 1 0,0 0 0,5 1 0,0 0-33,3-1 1,-1 1 0,1 1 0,-1 1 37,3-3 1,0 1-1,-7 1 1,0 1-35,5-3 1,-1 0-1,0 3 1,-1 0 2,6-3 1,1 0-1,-3 3 1,1 1-18,1-1 0,0-1 0,-4 2 1,-1 1-5,-2 0 1,0 0 0,-1 0-1,0 0-9,1 0 0,0 0 0,0-2 0,0-1 19,5 1 1,0-1 0,-7 0 0,-1 0-74,3 0 1,0 1-1,-4 1 1,-1-1 29,2-3 0,1 1 0,-1 1 1,0 1-7,5-3 1,1 0 0,-2 3 0,-1 1 23,1-1 0,-2-1 1,-1 2-1,-2 1-30,30 0 0,3 6 49,-33-2 0,-1 2 0,37 6-26,-32-5 1,0 0 0,33 8 13,-38-8 0,0 0 0,30 4-14,-4 3 0,2-8 63,8 9 0,-35-10 1,2-1-46,2 1 0,0 0 0,-2 0 0,-1 1 3,-1-4 0,-1 0 1,34 3-4,2-5 0,4 0-1,-37 0 0,0 0 1,0 0-1,1 0-1,3 0 1,0 0 0,-5 0-1,0 0 0,1 0 1,-1 0-1,36 0 3,2 0 0,-39 0 0,0 0-4,5 0 1,-1 0 0,-4 2 0,0 1-4,2-1 0,-1 1 0,34 1-196,0-4 1,-7 0 196,2 0 0,4 0 6,-33 0 0,1 0 0,36 5-1,-3 0 1,-10 1 26,-4-1 1,-4 3 5,-1 6 0,1 0 7,4 1 0,-2-1-25,6 0 0,-6 0-93,2 0 0,-10 5 90,-4 0 0,-6 2-158,-4-2 1,-2-2 260,-2 7 1,-4-5-135,3 4 1,-3 1 372,-2 5 1,1-3-370,-1-2 0,1 3 317,-1-3 1,-4 3-320,-1 1 0,-5 0 128,1 1 1,-4-1-61,0 1 1,-3 1 106,-2 3 0,-4-2-88,-6 7 1,0-4 12,0 3 0,0 6-15,0 5 0,0 0 8,0 0 1,0-4-158,0 4 0,5 0 129,0 0 0,4 4-145,-4-5 0,1 7 11,-1-2 0,-4 5-269,4 5 1,2-4 297,-3 4 0,1-5-19,-5-5 0,-5 3 73,1-3 0,-9 3 2,-1 2 1,-1 0 182,-3 0 1,-5 5-60,0-1 1,-3 6 87,3-6 0,-3-1 7,7-8 0,-6 8-101,2-3 1,2 10-21,2-1 1,-2 8-6,3 2 1,-3 1-598,2-1 1,3-2 524,7-34 1,-1 1-1,2 1 1,0 0-87,1 0 1,0 1 0,1 1 0,0 0-144,1-3 1,0-1 0,-7 39 49,6-39 1,2 1 0,-2 33-23,1 2 0,3-4-23,2-1 0,-4-1-97,-1-4 0,0-3-195,5-6 1,-6 0 149,-4 0 0,-9 0-107,-4 0 0,-12 0 453,-8-1 0,4-3 0,-12 2 0,22-24 0,-2 1 0,-4 4 0,1-1 0</inkml:trace>
  <inkml:trace contextRef="#ctx0" brushRef="#br0">23104 18794 8158,'-9'0'433,"-1"0"-361,7 6 1,-2 2-903,10 7 0,5-1 486,9 0 0,9 5 501,10 0 0,11-5-151,8-4 1,3-1-111,11 5 1,-5 2 268,5 3 1,-1-3-161,-9 3 1,15 1 23,-36-10 1,1-1 0,-25-5-19</inkml:trace>
  <inkml:trace contextRef="#ctx0" brushRef="#br0">31095 19049 5322,'61'-27'0,"-9"-2"0,-9 1 0</inkml:trace>
  <inkml:trace contextRef="#ctx0" brushRef="#br0">10962 10733 6548,'-6'-14'0,"-2"0"0</inkml:trace>
  <inkml:trace contextRef="#ctx0" brushRef="#br0">10991 6938 8314,'-8'-8'-82,"2"1"-924,6 7 840,0 0 0,0 0 0</inkml:trace>
  <inkml:trace contextRef="#ctx0" brushRef="#br0">10934 10961 8046,'0'-21'0,"0"6"0,-6-19 0,-2 4 0</inkml:trace>
  <inkml:trace contextRef="#ctx0" brushRef="#br0">10891 7066 8277,'-6'-15'0,"4"6"-611,-2-1-947,2 7 1362,2-3 196,6 6 0,-4 6 0,3 4 0,3 9 0,-1 3 0</inkml:trace>
  <inkml:trace contextRef="#ctx0" brushRef="#br0">10948 11700 6124,'0'0'0</inkml:trace>
  <inkml:trace contextRef="#ctx0" brushRef="#br0">10991 10591 8240,'-2'8'-569,"-3"-3"0,2-4 604,-6-1 1,4 0 425,-4 0 1,-1-6-187,-4-3 0,0-4 88,-1-1 1,6 0-446,-1-1 74,1 1 0,-4 5-96,4-1 0,-4 2 61,4-1 65,-4-4 0,-1 12-113,0-4 1,-2 3 131,-3 2 1,2 0-166,-7 0 0,5 2 103,-5 3 0,1 1-3,-6 3 0,1 2 160,-1-6-130,-6 6 1,5-9 191,-3 3 1,3-4-106,2-1 1,-1 0 106,1 0 0,4 0-71,1 0 1,5-5 8,-1 1 0,-1-3-34,1 3 1,0 0-22,5-5 1,-5 6 14,0-2 1,0 4-23,4 1 0,0-5-123,-4 0 1,3 0 123,-3 5 0,3 0-145,2 0 0,0 0 76,0 0 0,-2 0-35,-3 0 0,3 0 17,-3 0 1,3 0-6,2 0 0,-5 0 67,0 0 1,0 0 11,5 0 0,0 0 8,-1 0 0,1 2-7,0 3-89,0-4 1,0 12 61,-1-4 1,6 4-42,-1 1 0,3 0-4,-3 1 0,-1-1-12,6 0 0,-1-1 2,1-4 1,4 4-3,-4-4 1,-1 4 8,1 1 1,-2 0 6,3 1 1,2 3 1,-3 1 1,-1 2 0,1-2 0,-4 3 25,4 6 0,-6 1-7,2-1 1,-2 7 3,1 3 0,-3 3-16,4 2 1,-4-1-3,-1 1 1,0 0 52,0-1 0,1-4-44,4 0 0,-3-6 73,8 1 1,-1 2-63,5-2 0,0 2 136,0-2 0,2-2-65,2 7 1,4 0 20,6 5 1,1-1-15,-1 1 0,2 3 11,3-3 0,-2 2 94,7-7 1,-1 3-119,6 2 1,-5-7 49,-1-2-60,1-4 0,6-4 65,3-2 0,3 1-4,7-6 1,9 5 251,0-5-291,7-6 1,-9-1 77,7-2-1061,-6-4 972,4 0 0,-9-4-154,6 3-38,6-4 1,7 6 158,6-7 0,0 4-106,1 1 0,-8 5 79,-2-6 0,-5 7-122,-5-1 1,3-2-142,-3 1 263,4-6-49,0 4 1,1-7-46,0 0 45,-6 0-9,4 0 0,-12-7 8,-1-2 0,-1-12 44,-7-7 0,-1-8 16,-5-12 1,5-1-42,1-3 1,7-8-288,1 3 1,-4-9 59,5-1-89,-10-2 318,-15 31 0,-1-1 0,5-34-29,-3-3 25,-3 10 0,-7-4-220,1 4 149,-7 3 1,2-12-21,-10 4 0,-5-1-144,-9 5 0,-3 6 207,-6 9 0,-9-2 2,-5 7 1,-7-1 282,-8 6-169,0 5 1,3 4-34,-2 9 1,-1 4-18,-14 6 1,-4 7-122,33 6 0,-1 2 0,-36 6 65,3 7 1,10 2-648,4 3 1,12-4 288,7 4 1,7-3-806,7-2 0,6 2 12,-1 3 1172,13 3 0,-14 7 0,9-1 0</inkml:trace>
  <inkml:trace contextRef="#ctx0" brushRef="#br0">11261 13179 8209,'-14'-15'-35,"-5"-4"26,0 0 1,-7 1-1114,3 3 781,-4 1 0,-2-5 721,1 0-140,0 0 1,-1 7-9,1 2 1,-1-1 90,1 6 1,-1 1-108,1 4 1,-2 1 117,-3 4 1,1 4 131,-6 10-274,0-3-18,-4 11 0,-6-6 267,1 2-835,0 4 540,10-11 1,-2 9-72,6-6 0,1 5 69,8-5 1,-1 1-148,6-1 1,-5-1 114,5 5 1,-4-4-31,4 5 1,-2-5-99,2 5 105,3-1-12,-10 12 0,10-5-185,-3 3 184,3-3 288,2 5 0,1-5-322,4 3 0,-2 2-30,6-2 1,0-1-11,5-9 0,0 4 14,0-3 0,6 1-13,4-1 1,4 1 85,5-6-69,-3 6 1,11-9 392,-4 3-239,-2 3 1,6-4 23,-3 5 0,2-5 111,3 1 0,-5-4-108,-1 0 0,6 4-11,4 0 0,6-5 14,-1-5 0,8-1 27,1 2 0,1-2 90,-5-4-137,5-2-55,-3 4 1,2-7-6,-9-4 76,9-3-135,-9-6 1,18-5-88,-4 0 0,5-6-8,4 1 0,-2-3 123,2-1 0,-4-2-54,-5-4 0,-3 4-170,-6-3 0,-7-2-130,-3 2 326,-9 0-48,3 5 0,-11-2-71,3-3 68,-3-4 11,-2 1 1,-6-7-13,-4 1 0,-2-3 1,-2-7 0,-3 2-3,-7-2 1,-1-2-98,-12 6 1,0-5-209,0 1 0,-4 3-367,3 1-437,-3 4 873,-1 1 0,0 9 85,-1 5 1,-1 7-174,-3 8 0,-5 6-65,-9 3 0,2 10-77,-2 4 0,4 9-81,5 1 1,10 0-111,9-5 1,5-5-162,4 1 807,4-7 0,6 3 0,0-6 0</inkml:trace>
  <inkml:trace contextRef="#ctx0" brushRef="#br0">9626 7122 8157,'0'-14'-1005,"0"0"1076,6 0 0,-3 4 59,7 1-51,-1-1 0,6 1-40,-1-1 0,2 2-5,2-1 1,0-2 8,6 6 0,-5-4-11,4 4 1,1-6-190,4 1 191,1 4 0,-2-5-28,-4 6 1,-2-6 15,-7 2 0,3 1-4,-2-2 1,0 6 0,-10-6-25,0 7-15,-5-3 1,0 14-11,0 6 0,-8 8 24,-6 11 0,-4 10 102,-10 9 1,3 3-87,-8 2 1,3 3-1482,1-3 1472,7 3 0,1-16 0,7 5 0</inkml:trace>
  <inkml:trace contextRef="#ctx0" brushRef="#br0">10820 13250 8112,'-14'0'-1135,"4"0"973,1 0 26,6 0 136,-10 0 0,5 6 0,-6 2 0</inkml:trace>
  <inkml:trace contextRef="#ctx0" brushRef="#br0">10223 13761 8004,'-14'7'0,"0"2"0,4-2-641,1-3 383,-1-2 155,-4-2 188,0 0 66,-1 0-95,1 0 0,0-5 23,0 0 0,-5-6-23,0 2 1,-2 1-129,2-1 0,-3 4 21,-6-5 0,-1 7 82,1-2 0,0 4-106,-1 1 127,1 0-83,-7 0 1,5 0 4,-3 0 1,-2 0 53,2 0 1,-7 0 12,2 0 1,-9-3-17,-5-7 0,-8-1 7,-2-13 1,1-1-1182,4-8 1177,0-3-3,13-13 1,-2 0 195,13-3-185,-7-4 0,10 6 0,-5-2-664,7 0 883,0 6-223,5-3 1,-2 1 92,6 1 0,7-11-78,7 1 0,-2-8-143,3 3 1,-1-9-1201,5 5 1166,6-7 70,-4 8 1,4-6-111,-6 0 140,0-6 12,0 4 0,0-3-33,0 10 0,-6 3 426,-4 6 0,-1-5-266,2 1 1,-4-2-124,4 1 1,-4 5 17,-1 0 0,-2-4 22,-3 4 1,3-3 13,-3 3 1,4 0-186,0 0-34,1-6 187,0-2 1,4 0-13,1 4 0,6 7 61,-2 2 0,-1 11 424,1-2 0,0 5-470,5 0 0,0 2 80,0 3 0,2 3-108,3-3 1,-2-8 676,6-2 1,-6-6-792,2-3 129,-3 0 45,4-11 0,-3 6-53,7 0 0,-7-1 13,2-4 1,-4-3-1,-1-6 1,0 6 7,0 4 0,0 2 8,0 2 0,5 2-41,0 3 0,1 1 0,-1 4 0,-2 1-173,6-6 187,1-6 0,4-2-224,0-7 1,5 6 19,0-6-252,6 1 1,-2-7 206,-10 36 1,2-1 256,2-2 0,1 1 0,-4-6 0,0-1 0,3 1 0,1 0 0,0 0 0,0-1 0,-1-2 0,-1-1 0</inkml:trace>
  <inkml:trace contextRef="#ctx0" brushRef="#br0">11773 11913 7876,'-8'0'60,"-3"-1"315,6-4-318,0 3-96,5-4 1,0 5 75,0-4-26,0 3 129,0-4-16,0 6-1452,0 0 1033,7-6 1,-4 2 294,6-5 0,-6-7 0,4-6 0</inkml:trace>
  <inkml:trace contextRef="#ctx0" brushRef="#br0">10820 10549 5972,'0'-15'0,"0"1"0,0 0 0</inkml:trace>
  <inkml:trace contextRef="#ctx0" brushRef="#br0">10550 9625 8161,'14'-7'0,"0"6"-14,1-4 1,5 5 33,4 5 0,3-2 198,1 6 1,1 1-148,-1 4 0,-1 5 54,-3 0-60,-4 6 1,-12-3 138,-3 7 0,-4-1-13,-1 1 0,-6-1 233,-3 0 0,-6 1 43,-4-1-399,-9 7 1,-4-7-100,-6 1 1,-4-2 145,-6-8 1,1-2-243,4-7 0,5-4 85,1-6 0,5-13-220,-1-6 0,9-14-109,5-10 275,10-12 1,4-3-324,10-4 0,15 4 171,13 1 0,15 13-22,9 6 0,7 14 163,12 10 0,-9 6 166,-1 8 0,-9 8-143,-10 6 1,-3 13 155,-15 11 0,-5 9 171,-15 5 1,-3 7 231,-6-2 1,-1 3 164,-4-8 1,-8-3-235,-6-2 1,-6-3-263,1-1 1,-4-5 109,-5 0 0,-4-13-406,-5-1 0,-2-13 139,-4-6 0,4-18-81,-3-11 0,4-17-187,5-16 0,5-12-191,20 29 0,2-1 0,3-2 0,2-1 221,2 1 1,3 1-1,8-34-47,7 15 1,9 10 321,15 8 1,2 9-142,12 10 1,-1 10 219,1 9 0,-3 14-120,-7 6 0,-5 15 76,-4 3 0,-11 3 109,-8 7 0,-1 1 118,-9 8 1,1-3 265,-5-6 0,-6-5 12,-4 0 0,-4 0-270,-5 4 0,-3-4-1,-6 0 0,-5-11-246,-1 1 0,-4-9 577,5 0 0,-5-9-721,5-6 1,2-10-28,7-8 1,-1-13-233,6-11 0,6-3-127,8-2 1,12-4 181,7 0 0,14-1 73,15 6 1,1 5 73,8 4 0,-6 11 28,1 8 1,-4 6 27,-5 8 0,-3 1 13,-7 4 1,-6 9 113,-3 10 0,-9 8 188,-5 1 0,-5 5 384,-5-5 0,-3 5-270,-6-5 0,-2 0-17,-3-4 1,-3-1-28,-7 1 1,1-7-156,-1-3 0,1-5-10,0-5 0,-1-2-141,1-7 1,-1-4-27,1-5 1,6-8-302,3-17 1,5-7-211,4-6 0,7-11 266,12 1 0,7-2 21,13 7 1,5 9 96,4 10 0,2 6 147,-2 8 0,1 2 9,-6 12 1,-6 4 112,-8 10 0,-5 7-2,-4 12 1,-4 6 199,-6-1 0,0 6 69,0-1 1,-6-1-106,-4 0 1,-2-5 112,-2 1-266,-7-3 1,5-3 51,-3-3 0,-1-5-8,1-10 0,0-2-52,5-7 1,-1-13-180,1-6 0,5-10-556,-1-8 465,7-1 0,-2-21-176,10 7 1,3-5 109,6 10 1,2 1 90,3 8 0,1 5 9,4 9 1,-2 10-42,-3 9 0,-3 4 70,3 1 1,-3 8 9,-2 6 0,-5 6 165,1 9 1,-7 4-101,2 0 1,-4 0 87,-1-4 0,-4-1-70,-1 1 1,-6-3 266,1-2 1,-4-3-71,-5-7 1,2 0 14,-7 0 1,0-1-175,-4-4 1,1-2 3,3-7 1,-1-2-219,6-3 1,0-7 79,5-7 1,5-11-107,-1 1 1,7-10 28,-2-4 1,10 7-97,4-2 0,6 6 22,4 4 0,3 6 278,6 3 1,1 9 13,-1 6 1,-1 5 126,-3 9 1,1 1-123,-6 13 1,-5 6 263,-4 7-157,-7 5 1,3 0 138,-6 1 0,-2-5-62,-2 0 0,1-2 33,-7 2 0,-4-3-195,-5-7 0,-6 1-18,1-1 1,-1-8 38,1-5 0,-3-3-188,3-7 1,-1-3 134,1-12 0,4-1-109,6-13 1,1-6-207,4-7 0,2-6 83,7-5 1,2 0-187,3-5 1,4 4 175,10 7 1,-2 7 62,7 7 0,0 7 87,4 12 0,-4 4-72,0 10 0,-9 14-317,0 9 327,-1 10 1,-13-2-745,4 7 874,3-1 0,0-5 0,6-2 0</inkml:trace>
  <inkml:trace contextRef="#ctx0" brushRef="#br0">11403 10691 7940,'-8'-14'-244,"-3"-2"-204,6-3 0,-4-5 600,4-9 1,-4-10 609,4-9 0,-1-4-460</inkml:trace>
  <inkml:trace contextRef="#ctx0" brushRef="#br0">9768 13719 8151,'-2'9'-221,"-2"1"-107,2-7 0,-9 5 316,6-3 336,1-4 413,-3 5-516,6-6 145,-6 0-149,1-6 0,3 3 57,-7-6 243,7 5-344,-9-8 1,4 10 29,-6-3 0,4 4-77,1 1-4,-1 0 1,-4-2-85,0-2-21,-7 2 1,5-4 56,-3 6 0,4-2-7,0-3-31,1 4 1,0-10-4,0 6 0,-1-5-13,1 6 0,-2-7-13,-3 1 1,4-2-150,-4-3 182,-3 1-37,6-6 0,-9 2-2,6-5 1,-2 4 69,2-5 0,3 0-5,-3-4 1,-1-1 9,1 1 1,0 4 16,5 0 0,-1 6-66,1-6 1,0 2 7,0-2 0,4-1-174,1 6 187,-1-6-36,-4 9 1,0-11 2,0 3 1,1 2 64,4-2 1,-4 1-6,3-6 0,-1 1-33,2-1 1,-2-1 13,6-3 0,-4 3-33,4-3 1,-6 3 8,1 2 0,-2-1-236,-2 1 243,-1-1-79,1 1 0,0 4-10,0 0 0,-1 5 100,1-4 1,-2 5-11,-3-1 1,4-1-8,-4 1 1,3-2 10,2 2 0,-1 4 26,1-4 0,0-2 144,0 2 0,0-6-119,-1 1-10,1-3-98,6-1 0,-3-2 19,6-3 0,-6 3-11,2-3 0,3 1-23,1-1 0,-1 3 30,1-3 0,-5 3-17,6 1 0,-6 2 6,5 4 0,-4-4-14,4 3 0,-4-1 90,4 1-63,-6-3 0,8 7 305,-7-4-293,7-3 1,-8 5 49,6-6 1,-4-1 9,4 1 1,-1-1-14,1 1 0,3 4-1,-2 1 1,1 0-137,-2 0 111,3-4 1,-4 6-38,6-2 0,0-3-18,0 7 0,-5-4 37,0 4 0,1-5 5,4 5 1,0-6 10,0 1-25,-7 4 0,6-7-4,-4 3 0,3-4 2,2-6 1,0 4 14,0-3 1,-4 3 21,-1 2 0,0-1 19,5 1 1,0 0 17,0-1 1,0 5-52,0 1 1,0 1-46,0-2 1,0-1-174,0 6 1,0-7 230,0 3 1,0-3 205,0 3 1,2-6-436,3 1 78,-4-1 1,5-7 72,-6 3 0,0 3-17,0-3 0,0 3 235,0 1-204,0 1 1,0 1 35,0 3 1,5 4 11,0 6 0,0-1-13,-5 1 1,0 0 14,0 0 1,0 0-111,0-1 90,0 1 1,0-5-27,0 0 0,0-6-13,0 1 0,0-3 18,0-1 1,1-5-6,4 0 0,-3-5 52,2 5 0,3-5-49,-3 4 1,3 3 103,-3 7 0,-2-3-55,3 4 1,1 0 11,-1 0 1,4-1-37,-4-4 1,1-1 0,-1 1 0,-2-7-13,7-3 0,-2-1 23,1 1 0,4-10-50,-4 1 1,-1 0 35,2-1 1,-1 4-34,5 1 0,-1 2 19,-4 3 1,4 4-2,-3 5 0,-3-4 8,3 0 0,-2 0 1,1 4 0,4-1 55,-4-3 0,6 1-52,4-6 1,-2 1-23,7-6 0,-5-4 26,4-1 0,1-4-24,4 5 0,-4-2 21,0 1 0,-5 4 158,4-3 1,-5 2-153,1 3 0,-3 1 1,-2 3 1,0 3-87,0 7 1,0-1 93,1 1 1,-3 1-52,-2 3 0,2-1 41,-2 6 0,7-5-39,2 5 1,2-8-13,-2-1 0,4 0-14,11-6 1,-3 0 22,7 1 0,-5-7 0,5 2 0,-6-3-21,1-2 1,-3 2 30,-2 3 0,-4 4 33,0 5 0,-5 1-43,5-1 1,-6 6 132,6-1 0,-5 5-72,5-5 0,-5 2 15,4-1 0,-4 0-26,5 4 1,0 2-2,4-7 0,-1 5-2,-3-4 0,7 1 7,-2-2 0,2-3 6,-2 3 0,-5-1-13,-1 1 1,-5 4-46,1 6 1,-4-1 41,0 1-313,-1 6-574,-6-4 397,-2 10-972,-6-4 524,0 6-224,0-7 0,0 4 488,0-6 1,-6 6 659,-4-2 0,-9-3 0,-3 0 0</inkml:trace>
  <inkml:trace contextRef="#ctx0" brushRef="#br0">9725 6753 8151,'-20'8'969,"4"-2"0,-4-6-513,12 0 0,3 0-210,10 0 1,3 0 0,6 0 0,6-2 145,4-2 1,9 1-151,5-7 0,5 5-185,4-4 0,-1 4 153,6-4 1,-6 5-158,1 0 0,-9 2-24,-5 2 1,-4 0-34,-6 0 0,-2 2 25,-7 2 1,-1 11 17,-4 8 0,-2 12 176,-7 8 1,-13 9-155,-6 14 1,2-30 0,-2 1-385,-2 5 1,-1 1 0,-7 1 0,-2 1 350,-2 2 0,0 0 1,0 1-1,1-1-319,-4 5 1,1 0 0,5-5 0,1-2 48,3-4 0,0-1 242,4-4 0,2-1 0,-10 18 0,6-5 0,7-7 0</inkml:trace>
  <inkml:trace contextRef="#ctx0" brushRef="#br0">16010 13861 8052,'-8'8'634,"-5"-2"-342,11-6-89,-10 0 1,9 0-26,-7 0 0,5-5-141,-4 1 0,4-3 121,-4 3 1,4 2-1,-4-3 1,-1 4 23,-4 1 1,4 0-81,1 0 0,-1 0-172,-4 0 131,0 0-7,0 0 0,0 0-81,-1 0 0,1 0 117,0 0 0,0-2-101,-1-3 1,1-1 59,0-3 1,0-6-7,0 1 1,-1 0 4,1-5-3,0 3 2,0 2 0,0 0-102,-1 0 106,1-1 0,0 6-238,0-1 219,-7 1 0,5-5-55,-3 0 0,-1 4-14,1 1 0,-5-1 32,5-4 1,-4-2-13,4-3 0,-5 3-35,5-3 39,-6 4 36,3-6 0,-1 4-1,4-7 0,0 5-16,5-5 0,-8 2 4,8-1 0,-3-4-25,2 3 1,1 2-1,0-2 1,-2 5-8,-3-4 0,3 4-6,-3-5 0,2 5-151,-2-5 158,3 7 5,-4-10 0,1 10 39,0-7-58,-6 0 33,9 2 0,-6-5-5,3 4 0,3-4 1,-3-2 1,-2 1 6,2-1 1,0 1 4,5 0 0,0-4 5,0 4 1,1-4 36,4 8 1,-4-3 3,4-1 1,2 6-37,3 3-1,-4-3-16,6 0 1,-9-2 4,6 0 0,-4 2 3,4-2 1,-1-2-4,1 2 1,3-5-11,-2-4 0,-3 2-7,3-7 1,-1 6-8,5-1 18,-6 3 1,4-2 3,-3 4 1,-1-4-1,1 9 0,-4 1 70,4-2-70,-6 0 0,9 1 13,-2-1 0,-4 0 1,-2-4 0,2-1 4,-1 1 0,4-5 5,-4 0 1,5-5 210,0 4-218,-4-5 2,6 9 1,-4-8 21,6 10-20,0-4 1,-5 15-51,0-7 0,-1 7 69,1-2-30,4 3 0,-7-3 1,3 0 0,2-6-19,-7 1 0,7 2-18,-1-2 1,-3 0-84,3-4 105,-8 0 1,11-1-33,-4 1 1,-1-1-11,1 1 0,0-1 41,5 1 1,-4 4-14,-1 1 1,0 0 126,5 0-119,0-4 0,0 10 14,0-7 1,2 5 6,2-5 0,0 0 15,5-4-24,-6 0 1,8-7 6,-6-3-13,6-3 7,-9-2-7,10 1 0,-9 4-1,7 0 0,-7 1-1,2 0 0,1-3 2,-1 7 1,1-2 24,-1 2 1,-3 1 3,2-6 0,3 5 156,-3-5-173,7 0 0,-7-6 13,5-3 117,-6 3-120,10-12 0,-5 7 18,6-3-8,0-3 1,-4 11-60,-1-4 0,1-1-16,4 2 0,0 4 16,0 5 0,-4 0-120,-1-4 0,-1-1 70,2 1 66,2-1-7,-4 7 0,2-6 16,-1 5-16,1 2 25,4-6 0,0 4 7,0-5 0,2-1 15,3 0 1,-2-5 98,7-5 0,0-2-88,4-2 1,-4 5 3,0 0 1,-7 6-138,2-1 109,3 3 0,-6 1-4,3 0 1,-3 1-5,-2-1 0,2 0 10,3 1 1,-4-1-12,4 0 0,-3-1 58,-2-3 1,5 3-56,0-4 1,7 4-12,-3 1 1,-1 1 10,2-1 1,0 5 4,4 0 0,1 7-117,-1-3 0,-4 4 70,-1 2 1,-4-1 0,5 1 1,-2-2 10,2-3 1,3 1 28,-4-6 0,0 5-26,0-5 0,1 0 76,4-4 1,-2 4 4,2 0 1,-6 0 13,11-5 0,-4 2 1,9 3 1,-5-3 11,5 3 1,0 4-101,4 0 1,-4 4 56,0 2 0,-6 4-90,1 1 0,-3 4 77,-2-5 1,1 5-243,-1-5 1,-6 5-36,-3-4 0,-3 4-36,-2-5 1,-4 11-1621,-1-1 1009,-5 3 892,-4 3 0,-8-4 0,-7 4 0</inkml:trace>
  <inkml:trace contextRef="#ctx0" brushRef="#br0">15924 6511 8069,'-6'8'-190,"4"5"1,-1-12 510,13 4 1,2-3-57,17-2 0,-2 0 274,11 0-286,-1 0 1,1 0 51,0 0 1,-1 0-196,1 0 1,-4 0-25,-5 0 0,-2 1 49,-4 4 1,-2-2 17,-7 7 1,-1 1 8,-4 8 0,-3 3-27,-6 6 0,-6 8-139,-3 7 2,-17 6 0,-4 19-437,10-33 1,-2 1 0,-3 4 0,-2-1 342,-3-1 1,-2 0 0,-3 5 0,-1 1-492,-6-2 0,-1 1 0,3 0 0,2 1 587,2-4 0,1 0 0,0 2 0,1 0 0,2-2 0,2 1 0,-1 1 0,0-1 0</inkml:trace>
  <inkml:trace contextRef="#ctx0" brushRef="#br0">16593 10179 8002,'-21'-35'274,"7"-3"0,7 2 55,12-2-395,16 0 0,9 2-149,12 3 0,6 3 922,-1 1-1346,7 7 826,-4 8 0,6 3 197,-4 6-124,3 0 64,-11 5 0,-1 11-21,-10 4 0,-4 8-45,-6 1 1,-8 3-71,-11 1 0,-8 5-8,-6 1 0,-14 4-173,-4-5 1,-10 0-459,0-5 382,-3 1 15,-8-7 0,-1-3-304,-7-10 228,0-2 6,-6-14 1,4-7-93,-2-10 1,10-14 130,8-4 0,15-9 54,14 4 1,7-7-55,12 2 1,9 5 152,10 4 1,14 4-17,5 10-77,15-3 1,-11 21 47,10-3-804,-3 9 807,-3-1 30,-9 12 0,-4 4 3,-9 9 0,-1 5 54,-14 9 0,2 3 394,-11 7 0,-2 1-287,-8 3 1,-7-1 135,-7 6 1,-8 0-1023,-2 5 890,-5-6-211,-9-2 1,-4-3 161,-1-4 0,-4-5-180,5-18 1,1-7-161,8-12 0,0-14-5,10-10 0,9-10-244,14-14 0,6-6 124,9-2 1,18-11-142,20 6 1,-20 30 0,2 0 351,1 0 0,0 0-94,0 5 1,-1 0 199,27-23 0,-1 13 153,-4 3 1,-5 11 32,-9 7 1,-5 8 62,-9 7 1,-5 14 66,-10 10 0,-4 9 255,-10 9 1,-11 7 27,-12 3-292,0 4 75,-7 1 0,0-7-245,-3-2 116,-3-4-247,-8-8 0,3-3-141,-6-9 1,8-10 74,1-9 1,2-13-214,8-11 0,13-9 6,10-15 1,10 0-148,10 1 1,13-6 120,20 1 1,6-1-53,8 6 1,-2 1 102,-3 3 279,-3 9-177,-6 9 0,-2 12-64,-3 3 200,-10 4-22,-1 7 1,-17 8 178,-1 10 1,-6 8-32,-3 1 0,-8 6 403,-6-1 1,-2-3-364,-7-2 0,-1-8 414,-5-1 0,-4-7-637,0 2 165,0-9-169,-2 2 1,5-12-65,-3 0 0,5-7-38,4-12 1,5-10-213,9-9 0,7-9 96,13-5 1,7-4-67,16 0 1,4 10 129,5 3 0,2 10-85,4 0 0,1 9 240,3 5-778,3 3 820,-4 8 0,-5 4 143,-4 8 0,-10 6 15,-4 9 1,-12 0 240,-11 9 1,-5-1-190,-5 11 0,-9 0 107,-10 5 0,-11 1-52,-7 3 1,2-7 11,-7 2 0,6-9-365,-7 1 257,4-11-240,2-2 1,-1-13-66,0-3 0,1-7 64,-1-8 0,5-2-174,0-17 0,8 3 60,2-12 1,6-2-100,7-7 1,7 3-33,4-4 0,8 10-21,6 5 1,10 11-550,9 8 429,6 6 80,1 14 373,5 15 0,-1 10 0,2 17 0,-2 2 0</inkml:trace>
  <inkml:trace contextRef="#ctx0" brushRef="#br0">21882 13804 7954,'0'10'237,"0"-1"0,0 1-117,0 4 0,0 0-188,0 0 1,0 0 256,0 1 5,0-7 0,0-1 236,0-2-224,0-3 1,-7-2-27,-2-10 1,1-4-34,-2-5 1,2 3 11,-1-3 1,-4-1-9,4 1 0,-2 0-77,1 5 0,-2-1 37,2 1 1,-2 5-154,-3-1 0,0 6 47,-4-6 1,-2 5-119,-3-4 1,-2-1 101,2-4 1,-5-2-109,-4-3 1,-3 0 105,-7-9 1,5 3-17,0-8 0,7-8-24,-2-2 1,4-3 100,6 3 0,2 2 7,7 3 0,-2-1 1,-3 6 0,3 1 10,-3 9 1,5-4-60,5 3 0,-7 2 1,6-2 0,-9-4-119,10-5 144,-13-7-9,19 4 1,-16-12-251,9 1 228,-3-7-16,-1 4 1,0-1-14,0 4 0,1 3 56,4 1 0,-2 2 90,6 3 0,-5 2-107,6 2 1,-6 3 11,5-7 1,-6 0-104,2-5 117,-4-6-18,5 5 0,-3-10-191,7 7-882,-7-7 1057,3 4-142,0-7 122,1 6 0,3-2 38,-1 5 1,0 1 139,5 4 1,-5 2-125,1 3 0,-1-1 20,5 6 1,-2-7-31,-2 2 1,2-3 23,-3-2 1,4-1-252,1-3-32,0-4 249,0-6 0,5-3-227,-1 4 300,7 2-89,-9 11 1,11 1-23,-4-1 0,-1 7 30,1 2 0,-4 3-6,5-2 0,-6 1 93,6-6 1,-2 5-92,1-5 1,7-9-98,-7-5 0,12-12 101,-7 7 0,5 2-16,0 3 0,-1 0-108,5-5 1,-5 5 99,1 0 0,1 0-7,-1-5 1,0 6 3,-5 4 0,-4 3 266,-1 1 1,-1 5-268,2 0 0,-3 5-57,-2-5 54,3 0 24,0-4 0,0-3-6,-3-2 0,1 0-10,3-10 0,4 5 1,-3-5 1,2 0 48,2 5 1,2 1 17,3-1 0,-3 8 97,3 1 8,-3 1-138,-2 11 0,5-8-18,0 6 1,0-7 12,-5 2 1,5-3 3,0-1 0,1-1-21,-1 0 1,2 1-11,3-1 1,1 2 151,-6 3 0,5-3-130,-5 3 0,4 3 43,-4 2 1,5 3 19,-5 2 1,5-5 50,-6-1-100,8 1-10,-10 5 0,10-2 6,-2-3 0,5 1-20,4-6 1,3-1-5,7-9 1,6 2-335,3-6 0,-2 0 291,3-5 1,-9 0-158,-2 1 202,1 5-11,-13 2 1,3 8 155,-9 3 2,3 3-148,-11 13 1,4 0 10,-6 3 0,1 8-166,-1-3-82,0 3 0,0-3-12,0-1 1,-1 1-234,-3 0 1,2 0 29,-2 0 1,-4-1-45,-1 1 0,-4-5-287,-1 0 784,-6 0 0,-8 11 0,-15-11 0,-7 4 0</inkml:trace>
  <inkml:trace contextRef="#ctx0" brushRef="#br0">22393 6952 7980,'-14'6'233,"0"4"-9,0-4 113,6 0-151,2 1 1,7-1-3,4 3 1,9-2-44,10-7 1,3 0-10,1 0 1,8 0-132,7 0 0,8-5 112,10 0 0,2-1-161,4 1 1,-6 4 498,-9-4-300,-3 3-49,-12 2 0,-9 7 96,-9 2 1,-5 5-38,-4 5 0,-4 5-8,-6 9 1,-14 10-101,-10 9 0,-12 9-101,11-28 0,-2 1 0,-2 3 1,-1 2-364,-4 1 1,-3 0 0,0 0 0,-2-1 32,1 2 0,1-1 0,4-6 0,2 0-779,4-1 1,2 0 1156,-14 21 0,-2-7 0,12-9 0,7-3 0</inkml:trace>
  <inkml:trace contextRef="#ctx0" brushRef="#br0">23147 9966 7919,'-32'-33'275,"4"-1"1,3 0-13,10 0 1,8 4 319,2-3 1,5 5-258,5 4 1,6-1-104,12 6 0,7 0-348,13 5 0,12 1 89,7 4 1,-2 2-33,-3 7 0,-7 0 37,-7 0 0,-8 11 92,-7 4 0,-12 8 132,-11 1 1,-7 9 155,-7 5 1,-14 9-237,-14 6 1,-12 7-224,21-29 1,-1-1 0,-2 1 0,-1-2 41,-4-2 0,0-2 0,-27 23 52,6-10 0,1-10-117,3-9 0,6-11 14,4-8 1,2-14-21,8-15 0,3-10 40,11-9 1,8-10 12,16 1 1,11-8-204,12 4 1,12 1 282,7 8 0,2 9 92,-2 10 0,10 6-58,10 8 1,-4 2 183,-2 12 0,-9 0 57,-4 5 0,-12 13 74,-7 6 0,-14 9 177,-10 10 1,-13 6-255,-11 13 1,-11 2-130,-17 2 1,-4-2-200,23-28 1,-1-1 0,1 0 0,0-1 20,-29 28 0,-2-7 72,-2-3 1,2-10-237,-2-9 1,7-7 169,2-12 1,8-12-285,1-16 1,8-11 66,11-17 1,12-1-31,12-9 1,19 5 25,14-5 1,13 2-149,6 8 1,5 6 422,4 8-979,-9 3 844,10 7 0,-11 4 264,5 10 1,-5 4 178,-4 10 1,-5 8-253,-9 6 0,-6 11 117,-13-2 1,-6 8 55,-4-2 1,-15 3 193,-8-3 1,-6-1-29,-3-5 1,-1-1 368,1-3 1,-1-5-637,1-10 1,-1 2-216,1-6 0,0-2 26,-1-8 1,7-10 16,3-14 0,3-6-78,2-7 0,6-13-294,3-7 0,15-4-60,4-1 0,11 9 101,4 6 1,6 11 242,7-2 0,1 16-18,0 3 1,-6 13 185,1 7 1,-11 10-96,2 8 1,-17 13-41,-2 11 0,-10 16-193,-10 7 0,-1 7 273,-12 3 0,4 2 0,-5 3 0,12-37 0,0 1 0</inkml:trace>
  <inkml:trace contextRef="#ctx0" brushRef="#br0">29730 9951 7971,'-30'0'-131,"-3"0"1,-2 0-256,-3 0 1,-3 5 277,3 0 0,3 0 243,2-5 0,5 1-162,4 4 0,3-3 155,7 2 49,0-2 0,6-4-117,3-2 0,12 0-36,7-5 0,8-1 80,11-4 1,3 6 170,7 4 1,-5 2-118,0 2 0,-8 2 71,-2 2 1,-6 9-73,-7 6 0,-7 6 128,-4-1 0,-4 1 86,-4-1 0,-6 3-19,-9-4 0,2 0-356,-7 0 0,-1-5-120,-8 1 1,1-4-261,-6 0 1,0-7 164,-4-4 1,5-4-51,4-4 1,3-11-37,2-8 1,5-11-142,4-3 1,5-6 364,5-5 1,2 0-166,7-5 1,8 9 478,7 6 1,10 8 11,8 2 0,8 7 145,2 12 0,-1 4-190,6 10 0,-4 7 78,-1 7 1,-7 7 13,-3-3 0,-4 4-72,-6 2 0,1-3-223,-10-2 1,2 3 128,-11-3 0,0-2-80,-5 2 0,-8-1-54,-7 6 1,-8 1-154,-15 3 1,-8 5 110,-16 9 1,29-22 0,-2-1-167,0 2 0,-1 0 0,0-1 1,1-1 232,-22 19 0,10-13 40,14-6 0,11-15-398,7-9 1,9-16 127,11-17 0,6-11-453,13-18 1,7 2 484,-8 27 0,2 0 0,2 2 0,3 2-30,2-2 1,2 0 0,-2 4 0,-1 1 249,0-1 0,0 1 0,26-19 400,-5-3 1,-5 6 396,-9 4 1,-3 8-188,-7 6 0,-1 13 78,-3 1 1,-4 7-188,-6 3 0,-6 2-136,-3 3 1,-3 9-192,-2 9 0,-7 6-21,-2 4 1,-12 5-274,-7 9 1,-7 4-256,-7 6 0,15-26 1,-2-1-136,-1 1 0,-1 0 0,-6 3 1,-2 0 470,-3-1 0,-2 0 0,-2 3 0,-2-1 0,-5 3 0,0 0 0,-3 2 0,0 1 0</inkml:trace>
  <inkml:trace contextRef="#ctx0" brushRef="#br0">28379 13690 7838,'-6'8'-453,"4"5"0,-6-11 616,4 2 34,2-2 0,-6-2 275,3 0 0,4-2 116,-4-2-347,-3 2-110,0-11 0,-6 7 19,0-3 1,-2 2 13,-3 7 0,3-1 13,-3-4 0,-3 3-146,-2-2 0,2 0 58,-1 0 1,0 1-192,0-7 0,1-1 1,3-8 0,3 2-34,-3-7 1,-2 5 94,2-5 0,-4 1 19,4-6 1,-5 1 37,5-1 0,-6-1-8,1-3 0,-1 5 43,1-1 1,-3 1-36,4 4 1,-4-3-28,-2-1 1,1-5 12,0-1 1,-1 1-6,1 5 1,4-5 13,0 0 1,2-2-5,-2 2 1,2 1-11,3-6 1,4 5-6,-4-5 1,1 6-13,-1-1 0,3 3 19,-2 2 1,2-5-50,2-1 1,-1 0 37,1 1 0,0 1-2,0-6 1,-1 0 6,1-4 1,0-1-5,0 0 0,0 5 66,-1 0 0,1 7 9,0-2 0,0 3-19,-1 1 1,1 1-35,0-1 0,0 6 12,0-1 0,-1 5-42,1-5 1,0 5-6,0-4 0,-1-1 14,1-5 1,5 1-11,-1 0 0,7-1 9,-2 1 1,2-2 1,-1-3 0,2 3 49,-3-4 0,4 4-47,1 2 1,-5 0 35,0-1 0,-1 2-12,1 4 0,-1-4 7,-4 3 0,-1 2-10,6-2 1,-4 0-5,4-4 0,-4 4 21,4 1 1,0-1 0,5-4 0,0-1-12,0 1 0,0-2-7,0-4 1,0 4-16,0-3 0,0 3 12,0 2 0,0-1-3,0 1 0,-1 0-6,-4-1 1,3 1-7,-2-1 0,2 1-2,2-1 1,0-1-5,0-3 0,0 3 13,0-3 1,0-2-3,0 2 0,0-5 37,0 5 0,0-3-30,0 7 0,0-7 2,0 7 1,0 3 23,0 2 0,-1 2 2,-4-2 0,3-3 103,-3 4 0,2-4-69,-1-2 0,2-1-41,-3-3 0,4 3 9,1-3 0,4 1-35,1-1 0,5 2 46,-6-7 1,6 1-137,-5-1 1,4-1 16,-4 6 0,4 0 27,-4 4 0,4 1 21,-4-1 1,0 1 2,-5-1 1,5 3 26,-1 2 1,6-5-23,-5 1 0,6-2 19,-2-8 0,4 0-2,1-4 1,5-1-1,0 0 0,2 2 2,-3 3 0,-2 4 2,3 5 0,-5 1 38,-4-1 0,1 6 5,-6-1 1,4 5-21,-4-5 1,4 2-18,-4-2 1,0-4 1,-5-1 1,5 1 23,-1-5 1,3-2-6,-3 2 0,3-5 43,2 5 1,4 0-4,-4 4 1,4 1-6,1-1 0,0 6 95,1-1 0,0 5-156,4-5 1,-3 5 53,3-4 1,-1 1-50,0-2 0,0-3 45,6 3 1,-1-4-4,6-5 0,5 1 18,4-6 0,3 5-12,2-5 1,-5 5-55,0-5 1,-6 11 5,1-1 1,-8 3-27,-1-4 0,-7 7 58,2 3 1,-3-1-224,-2 1 1,0 0-24,0 4 0,1 1-30,-1 0 1,-1 0 25,-4 0 0,2 4-160,-6 1 1,4 4-147,-4-5-273,0 7-1136,1-3 1920,-4 6 0,4 0 0,-6 0 0</inkml:trace>
  <inkml:trace contextRef="#ctx0" brushRef="#br0">27810 7535 8169,'-28'1'-212,"-1"4"1,7-3 283,3 2 1,8-2 139,2-2-10,6 0 1,-2 0 294,10 0 1,4-6-134,10-4 0,5-3-177,9-1 1,3 0 102,7 0 1,1-7-170,4-2 0,15-3-161,13 3 1,-7-3 64,-3 7 0,-5 5-22,-5 5 0,-11 6-2,-7-2 0,-8 3 98,-7 2 0,-4 8 81,-9 6 0,-6 8-93,-8 12 1,-12 10-89,-13 13 0,8-22 1,-3 2-89,-8 7 0,-3 2 0,-6 10 1,-5 2-444,10-13 1,-3 0 0,1 3-1,0 2 1,2 2 0,-1 0 420,-2 4 1,-1 0 0,1 3 110,-3 7 0,1 2 0,-1 0 0,-1-2 0,0-1 0,-1 2 0</inkml:trace>
  <inkml:trace contextRef="#ctx0" brushRef="#br0">868 13065 7891,'-8'0'115,"2"0"1,4-2-51,-3-2-107,4 2 208,-6-4 1,7 4 52,0-3 1,2 2-103,3-6 0,3 4-116,6-4 1,0 5 114,0 0 0,5-3-120,0 3 1,6-1-519,-1 5 256,-3 0 167,-1 0 0,-6 0-862,1 0 523,-1 0-155,-6 0 593,-2 0 0,-6 6 0,0 2 0</inkml:trace>
  <inkml:trace contextRef="#ctx0" brushRef="#br0">896 13022 7941,'0'14'400,"0"5"-229,0 0 0,0 8-131,0 2 0,0 5 149,0 9 0,0 6 0,0 3 1,-1 3-130,-4 2 87,3 0 1,-9-3-89,6-7 77,1 1 1,4-18 3,0 3 1,1-5-48,4-4 1,3-8 40,6-7 1,5-6-145,0 2 0,6-3-156,-1-2 129,3-13 11,1 4 1,1-17-1050,-1 7 521,1-6 134,-1 3 0,-1 0 420,-3 3 0,2 3 0,-3 2 0</inkml:trace>
  <inkml:trace contextRef="#ctx0" brushRef="#br0">3996 12781 7891,'6'14'-911,"2"0"0,6-6 1377,0-3-228,0 3-113,1-7 1,-6 5 89,1-6 1,-1-6-134,5-3 1,1-4 78,-1-1 1,-2 0-66,-2-1 14,3 1 149,-6 0-130,1 6-26,-1 2 0,-7 12 14,0 3 0,0 6 4,0 4 0,0 3 14,0 6 1,-5 1-5,0-1 0,0 5 16,5 0 1,0 5 265,0-4-38,0 5-274,7-3 0,-4 7-160,6 0 249,-5-1-155,8-5 0,-9 2-105,7-6 0,-7 5 199,2-5 0,-4-4-15,-1-6 0,0-5 12,0 1 0,-1-3 74,-4-2 0,-4 0-57,-10 0-44,3-6-14,-11 5 0,-2-7-792,-8 4 369,-11 2-339,-2-4 0,-12 5-1237,0-4 1914,1-2 0,4-3 0,0 1 0,0-2 0,0-1 0</inkml:trace>
  <inkml:trace contextRef="#ctx0" brushRef="#br0">285 13179 7906,'-8'-8'77,"2"1"104,6 7 1,0 8 279,0 7-238,6 5 10,2 8 0,1 9 70,1 5 0,-6 6-64,6 4 0,-7 8-14,2-3 0,1-2-24,-1-3 1,0-6-1,-5 1 1,1-4-280,4-5 93,-3-3 42,4-13 1,-6-2-337,0-5 120,0-7-294,6 4-39,-4-10 1,4-2-131,-6-10 0,2-9 622,2-4 0,4-4 0,7-2 0</inkml:trace>
  <inkml:trace contextRef="#ctx0" brushRef="#br0">1408 12994 7965,'2'20'-144,"2"4"1,3 8 358,2 1 1,4 11-66,-4-1 0,-1 10 140,2 4 0,-7-1-237,2 0 0,-4-5-142,-1-8 1,0-7-62,0-3 0,5-4-251,0-6 1,1-9 400,-1-9 0,3-3 0,6-2 0</inkml:trace>
  <inkml:trace contextRef="#ctx0" brushRef="#br0">2090 12951 7965,'15'0'-47,"-1"0"1,-5 2-168,1 2 1,-2 4 156,1 7 0,-2 0 200,-7 4 1,-2 3 118,-3 7-167,-9 6 44,-8-5 1,-8 9 72,-3-6 1,3 4-117,-4-9 0,6 4 102,4-9 0,1-2-123,8-2 0,0-8 22,10-2 1,2-5-52,7 0 0,6 3-151,9-3 1,3 1-74,6-5-27,7 0 40,2-6 1,0-2-264,1-6 0,-4-1 46,3 1 1,-5-6-464,1-4 845,-9 3 0,3-12 0,-5 3 0</inkml:trace>
  <inkml:trace contextRef="#ctx0" brushRef="#br0">2318 12951 8068,'9'6'59,"1"4"1,-2-2-384,1 1 0,4-1 1207,-4 2-365,-2 2-273,5-4 0,-9 5-59,7-4 0,-7 4-119,2-4 1,-4 4-87,-1 1 0,0 1 65,0-1 1,0 0-21,0 0 1,-4 2-234,-1 3 106,0-3 45,5 4 0,0-6-151,0 1 186,0-1-51,0-6-70,7 4 0,0-8 93,8 5 1,4-6-2,0 2 0,0-5 29,-5-5 0,5-1 6,0-4 1,-5 3 163,-5 2-174,-5 3-24,8-4 180,-10 6 27,-9 6-140,-2 8 1,-18 9 20,3 5 1,-1 0-110,1 1 1,4-5-137,6-1 0,1-10-134,4 1-197,2-9 537,7-5 0,7-21 0,0-9 0</inkml:trace>
  <inkml:trace contextRef="#ctx0" brushRef="#br0">2972 12909 7965,'9'-8'-309,"1"3"95,-7 3 331,10 2 0,-12 3 401,4 7 1,-3 1-305,-2 13 1,4-1-142,1 6 1,1-5 2,-1-1 0,3-5 4,6 1 0,7-8-363,2-2 156,11-6 68,-4-3 1,11-9-422,-3-10 231,3-3-67,1-7 1,-5 1-156,-4-1 1,-9 6 91,-5-1 379,-4 7 0,0-10 0,-1 5 0</inkml:trace>
  <inkml:trace contextRef="#ctx0" brushRef="#br0">3228 12738 7965,'9'1'276,"1"4"0,-5 5 426,4 9 0,-6 11-68,2 12 1,-3 9-314,-2 10 0,-2 6-649,-3 9 1,2-31-1,-2 3 213,-1 6 0,-2 1 0,-2 3 0,0 1-157,-2 2 0,0 1 0,-1-2 0,-1 0 0,0-3 0,0 0 0</inkml:trace>
  <inkml:trace contextRef="#ctx0" brushRef="#br0">413 14572 7965,'-8'0'0,"2"1"508,6 4-326,6 3 0,2 6 79,6 0 0,0 2 286,0 3 1,-1 2-30,-3 2-364,2 4-38,-10-5 0,4 7-33,-6-1 101,0 1-120,0-7 1,-2 5-60,-2-4 1,1 4 99,-7 2 0,2-2-78,-1-4 0,-4 2-29,4-6 1,1-4-350,-2-6 157,7-6 238,-3 4-25,6-7-144,0 0 1,8-5-20,6 0 0,2-6 62,7 2 1,7-4-119,8-1 0,5-5-149,4 0 0,5-5-369,10 5 1,-10-5-788,0 6 1316,-6-1 1,-3-2 0,-1-1-1</inkml:trace>
  <inkml:trace contextRef="#ctx0" brushRef="#br0">1095 14487 7965,'14'0'105,"1"0"1,0 0 281,4 0 0,-1 0-350,5 0 24,-5 0 24,9 0 1,-7 0-959,4 0 428,3 0 228,-11 0 1,4 0-73,-6 0 0,-4 0 289,-1 0 0,-6 0 0,4 0 0</inkml:trace>
  <inkml:trace contextRef="#ctx0" brushRef="#br0">1209 14586 7965,'0'21'63,"0"-2"-32,0 9 0,0-3 202,0 8 0,-5 1 416,0 3 1,1-3-171,4 8-255,0-2-57,0-4 0,0-1-42,0-7 87,0 1-182,0-1 1,1-6-160,4-3 0,3-8 12,6-1 0,7-7-292,2 2 0,12-15 225,8-4 184,-1-16 0,20 0 0,-3-13 0</inkml:trace>
  <inkml:trace contextRef="#ctx0" brushRef="#br0">1778 14415 7965,'-7'-7'0,"4"-5"212,-6 8 134,6-1 0,-2 11-315,10 4 0,-2 10 83,6 9 0,4 6 51,1 7 0,8 6-78,-8-1 1,4-4-129,-4-5 1,5-8 102,0-2 1,0-1-71,-5-8 1,0-5 83,0-5 0,-6-4-205,-3 5 471,-3-7-267,-2 3-48,-7-6 1,-1 2-94,-6 2 127,-6 4-204,-2 0 0,-7 5-238,1-4 0,-1 2 109,1-1 0,1 1-100,3-6 0,-1-1 372,6-4 0,-6-12 0,3-4 0</inkml:trace>
  <inkml:trace contextRef="#ctx0" brushRef="#br0">1692 14316 7965,'22'0'0,"5"0"124,-3 0 1,9 0-112,5 0 1,5 0-23,4 0-13,4 0-156,6 0 0,-2 0-297,-3 0 1,-5-2 474,-9-2 0,3-4 0,-4-6 0</inkml:trace>
  <inkml:trace contextRef="#ctx0" brushRef="#br0">2474 14344 7965,'-1'10'59,"-4"-1"0,-3 6 156,-6 3 0,0 9-63,-1 2-112,-5 12 18,4 9 1,-4 7 312,5 0 1,1-5-149,0 0 0,6-7 0,3-3 0,4-2 33,1-12 0,6-3-64,4-10 1,2-7-371,2-4 134,7-2 72,-5-8 1,4-9-2,-6-8 74,1 2-103,-1-6 0,-6 5-205,-3-6 0,-4 6 51,-1 3 1,0 3-187,0 2 0,-6 1-63,-4 4 1,-7-3-99,-2 8 0,0-1 31,5 5 0,1-2-335,4-2 807,-4 2 0,11-11 0,-4 6 0</inkml:trace>
  <inkml:trace contextRef="#ctx0" brushRef="#br0">2816 14415 7965,'22'0'0,"-2"0"113,-6 0 1,1 0 296,-1 0 1,0-1-48,0-4-401,1 4 75,-1-12 1,-2 10 35,-2-7 133,2 7-427,-4-3 152,0 6 0,-1 11 48,-7 3 1,-2 16 52,-3 3 0,2 8-36,-6 7 0,-1-4 78,-4 3 1,4-2 5,1-3 1,6-1-679,-2-3 294,4-3 304,7-13 0,2 5 0,6-5 0</inkml:trace>
  <inkml:trace contextRef="#ctx0" brushRef="#br0">3711 14302 7965,'-20'-14'-53,"-4"-1"1,-1 7-196,1 4 0,4 2 139,5 2 1,-4 6 178,0 4 0,-4 3 240,4 1 0,0 5-202,5 0 0,6 1 138,3-1 1,3-2-125,2 7 0,8-2 145,6 2 0,1 3-143,4-3 0,1 2-59,-1 3 1,0-1-63,-5 1 0,-1-6-123,-4 1 0,2-2 295,-6 2 0,-2 1-86,-7-6 0,-1 5 48,-9-5 0,3 0-77,-8-5 1,-3 0 21,-2 0 1,-1-4 12,1-1 1,-1-6 22,6 2 0,0-10-113,4-4 0,3-4 87,2-1 1,6-6-198,8-4 1,6-3 79,9-1 0,3-6-529,6 1 1,1-6 258,-1 1 0,5 2-545,1-2 0,-1 4 840,-5-3 0,7 5 0,1-3 0</inkml:trace>
  <inkml:trace contextRef="#ctx0" brushRef="#br0">3882 14259 7965,'14'-13'572,"0"4"1,5 3-296,0 6 0,7-2 179,-3-3 1,4 4-396,1-4 1,1-1 44,-1 1 0,1 0-91,-1 5 0,-4-5 125,0 1 0,-2-1 171,1 5 1,-2 2-50,-7 2 0,0 4-46,1 6 1,-7 7-8,-4 3 1,-2 7 27,-2 2 1,-2 7 181,-2-2 0,-3 8-56,-2 1 0,-2 0-307,6-4 1,-5-2 116,6-3 1,-3-5-403,3-9 1,0-4-16,-5-5 0,0-1-231,-6 0 0,0 0 155,-4 1 1,-5-1-248,-9 0 1,-5 6 566,-10 4 0,-15 9 0,27-14 0,0-1 0</inkml:trace>
  <inkml:trace contextRef="#ctx0" brushRef="#br0">868 16264 7862,'-22'-7'4,"7"-1"-127,11-6 1,4 0-1,6 0-249,8 0 1,8-1 475,11 1 0,9 1-127,5 4 0,5-2-295,-5 6 1,1 0 130,-5 5 1,-2 0 186,-4 0 0,-3 7 0,-11 2 0,-8 10 0,-9 3 0</inkml:trace>
  <inkml:trace contextRef="#ctx0" brushRef="#br0">939 16392 7868,'-22'0'-19,"7"6"13,11 3 1,8 12 491,6 7 0,3 13-131,1 11 1,0 9-237,0 0 1,-6 13-376,-3 2 0,-7-33 0,-1-1 280,-1 1 0,-1 0 0,-1-2 0,1-2 68,-5 28 0,2-6-11,3-9 1,4-6-503,-4-13 0,11-3 221,9-15 0,2-6-475,12-14 1,-3-10 306,12-14 0,2-7-334,7-12 702,4-2 0,6-7 0,-1 0 0</inkml:trace>
  <inkml:trace contextRef="#ctx0" brushRef="#br0">1564 16136 7880,'-12'28'73,"2"0"1,-1 14 180,6 5 1,1 11 34,4 4 1,-5 12-374,0 2 1,1 0 355,4 0 1,0-4-253,0-1 0,0-3-39,0-6 1,4-7 62,1-12 1,6-8-686,-1-7 1,2-12 25,2-11 1,1-7 614,-1-7 0,6-14 0,2-13 0</inkml:trace>
  <inkml:trace contextRef="#ctx0" brushRef="#br0">1849 16278 7880,'16'8'290,"2"-4"0,5 0-423,5 0 0,0 3 74,1 2 0,-2 9 513,-4-4 0,-2 5-153,-7 0 0,-6 1-287,-3 4 1,-4 3 90,-1-4 0,0 4 14,0 2 1,-1-6-77,-4 1 0,4-7-106,-4 2 0,-2-8 17,3-1 73,-1-7 0,13 3-243,6-6 1,7 0 58,7 0 1,1-6-357,-1-3 1,0-2-6,1 1 0,-1-1 518,1 6 0,-1-6 0,1 3 0</inkml:trace>
  <inkml:trace contextRef="#ctx0" brushRef="#br0">2617 16164 7880,'15'0'185,"4"0"0,3 2 568,7 2 1,-5 3-350,-1 2 1,-1 2-258,2-6 0,1 4-43,-6-4 1,0 5-219,-5-6 0,-6 7 10,-3-1 1,-3-2 92,-2 1 0,0 2 25,0 8 0,-2-3-71,-3 3 0,2-3-103,-6-2 1,4-4-113,-5-1-58,7 1 294,-3 4 1,12-5 5,4 1 1,2-6 39,3 6 1,-1-7 144,0 2 1,0 1-137,1-1 0,-1 4 139,0-4 1,-5 5-101,1-6 1,-5 7-10,4-1 1,-6-2-15,2 1 0,-3 1 21,-2 4 0,-7 5-436,-2 0 1,-4 5-156,-1-6 0,-2 8-1006,-3-3 1541,3-2 0,-4 0 0,6-7 0</inkml:trace>
  <inkml:trace contextRef="#ctx0" brushRef="#br0">3640 15922 7880,'-14'16'688,"0"3"1,1 3-817,4 7 1,-4-1-639,4 1 1,-4-1 1214,-1 0 1,1-4-188,4 0 0,1-7 159,3 2 0,3-3 84,-2-2-294,8-6 0,9-2-200,6-6 0,1 0-149,-1 0 1,4-6 64,5-3 0,-1 1-122,-3-2 1,2 1-718,-2-5 1,-3 1 69,-2 3 842,-4 4 0,-7 0 0,-1-2 0</inkml:trace>
  <inkml:trace contextRef="#ctx0" brushRef="#br0">3612 16079 7880,'0'-8'524,"0"21"0,0 5-372,0 20 0,0 2 3,0 7 1,-5 4-111,0 6 0,1-5-509,4 0 0,0-11 295,0 2 0,0-7 169,0-3 0,6 0 0,2-11 0</inkml:trace>
  <inkml:trace contextRef="#ctx0" brushRef="#br0">3996 16477 8153,'0'14'693,"-5"0"-1334,0 0 1,-6 7 640,2 3 0,-10 3 0,-3 1 0</inkml:trace>
  <inkml:trace contextRef="#ctx0" brushRef="#br0">4266 15880 7681,'8'0'-353,"-2"6"0,-4-4 491,2 2 85,-2-2 263,11-2-326,-12 6 0,12-4 304,-4 3 1,4 1-16,1-1 1,5 7 18,0 3 0,0 0-239,-5 9 1,2-5-194,3 5 1,-5-1-39,0 6 0,1-7 183,-6-3 0,4 1-522,1-1 0,-1 0 206,-4-4 1,2-1-159,-6 0 1,0-5 109,-5 1 0,0-1 28,0 6 1,-7-6 21,-2 1 0,-10-1-127,-5 5 0,-4 5-101,-6 0 1,0 5 100,-4-5 0,-3 0-343,3-5 1,3-1 602,2-4 0,3-3 0,1-6 0</inkml:trace>
  <inkml:trace contextRef="#ctx0" brushRef="#br0">4252 15937 7880,'14'-15'104,"5"1"-50,0 0 0,6 1-240,-1 4-128,3-4 171,1 12 1,5-7 442,0 3 1,5 2-166,-5-7 0,2 6-707,-2-6 0,-3 1-34,3-6 606,-2 1 0,-3 0 0,0 0 0</inkml:trace>
  <inkml:trace contextRef="#ctx0" brushRef="#br0">4977 15595 7880,'0'10'-100,"0"-1"0,0-4-120,0 5 1,-2-1 427,-3 5 0,-3 7-88,-6 3 1,3 9 71,-3 5 0,3 3-61,-8 1 0,5 4 403,4-3 1,2 7-211,4-7 1,2 3 39,-3-4 0,10-7-229,4-6 1,1-3-132,4-7 1,-3-6-221,8-8 1,-1-5 152,1-5 1,-2-6-101,7-13 0,-5 1 62,4-11 1,-5 3-111,1-2 0,-4 4 17,0 1 1,-7 1-287,-4 8-551,-2 0 698,-2 11 1,-8 3-220,-6 10 0,4 5 552,-4 9 0,3-2 0,-3 7 0,6-7 0,2 10 0,6-5 0</inkml:trace>
  <inkml:trace contextRef="#ctx0" brushRef="#br0">5304 16065 7880,'1'-10'0,"4"1"0,-3 5 69,4-2-21,-6 6 1,0 2 16,0 2 0,0 0-951,0 5 631,-6 1 0,4-1 255,-3 1 0,4-7 0,1 3 0</inkml:trace>
  <inkml:trace contextRef="#ctx0" brushRef="#br0">5432 15581 7880,'8'-6'1081,"4"3"-1102,-2-7 1,2 6 136,2-6 1,5 7-85,0-2 1,7 2 86,-3-2 0,4 4-130,2-4 1,-7 3 7,-3 2 0,1 5 145,-1 0 0,-5 6-295,-4-2 1,-7 9 35,2 1 0,-10 8 6,-4 1 0,-6 2 2,-4 8 1,2-2-82,-7 2 0,7 2-260,-2-7 1,5 0 183,4-5 1,4-1-352,6-3 617,0-4 0,13-5 0,2-1 0</inkml:trace>
  <inkml:trace contextRef="#ctx0" brushRef="#br0">6100 15524 7880,'0'-19'374,"0"0"1,-5 0-95,0 5 1,-6 0 79,2 0 0,1 6-116,-2 3 1,1 4 143,-5 1 0,4 6-263,1 3 1,-1 9 58,-4 1 1,5 4-278,-1-4 0,7 7 95,-2-3 0,5 4-610,5 2 0,1-1 196,4 0 0,2 6-32,-2-1 1,-4 0 176,-1-5 0,-3 1 84,-2-1 1,0-1 293,0-3 0,-7 1-100,-2-6 1,-4 0 335,-1-5 0,-5-1-151,0-4 0,-5 2 209,5-6 0,-4 0-126,4-5 0,1-2-71,9-2 1,-2-6-481,6-9 1,0 2 192,5-7 1,2-4-550,3-6 0,7-7 307,7-1 1,6 1-259,-1-2 0,-2 2-37,2 8 616,-7 0 0,4 4 0,-7 1 0</inkml:trace>
  <inkml:trace contextRef="#ctx0" brushRef="#br0">6114 15382 7880,'14'-6'0,"5"3"-117,0-7 0,2 5-316,-2-4 1,3 1 1144,6-1 1,1-4-317,-1 4 1,-4-4-35,0-1 0,-2 4-169,1 1 1,-2 1 7,-7-2 0,0 4-103,1 6 0,-8 6-135,-2 4 0,-3 10 119,-2 9 0,0 1-57,0 8 0,-7 0-20,-2 4 1,1 6 62,-1-1 1,1 5-74,-2-4 1,4 5 59,6-1 0,-2-1 18,-2 1 1,-3-6-19,-2 1 1,-10 4-8,0 1 1,-10 5-661,-9 4 0,14-23 1,-4 2 506,-6 4 1,-3 2-1,2 3 1,-1 1-891,-5 5 1,-3-1 994,-4 4 0,-2 0 0,12-16 0,-2 2 0,-1-1 0,-1 1 0,-1 1 0</inkml:trace>
  <inkml:trace contextRef="#ctx0" brushRef="#br0">12540 14387 8287,'-6'-8'0,"5"-5"0,-6 10-856,7-6 675,-6 6 1,3-4-9,-7 7 220,1 7 1,-5-4-65,-1 6 0,1-1 64,0 2 0,-2 2 71,-3-2 1,3 2-53,-3 3 1,4-1 4,0 0 0,0 5 4,-4 0 0,6 6-1,-6-1 1,6 4 3,-6 6 1,-1 0 5,1 4 0,-2 8-130,3-3 0,2 4 110,-3 0 1,-2-1-68,2 6 0,-1 1-117,1 3 0,3 0 116,-3-4 0,3 2 54,2-7 0,-5 2 7,0-2 0,0-3 15,5 4 1,0-2 93,-1 1 0,-3 0-66,-1 10 0,0-3-36,4 8 1,1-4-13,0-1 1,0-2 22,0-3 1,4 4-129,1-4 1,-1-2 82,-4 2 0,0 1-20,-1 3 0,1-3 58,0-1 0,5-6-3,-1 1 1,7-3 26,-2-1 0,-1-5-47,1 0 0,0-7 158,5 2 1,-1-1-128,-4 1 1,3-3 65,-2 3 0,2-1 38,2 1 1,0-3-124,0 3 0,5-3-28,0-1 0,1-1-14,-1 1 0,1-3-21,3-2 1,4 1 56,-3-6 0,-3 2-84,3-2 1,-1-3 88,6 3 0,-1-4 2,0 0 1,5-1-2,0 0 1,0 5 6,-5 0 0,5 0-2,0-5 1,0 5 3,-5 0 0,5 6-1,0-1 1,5-2 1,-5 2 0,5-2-88,-6 2 0,6 1 70,-5-6 0,5 0-88,-5-5 1,6 0 56,-1 0 1,-1 1-10,6-1 1,-2 0 34,11 0 0,-4 2-4,9 3 1,-3-3 116,7 3 1,-3-2-114,-1 2 0,1-3 61,3 3 0,-5 1-86,5-1 0,-6 0 5,6-4 1,6 0-22,3 4 1,6-3-206,4 3 0,1-3 222,-10-2 0,3 0-19,-8 1 0,1-1 30,0 0 1,3 0-25,1 0 0,3 1 130,11-1 1,-7 0-75,7 0 0,-14-4-1,-1-1 1,0 1-54,5 4 1,6-5-3,9 1 1,-2-5 11,-34-1 0,0 1 0,31-2-8,5 2 1,-6 1-418,6-1 1,3 0 418,1-5 0,-38 2 1,0 0 20,1 1 0,-1-1 0,37 3 46,-3-5 0,-2 0 18,2 0 0,3 0-65,-37 0 1,1 0 0,2 0-1,-1 0 2,-1 0 0,-1 0 0,0 2 0,-2 1-5,31 1 1,7 1-14,2-5 1,-37 0 0,0 0-5,2 0 1,0 0 0,0 0 0,0 0 18,0 0 0,0 0 1,1 0-1,-1 0-34,-2 0 1,0 0-1,4 0 1,2 0 40,3 0 0,0 0 0,3 0 0,-1 0 4,-1 0 1,-1 0-1,-4 0 0,0 0-20,-1 0 0,1 0 1,0-2-1,2-1-238,6 1 0,1 0 1,-3-1-1,0-1 215,-2 2 0,0 0 0,-3 0 1,0 0 26,1-2 1,0-1 0,3 3-1,1-1-45,5-1 1,1-1-1,-5 0 1,0 0 38,-5-2 1,0 0 0,2 0-1,1 1-24,-1 2 0,1-1 1,3-1-1,1-1 12,0 3 1,0-1 0,1-1 0,-2 1 0,-6 0 0,-1 0 0,4-1 1,0 0-1,-1 1 0,1 0 1,-1-1-1,1 0-1,4-1 1,0-1 0,-4 1 0,-2 0-6,-5 0 1,-2 0 0,4 0 0,-1 0-162,-4 0 1,0 0 0,3-1 0,1 1 151,-2 0 1,0 0 0,-1 0 0,0 0-27,-3 0 1,-1 0 0,37-6 41,-6 4 0,0-4-14,1 3 1,-1-1-41,0 2 0,0-4-35,0 4 1,-11 1-9,-3-2 0,-8 1 184,3-5 0,2-1-280,7 1 1,-1-5 175,7 0 1,-7 0-59,1 5 0,1-2 134,-5-3 0,1 4-43,-10-4 0,4 1-22,-5-1 1,12 2-71,-3-7 0,9 5-2,-3-4 0,-1-1 34,-4-5 0,-6-4-107,-4 0 1,-4-5 226,-5 5 1,1-2-131,-6 2 0,7 2 145,-2-7 1,1 4 9,-1-3 0,3 3 142,-3-4 1,-3 2-97,-2-2 1,2-3 50,-2 3 0,-1-8-134,-9-1 0,4 0-161,-3 4 1,-3-1-149,-3-4 0,3-2 85,-2-7 1,0-1 36,-5-4 1,-4 3 35,-1-2 0,-6 2 41,2 3 1,-3 3 60,-2 1 1,-7 7 218,-2-3 1,-4 5 354,-1 6 0,4-4-329,1 3 1,-1 1 79,-4-1 0,6 0-296,4-4 0,-3-1 87,3 0 1,-3 1-264,3-1 0,2-4-166,-3-1 0,2-4 149,-2 5 1,2-5 42,-6 4 1,-1-4 128,-4 5 1,-7 1 267,-2 8 0,-4 3 48,-2 7 1,-7 0-172,-7-1 0,-1 7-21,-8 3 0,6-2-75,-1 3 0,3-3-204,1 2 1,0 2 62,1-7 0,-1 0-164,0-4 1,-6-1 139,-3 1 1,-9 0-321,-6-1 1,-2-4 383,-2 0 1,4 3-47,1 1 0,-7 9 105,34 5 1,-2 1 0,-4 4 0,0 0-2,-3-2 0,1 0 0,1 3 0,0 1-5,1-2 1,0 1 0,-1-1-1,-1-1-10,0 2 0,-1-1 0,-3 0 0,0 1 3,-1 2 0,-1 0 0,1-2 0,0-1-45,2 1 0,1-1 0,-2 0 0,0 0-291,0 0 1,-2 1-1,-1-1 1,-1-1 293,-4 0 1,0-1 0,5-2 0,2 1 16,-3 1 1,1 0 0,2 1 0,0 0 17,-7-1 0,-1 0 0,3 3 0,-1-1-1,-4-2 1,1 1 0,0 2-1,1 0 6,1 0 0,0-1 0,0 2 0,-2 0 4,-10 1 0,0 0 0,6 0 0,2 0 5,-1 0 0,0 0 1,-2 2-1,-1 0-2,-4 0 0,0 1 0,4 2 1,1 1-298,2-2 0,0 1 0,-2 1 1,0 0 386,4 1 1,0 0 0,-2 0 0,0 0-56,3 0 0,-1 0 0,2 1 0,0 0-125,3 1 0,0 1 0,-2-3 0,-2 1 11,0 2 1,-1-1 0,3-1 0,0 0-200,1-1 1,2 0 0,1 0 0,1 0 254,2-1 1,0 2 0,-5 1 0,0 0-8,-5 0 0,1 1 0,3 2 0,2-1-7,1-1 1,1-1-1,-2 3 1,0 1-10,-3-1 1,-1 0-1,1 1 1,0 0 11,-3 1 0,1 1 0,1-1 1,1 0 3,2 0 0,0 0 0,0 0 0,-3 0 40,-6 0 1,0 0-1,6 1 1,1-1-15,2 0 0,1 0 0,3-2 0,0-1 50,-2 1 0,1 0 0,-2-1 0,0 1-31,-2 2 1,2 1-1,3-1 1,2 0 73,5 0 1,1 0-1,1 0 1,0 0-131,-1 0 0,0 0 0,-1 1 1,-1-1 50,-3 0 1,0 0 0,4 0 0,1 0-55,2 0 1,0 0-1,2 0 1,0 1 35,1-2 0,0 2 0,0 1 0,-1 1-54,-4-1 1,0 1 0,1-1 0,1 1 206,0-3 1,1 0-1,-36 7-180,7 0 0,5 0 58,4 1 0,5 4-3,1 0 0,-6 11-25,5-2 1,-3 5 23,3 0 0,2 2-237,3 3 1,3 3 130,6-3 0,7 1 132,3-1 1,-1 2-63,6-7 0,-4 0 0,12-4 0,3-1 0,4 1 0</inkml:trace>
  <inkml:trace contextRef="#ctx0" brushRef="#br0">29389 6341 8113,'22'0'0,"0"0"-111,-3 0 0,-3-2 75,2-3 1,-2-1-82,-2-4 0,-4-7 241,-1 3 1,-4 1 274,5 4 148,-7-1-216,3-4 124,-12 6 1,-7 8-112,-6 10 1,-6 2-1,1 2 0,-4 5-97,-5 0 1,3 5-178,-4-5 1,0 0 58,1-5 0,-1-6-155,6-3 1,-1-4 25,1-1 1,-2-1 77,-3-4 1,1-8-73,-6-6 1,0 1 62,-4 3 0,-7 1 143,-3 0 1,1 4-116,-1 1 1,8 6-46,1-2 0,7 3 0,7 2 0,6 7-122,-1 2 0,11-1-37,-1 2 0,9-1 40,1 5 0,2-4-708,2-1 311,0-6-2,0 10 421,0-11 164,6 4 1,-3-6-101,7 0 1,-5-5-3,4 0 214,-6 1-156,10 4 0,-10 1 110,7 4 1,-7 3-139,2 6 1,-2 5 85,1 0 1,-2 5-111,3-5 0,-4 9-4,-1-4 0,0 7 27,0-2 1,0 1 6,0 8 1,0 0-61,0 4 1,-4 12 48,-1 3 1,-6 8 173,1-4 1,2 10-329,-1-4 0,1 5 334,-1-5 0,-3 1-176,8-2 0,-1-3-81,5-6 1,0-2 45,0-3 0,0-9-176,0-10 0,5 0-269,-1-4 1,6-4 191,-5-11 1,1-1-625,-1-4 227,-4 4 383,6-11 0,-9 2-275,-3-8 0,-3-6-62,-6-9 0,2-4 2,2-11 591,-3-8 0,6-9 0,-8-6 0</inkml:trace>
  <inkml:trace contextRef="#ctx0" brushRef="#br0">28891 6070 8062,'22'-14'-158,"-3"0"0,2 5-324,-3-1 0,3 7 380,-2-2 0,3 4 406,7 1 1,-1 0-45,0 0 0,9 0-130,5 0 0,9 4-88,11 1 1,-1 1-200,1-1 1,-1-2 252,-9 7 1,-7-1 9,-3 5 1,-8 1 206,-1-1 0,-10 0-132,-4 0 1,-3 2 36,-2 3 0,1-3-117,-1 3 1,-2 3 33,-2 2 0,1-2-24,-6 1 1,4-4-51,-4 5 0,0 0-96,-5 4 0,0-4 1,0 0 0,0 4-127,0 5 1,-7 5-105,-2-5 1,-2 8-659,1 2 923,-2 0 0,4 18 0,-6-2 0</inkml:trace>
  <inkml:trace contextRef="#ctx0" brushRef="#br0">28592 6326 8126,'0'-14'-382,"0"0"168,0 0-47,0 6 308,0 1 0,0 9 3,0 3 0,-1 9 0,-4 10 0,-3 4-3,-6 5 0,4 4 3,1 5 0,-1 6 0,-4-1 0,5 13-3,-1 2 0,7 6-298,-2 3 1,2 3 16,-2-3 1,4 2 76,-4-12 0,4 4 932,1-8 0,0 1-354,0-10 1,0 2-617,0-7 0,0-4-81,0-10 1,0-7-267,0-3 193,6-3 188,-5-8 0,6-15 45,-7-12 0,1-8-78,4-6 1,-3-3 8,2-7 1,-2-6 184,-2-3 0,6-3 0,2-2 0</inkml:trace>
  <inkml:trace contextRef="#ctx0" brushRef="#br0">28763 6525 8126,'25'-20'0,"4"-4"0,7-3-374,-3-1 0,5 4 267,-5 0 1,5 5 178,-5-4 0,5 10-5,-5-1 0,7 9 10,-2 0 1,-2 5-89,2 5 0,0 9 80,5 10 1,-5 1-17,-1-1 0,-5 3-15,1-3 1,2-4-5,-2-1 0,0-3-1,-4-2 1,-6 0-21,1 1 0,-6-3 13,1-2 0,-4-2 41,0-4-91,-1-2 0,-2 6 77,-2-3 80,-4-4-57,0 5 8,-4-6-35,4 0-29,1 0 0,-4 0-36,6 0-2,-5 0-71,2 0 100,0 0 1,-4 11 58,2 4 1,-2 4 6,-2 0 0,-5 9 9,1 10 0,-7 6-17,1 8 1,2-3 2,-1 13 1,4-1-198,-5 11 0,7-6 353,-1 0 0,0-4-270,0 4 1,2-3 123,-3-1 1,4 0-351,1-10 0,1-8 5,4-1 0,-3-10 26,2 0 0,-2-5-11,-2-4 1,0-3-179,0-7 1,-2-6 91,-2-4 1,-4-2 57,-6-2 1,-2 0 391,-3 0 1,-3-13 0,-7-2-1</inkml:trace>
  <inkml:trace contextRef="#ctx0" brushRef="#br0">28834 7762 8028,'11'-12'-186,"3"2"0,1 2 312,13 3 1,4 4-90,10-4 0,7 4 77,3 1 0,5 4-322,5 1 0,12 0 106,7-5 0,-2 1-152,-13 4 0,-4 1 254,-10 4 0,-10 2 0,-7-4 0</inkml:trace>
  <inkml:trace contextRef="#ctx0" brushRef="#br0">9654 9155 8276,'7'-8'-142,"2"4"1,12 2-347,7 2 1,8 0 339,12 0 0,7 2 127,7 2 0,1 4-201,-2 7 0,-2-3 513,3-2 0,-2 1 462,1-6-831,10-1 1,-29-6 0,2-2 242,3 0 1,0-2 0,1 0 0,-1-2-72,-1-1 0,-2-1 0,-1 2 0,-2-1-13,30-15 1,0 5-167,0-4 1,-1 5-219,-4-1 0,-6 3 119,-13 2 0,1 0-400,-10 0 0,-8 6 584,-2 3 0,-6-1 0,-3 1 0,-6 0 0</inkml:trace>
  <inkml:trace contextRef="#ctx0" brushRef="#br0">15981 8828 8066,'-8'-9'488,"4"-1"1,10 7-561,8-1 1,15 2-319,13 2 1,9 6 760,10 4 0,12 2-588,-31-4 1,1-1-1,9 0 1,2 0 368,7 0 1,1 0 0,4-2 0,1 0-446,3 0 0,2-1 1,6-2-1,1-1 294,-24 1 1,0-1 0,1 1 0,-2-1 0,1-1 0,0 0-38,1 1 1,1-1 0,0-1 0,4 1 0,1 0 0,0 0-177,3 1 1,0-1-1,0-1 212,-3 0 0,1-2 0,0 1 0,0 2 0,1 1 0,0-2 0,-3-1 0</inkml:trace>
  <inkml:trace contextRef="#ctx0" brushRef="#br0">21981 8885 7957,'-14'-12'87,"0"2"1,6-2 155,3 2 0,5 4-64,5 1 0,4 3 111,10 2 1,11 0-239,13 0 0,15 0 77,18 0 1,5 0-465,-35 0 1,2 0 0,7 0 0,1 0 386,7 0 0,2 0 0,4 0 0,1 0-437,5 0 1,2 0 0,-23 0-1,2 0 1,0 0 270,2 0 0,0 0 0,1 0 0,0 0 0,0 0 0,1 0-358,5 1 1,0-1 0,0-1 0,0 0 0,1-1 0,0 1 471,-1-1 0,0 0 0,0 1 0,0-1 0,0 0 0,0 1 0,-1 1 0</inkml:trace>
  <inkml:trace contextRef="#ctx0" brushRef="#br0">28336 8857 7917,'-9'-6'517,"-1"-4"-490,7 4 0,5-1-42,12 7 1,13 0 404,11 0-227,9 7 0,21 5-572,-24-3 1,2 1 0,13 2 0,4 0 508,9-2 0,3-1 0,-19-2 0,2-1 0,0 0-384,1-1 1,1 0 0,1-1 0,5 1 0,2 0 0,0-1 310,5 1 1,1 0-1,2 0 1,-15-2-1,1 0 1,1 0 0,-1 0-314,-1 0 1,0-1 0,1 0 0,0 1 0,8 0 0,2 0-1,0 0 1,-1 0 261,-6 0 0,-1-1 0,1 0 0,1 1 0,10 0 0,2-1 0,1 1 1,-2 0 23,-3-1 0,-1 0 0,0 1 0,1-1 0,4 2 0,2 0 0</inkml:trace>
  <inkml:trace contextRef="#ctx0" brushRef="#br0">9782 9042 8534,'-8'-35'122,"4"11"-122,8 1 0,12 5 603,13 4 0,13 6-168,15 3 1,3 5-396,11 5 0,5 9-449,-32-3 0,2 2 0,7 1 0,2 0 336,5 3 0,3 0 1,1-2-1,0 0-387,-1 1 1,2 1 321,9 1 1,2 0 0,-7-3-1,2 0-257,-14-3 1,3-1 0,-1-1-1,-4-1 1,1-2 0,0-1 44,4 0 0,0-1 0,0-1 350,0-1 0,-1 0 0,2-2 0,8 1 0,2-2 0,-1 0 0,-1-1 0</inkml:trace>
  <inkml:trace contextRef="#ctx0" brushRef="#br0">15782 8985 8139,'-8'0'0,"5"0"557,13 0-416,12 6 0,23 2 72,17 6 1,-20-6-1,3-2-118,10 2 1,4-1 0,3-1 0,2 0-701,11 0 0,2-2 0,-23-2 0,1 1 1,2-2 513,4 0 0,3-1 0,0-1 0,6 0 0,1-2 0,1 1-397,4-1 0,0 0 0,0-1 0,-2 0 1,1 0-1,0 0 488,-13 0 0,1 0 0,1 1 0,-2-1 0,-1 2 0,-1-1 0,0 0 0</inkml:trace>
  <inkml:trace contextRef="#ctx0" brushRef="#br0">21867 8942 7910,'16'0'-49,"3"0"0,5 6 65,9 4 0,11 3 248,13 1 1,13 0-533,-31-7 0,2 0 1,4 0-1,0-1 220,2-1 0,1-1 1,13 0-1,3-1-457,6-3 1,2 0 0,5-3-1,2-1 471,-21 1 1,0 0-1,2 0 1,2-1-1,1 0 1,1-1 7,3 1 0,1-1 0,1 0 1,5-1-1,1-1 0,0 1-322,1 0 1,0-1 0,0 1-1,-2 0 1,1-1 0,0 1 298,-13 2 1,2 0 0,-1 1 0,-1 0 0,15 0 0,-1 0 0,0 1 48,-14 1 0,-1 0 0,1-1 0,0 1 0,17-1 0,0 0 0,0 0 0</inkml:trace>
  <inkml:trace contextRef="#ctx0" brushRef="#br0">28479 9042 7973,'19'-13'0,"-1"4"0,8 4-467,-3 10 178,17 2 0,6 9 686,15 3 0,14-3-905,-31-7 1,2 1-1,4 0 1,2 0 587,9 0 0,2-1 0,9 1 0,4-2-354,-20-4 1,1-2-1,1 1 1,3 1-1,1 1 1,1-1 277,7-1 1,2 0 0,-1 0 0,-2 1 0,-1 0-1,2-1-236,-8 0 1,3-1-1,0 0 1,-1 1-1,-1 0 1,-2 0-1,2 0 1,0-1 231,5 0 0,1-2 0,0 1 0,0 1 0,-2 0 0,0 0 0,0 1 0</inkml:trace>
  <inkml:trace contextRef="#ctx0" brushRef="#br0">9996 9326 8011,'-15'0'0,"1"0"0,0 0-52,0 0 1,4 0-304,1 0 492,6 0 155,15 0 1,12 0 16,19 0 1,12 0-177,6 0 1,4-5-153,6 0 0,-30 3 0,2 0-165,8 2 1,2 0 0,1-2 0,0-1 148,5 1 1,0-1-1,-6 1 1,-2 0 83,-1 2 1,0 0 0,0-3 0,-1 1-214,1-1 0,0 1 1,-2-1-1,-1 1-123,33 2 1,-10 0-93,-13 0 1,-13 5 378,-11 0 0,-8 0 0,-1-5 0,0 0 0</inkml:trace>
  <inkml:trace contextRef="#ctx0" brushRef="#br0">10266 9184 8261,'-35'-11'-183,"6"-3"-263,14 2 423,8 6 0,15 12-64,6 4 1,9 4 118,10 5 1,11 2-87,13 2 1,17 3 133,-32-17 0,1 1 1,4 1-1,1 1-227,0-2 1,-1-1 0,0 1 0,1-1 154,1-1 0,1-2 0,7 1 0,2-1-440,6-1 1,2 0-1,3-2 1,-1 0 172,2-3 1,1 0 258,-18 0 0,3 0 0,-1 0 0,-2-1 0,1 0 0,0 0 0,7-2 0,2 0 0</inkml:trace>
  <inkml:trace contextRef="#ctx0" brushRef="#br2">612 8814 7800,'-8'0'153,"2"0"145,6 0 1,0 2 0,0 2 1,0 0-72,0 5 1,0-4 240,0 4-283,0-5 1,6 7 77,3-7 0,6 1-61,4-5 0,3 0 3,6 0 1,8-2-24,7-2 0,8 1-43,10-7 0,-4 1-250,0-6 0,5 1 262,-6 0 1,8 4-13,2 1 0,0 1 40,10-1 0,-3-4-136,-2 4 0,-8-3-64,-6 3 0,-2-4-73,-7 4 0,-2 1 44,-9-2 1,8 3 25,-7-3 0,4-1 201,-9 6 1,1-1-145,-6 1 0,-4 4-34,-1-4 0,-7 2 86,-2-2-334,1 3 1,-12-4-277,6 6 0,-6-1-346,2-4 1,-3 2-621,-2-7 1490,0 1 0,-7-5 0,0-1 0</inkml:trace>
  <inkml:trace contextRef="#ctx0" brushRef="#br2">1934 8388 7975,'2'8'0,"2"-4"0,0-1-134,5 2 0,2-3 361,8 3 0,-2-2 529,7 1 1,-2 0-286,2 5 1,3-6-189,-4 2 0,4 1 48,2-1 0,-7 5-93,-3-6 1,1 6-101,-1-6 0,-1 8 100,-9-3 0,2 4-119,-6 1 1,0 0 6,-5 0 1,0 1-81,0-1 0,-2 6 25,-3 4 0,-9 3-194,-10 1 0,-4 1-136,-5-1 1,-8 1 139,-7-1 1,-10 5-1936,1 0 1740,-3 0 1,3-4-1,0-1 1</inkml:trace>
  <inkml:trace contextRef="#ctx0" brushRef="#br2">2816 8231 7941,'0'-8'-739,"0"2"996,0 19 1,4 3 86,1 12 0,5 7-98,-6 3 0,6 3 20,-6 1 1,1 7-66,-5 3 1,0 2-31,0-2 1,0 2-57,0-7 0,5-1-116,0-8 0,-1 2-236,-4-7 1,5-5 80,0-4-714,0-7 393,1 4 108,-4-13 0,4-4 107,-6-8 0,0-11-92,0-8 1,0-10 353,0-5 0,0-3 0,0-2 0</inkml:trace>
  <inkml:trace contextRef="#ctx0" brushRef="#br2">2929 8231 7941,'7'-22'0,"-6"0"-36,4 3 1,1 3 9,-1-3 0,4 8 162,-4 2 1,6 1 87,-1-2 1,-2 4-207,1 6 1,1 2 47,4 2 1,0 9-19,0 6 0,0 6 118,1-1 1,-1 8-212,0 1 0,-1 6 1,-4-1 0,4 2-52,-4-2 1,-1 7 118,2-2 0,-1 8-102,5-4 0,-4 5-64,-1-5 1,-4 6 52,5-6 1,-7 0-97,2-4 1,-4-2 40,-1-3 1,-1 2-320,-4-7 0,-3 0-3,-6-5 467,-1-6 0,-5-1 0,-2-7 0</inkml:trace>
  <inkml:trace contextRef="#ctx0" brushRef="#br2">2929 9084 7941,'-14'-14'294,"6"6"1,8 2 64,10 6 0,4 0-137,5 0 0,0 0-245,9 0 1,2-2 122,8-2 0,8 0-699,-3-5 0,2 4 599,-2-4 0,0 6 0,-1-4 0</inkml:trace>
  <inkml:trace contextRef="#ctx0" brushRef="#br2">2503 6710 8108,'8'0'-930,"0"0"1234,-4 0 0,-2 8-125,3 6 0,-2 12 25,2 7 0,-4 11-75,4-1 1,-4 4-26,-1 0 1,0-2 59,0 2 0,0-8 19,0-1 0,0-4-269,0 3 38,7-5 1,-1 1-216,4-9 1,2 1 136,-2-6 0,-2-1-759,1-9 407,-6-3 187,10-6 1,-12-8 105,4-6 0,-3-8-346,-2-11 531,0-3 0,0-13 0,0-2 0</inkml:trace>
  <inkml:trace contextRef="#ctx0" brushRef="#br2">2744 6639 8108,'7'-8'-365,"2"3"1,-1 4 264,2 1 1,-1 0 441,5 0 1,5 6-330,0 4 1,2 4 27,-2 5 0,-2 0-86,7 9 1,-7-1 119,2 11 1,-3 5-233,-2 4 0,-1 2 70,-4-2 0,2-2-164,-6 2 1,0-4 1,-5-5 1,0 1-25,0-6 0,-7-1 143,-2-9 0,-5 3 130,-5-7 0,1 0 0,-5-5 0,-1-6 0,-4-3 0,-1-4 0,1-1 0,-1-1 0,1-4 0,1-2 441,3-2 0,4-2 16,6 6 0,6-6 190,3 2 0,5 2-430,5 3 1,9 0-8,10 0 0,9 2-327,5-3 0,3-1 117,1 1 0,1-12 0,0 1 0</inkml:trace>
  <inkml:trace contextRef="#ctx0" brushRef="#br2">3441 6682 8045,'-14'0'0,"-2"0"-274,-3 0 1,3 1 104,-3 4 0,2-2 523,-2 7 1,2-1-80,-7 5 0,5 7-91,-5 3 0,5-2-76,-4 1 0,5 0 119,-1 0-196,4 4 82,7-5 0,1 0-199,7-3 0,8-9 123,6-6 1,9 0-225,10 0 0,-2-2 51,7 3 0,-6-4-344,1-1 0,0 0 101,-4 0 1,-4 0 378,-11 0 0,7 0 0,1 0 0</inkml:trace>
  <inkml:trace contextRef="#ctx0" brushRef="#br2">3256 6810 8441,'19'8'277,"0"-4"1,8 3-99,2-3 0,4 6-97,5-5 1,3-1-51,-3-4 0,9-1-180,5-4 0,7-3 420,7-6 0,7 1-419,-31 8 0,1 1 1,-1-3-1,0 1 389,-2 1 0,0 1 0,39-4-125,-3-2 0,-30 8 0,1 1 34,2-1 0,2-1 0,4 2 1,0 1-15,-5 0 1,0 0 0,0-1 0,-1 0 62,1-1 1,0-1 0,0 0 0,1-3-63,3-3 0,1-1 1,-3 0-1,-1 0-112,-6-2 0,0 0 0,-3-1 0,-1 1-184,31-7 1,-8-5 212,-2 5 0,-16 5-202,-8 4 0,-13 7-10,-6-2 58,-10 4-253,-2 1-297,-7 0 453,0 0 1,-5-2 195,0-3 0,0-2 0,5-8 0</inkml:trace>
  <inkml:trace contextRef="#ctx0" brushRef="#br2">5844 8288 6945,'0'14'625,"0"1"0,0 0-169,0 4 1,2-1-87,2 5 0,-2 6-6,3 4 1,-4 7-110,-1-3 1,0 5 80,0 0 0,0 1-129,0-1 1,0-5-96,0-4 1,0-3-348,0-2 320,0-5-1620,0-3 871,6-12 664,-4-2 0,11-12 0,-5-2 0</inkml:trace>
  <inkml:trace contextRef="#ctx0" brushRef="#br2">6086 8317 7969,'0'-15'-537,"6"7"0,-3-3 328,7 7 194,-7-1 0,5 10 218,-4-1 1,-2 12-107,3-2 1,1 10 243,-1 0 0,1 3-79,-1 1 0,-4 2 163,4 3 1,1 4-181,-1 5 1,0-4-275,-5 0 1,-2-6-31,-2 1 0,-3-3-221,-2-2 0,-4-6-258,4-3 352,-4-9 0,-1-4-147,0-6 1,1-6 3,4-4 1,-4-9 157,3-4 0,2-6 21,-1-4 0,6-3 4,-2-7 1,4 5 145,1 0 0,1 7 0,4-2 0,4 9 12,10 5 0,-1 3-50,5 2 0,1 6 317,5 3 0,-1 4-89,0 1 1,-1 1-20,-3 4 0,1 1-101,-6 4 1,0 2-23,-5-2 0,-6 3 21,-3 1 0,-3 0-8,-2 0 0,-2 0 7,-3 1 1,-3-6-33,-6 1 0,0-1 19,0 5 1,-1 1-13,1-1 1,2 0 183,2 0 0,4 0-156,6 1 0,1-6-36,4 1 1,5-7 43,9 1 1,3-2 50,6-2-130,1 0 0,5-6 0,3-2 0</inkml:trace>
  <inkml:trace contextRef="#ctx0" brushRef="#br2">6526 8331 8294,'0'9'308,"0"1"1,0-5-281,0 4 0,0-4 42,0 4-186,0-6 68,0 4 199,0-7-230,0 0 57,0-7 1,0 4 42,0-6-115,0 6 83,0-4-15,0 7-146,0 0 198,7 0 35,-6 0-120,6 0 73,-7 7 0,0-4 1,0 6 1,0 1 59,0 4 1,0 2 9,0 3 0,-5-2-30,0 7 0,-1-1-21,1 6 1,2-2-7,-7-4 1,7 4 17,-1-3 1,2-4-206,2-1 0,0-8-39,0-1-604,0-7-30,0 3 0,0-21 593,0-4 0,2-5 239,2 5 0,-2-3 0,4-6 0</inkml:trace>
  <inkml:trace contextRef="#ctx0" brushRef="#br2">6541 8430 7907,'14'-8'-521,"0"2"762,0 6 1,-1 2-18,-4 2 1,4 4-15,-4 7 0,3-1-40,-3 0 1,2 0-224,-6 0 1,4 1 56,-4-1 0,1 0-84,-1 0 0,-3-4 88,2-1 1,0-4 66,0 4-14,-2-5 1,6 0-14,-3-8 1,-2-4-189,6-6 0,-1-7 121,2-3 1,2-3-507,-2-1 0,-2 0 525,1-1 0,1 1 0,4-1 0</inkml:trace>
  <inkml:trace contextRef="#ctx0" brushRef="#br2">6868 8345 7907,'14'-6'0,"-5"4"-178,1-3 0,-5-1 326,4 1-107,-6 1 1,3 5 164,-6 4 0,-1 4-126,-4 10 1,2-1 101,-6 5 1,-1 1-54,-4 5 0,0-6 21,-1 1 0,3 0-121,2 4 0,-1-1-54,6-3 1,1 1-572,4-6-552,0 0 864,0-5 0,1-8-20,4-6 0,-2-8 62,7-11 0,-7 2 242,2-7 0,2 7 0,3-2 0,-4 3 0,-1 2 0,1 0-2,-1 0-60,6 6 564,-3 1 0,6 9-190,0 3 1,-4 4 295,-1 10 0,1-1-209,4 5 0,-1-1 32,-4 2 0,4 1-69,-4-6 0,4 0-172,1-5 0,0-6-123,1-3 0,-1-3 109,0-2 0,0-3-448,1-7 1,-1-6 194,0-12 0,0-1-829,0 1 0,-6-5 99,-3 0 807,-3-7 0,4 4 0,2-7 0</inkml:trace>
  <inkml:trace contextRef="#ctx0" brushRef="#br2">6100 6454 7990,'0'-8'-620,"1"-3"633,4 7 152,-3-1 1,10 6 35,-2 4 1,-2 3-108,1 6 1,-6 2-160,2 3 0,-3-2 136,-2 7 1,-2-7-140,-3 2 0,2-1 122,-6 1 0,1-3-4,-2 2 0,-1-6 100,7-3-79,-7-6 128,9 10-148,-4-12 1,7 6 5,4-7 1,9 0 8,10 0 0,3 0-212,1 0 0,5 0-122,1 0 0,5-2-140,-1-3 1,-3 2 108,-2-6 0,-3 4-256,-2-4 555,-6 5 0,5-15 0,-5 4 0</inkml:trace>
  <inkml:trace contextRef="#ctx0" brushRef="#br2">6427 6312 6580,'12'8'485,"-2"6"0,-4 7-186,-6 7 0,0 2-123,0 3 1,0-1-64,0 6 1,0-5 69,0 5 0,-1-2-230,-4 2 0,2-1 89,-7-4 1,7-8-167,-2 3 0,2-9-50,-1 0 93,2-9 1,-4-5-41,6-10 1,-5-5 53,0-9 1,0-3-212,5-6 1,0-7 62,0-3 0,0-3-37,0-2 1,2 6 86,3-1 0,-4 1 176,4-1 0,1-1-48,-1 6 1,6 6-44,-1 8 409,2 3 1,3 8-159,-1 3 1,-5 5 116,1 5 0,-6 8-62,6 6 0,-7 1-240,2-1 1,-4-1 130,-1 5 1,0-4-119,0 5 1,0-7 38,0 2 1,0-3-151,0-2 1,-1 1 67,-4-1 0,3 0 44,-2 0 1,2 0 164,2 1 1,6-6-94,4 1 1,-2-3-128,1 3 0,6 1 99,4-6 1,-1-1-244,-3-4 0,4 0-41,0 0 240,0-6 0,1-2 0,2-6 0</inkml:trace>
  <inkml:trace contextRef="#ctx0" brushRef="#br2">6754 6241 7636,'0'14'-244,"0"0"0,-2 2 384,-2 3 1,0 3 111,-5 7 0,4-6-120,-4 1 1,1-2-18,-2 2 1,-1 3-15,7-4 0,-1-2-23,5-2 1,-5-3-50,0-2 1,1 0-251,4 0-465,0 1 370,-7-1-128,6 0 80,-6-6 62,7-2 0,0-7 72,0-4 0,0-8 230,0-6 0,7-6 0,2 1 0,-1-2 0,2-3 0,-1 1 0,5-1 0,-1 2 0,-4 4 0,4 2 59,-4 7 1,-1 6-74,2 3 1,-5 4 369,4 1 0,-1 1-9,1 4 1,2 9 112,-6 10 1,6-2-120,-1 2 0,-2-1 64,1 6 1,-1-7-220,2-3 0,2 2 57,-2-3 0,-2-3-312,1-6 82,0-6 0,6 4-212,-1-7 0,-1-7-65,-4-2 0,4-5-246,-4-5 0,-3 1 52,-1-5 0,-3 0 458,-2 0 0,0-4 0,0 5 0</inkml:trace>
  <inkml:trace contextRef="#ctx0" brushRef="#br2">7152 6170 7990,'0'14'-535,"0"-6"1,-2 6 937,-2 0 0,0 7-70,-5 7 0,0 2-164,-6 4 1,1-4-105,0 3 1,1 2 93,4-2 1,-2-5-341,6-4 0,0-7 18,5 2-620,0-3 520,0-8 1,0-3-22,0-10 1,5-5 43,0-9 1,6-3 4,-2-6 1,4-2 234,1-3 0,0 3 0,7-5 0,1 7 0</inkml:trace>
  <inkml:trace contextRef="#ctx0" brushRef="#br2">7180 6284 7990,'7'-15'-359,"-1"9"413,4 6 1,-4 6 131,-6 9 0,5 5 102,-1 4 1,1 3-1,-5 1 1,0 5-26,0 1 0,0-1 14,0-5 0,0-1-97,0-3 1,2-4 44,2-6 1,0-1-251,5-3 0,-4-4-132,4-6 1,5-11-151,5-3 1,2-9 143,-2 5 1,-2-8-178,7 3 1,-5-4-1093,5-2 1432,-7 1 0,4-7 0,-7-1 0</inkml:trace>
  <inkml:trace contextRef="#ctx0" brushRef="#br2">2716 8416 7939,'-14'0'11,"0"0"0,4 0 165,1 0 1,-1 0 6,-4 0 1,0 0-48,0 0 1,-2 0-315,-3 0 126,3 0 0,-5-1 43,7-4 1,-5 2 146,0-7 1,0 1-150,5-6 1,0 1 25,0 0 0,-5-6-131,0-4 1,0-3 86,5-1 1,-5-7-143,0-3 1,-7-8 107,3-1 1,-3-5-77,3 4 1,-9-9 39,4 5 1,-7-5 38,7 10 1,-9-2 64,9 2 1,-4 1 70,4-6 0,1 4 144,3-4 0,-1 5-23,6-5 0,-5 6-81,5-2 1,0 3-53,5-3 0,5 1-10,-1-10 1,1-2-141,-6-7 1,6-3 92,-1 2 1,7 4-79,-1 2 0,0 5 41,0 9 1,2-1 67,-3 11 1,2 2-47,-2 2 0,4 7 134,-4 3 0,4-1-100,1-4 1,0-7 10,0-3 1,0-2-55,0 2 0,6-3 205,3 3 0,4-3-156,1-1 1,7-1 7,2 0 1,1 6 49,5-1 1,-4 6-57,8-1 0,-3 8-4,-2 1 0,-5 11-65,-4-1 0,-5 8-298,-5-4-250,4 7 188,-5-3-283,0 6 378,-2 0 1,-6-7-71,0-2 1,-5-4 66,1-1 0,-1-2 303,5-3 0,0 2 0,0-7 0,0 7 0,0-10 0,0 5 0</inkml:trace>
  <inkml:trace contextRef="#ctx0" brushRef="#br2">2048 5473 8034,'0'-14'-1028,"0"6"1,1-3 1518,4 6 0,-2-1-165,7 1 1,-6 2-259,6-6 0,-1-1 43,6-4 0,4 1 46,0 4 1,0-4 222,-5 4-221,0-4 80,0 5-90,7-4 0,-5 10 215,2-3-321,-8 4 1,1 2 76,-6 4 1,-1 3-157,-4 6 1,-1 7-125,-4 2 1,-3 6 95,-6 4 0,-5-1-72,0 5 0,0 1 26,5 5 1,0-5-333,0 0 1,6-7 7,3 3 434,3-4 0,2-2 0,0 1 0</inkml:trace>
  <inkml:trace contextRef="#ctx0" brushRef="#br2">2816 6710 8101,'-8'14'69,"-5"1"178,11-8 160,-4 0-204,6-7 1,-1 0-127,-4 0-73,3-7 0,-4-5 103,6-7 1,0-6-139,0 1 0,0-3 10,0-1 0,0-1 65,0 1 0,0-5-192,0-1 1,-2-5 74,-2 1 1,0-3-123,-5-2 0,6 2 27,-2 3 1,-1-1 106,1 6 0,-4-2 22,4 2 0,-2 4-2,3 1 1,2 4 39,-3 5-36,-3 3 1,5-3 194,-6 10 1,4 3-32,-4 6 211,5 0-380,-8 0 0,4 6-2,-6 3 1,0 4 0,-1 1 1,1 5-157,0 0 1,0 7-313,-1-3 1,1-2 202,0-2 0,4-4 308,1 0 0,0-7 0,-6-2 0</inkml:trace>
  <inkml:trace contextRef="#ctx0" brushRef="#br2">2631 5857 8101,'14'-14'-608,"0"4"564,0 1 1,5 6 448,0-2 0,0 5-184,-5 5 0,1 3-19,-1 6 1,0-5-426,0 1 0,-4-5 8,-1 4-215,1-6 0,-1 4 70,1-7 360,-7-7 0,3-1 0,-6-6 0</inkml:trace>
  <inkml:trace contextRef="#ctx0" brushRef="#br2">2318 4905 7189,'0'8'220,"0"-1"-339,0-2 79,0-3 55,0 10 0,0-4 50,0 7 1,0-6 3,0 0 1,0 1 12,0 4 0,2-4-25,2-1 1,-2 1-19,3 4 0,-2 0 22,1 0 0,-2 0-65,3 1 1,-4 4 14,-1 0 0,0 6-14,0-1 0,0 4-24,0 5 1,0-3 57,0 3 0,0 2-76,0-2 1,-4 5 60,-1-5 1,0-1-27,5-8 1,0-4 26,0-6-284,0 1 129,0-7 0,0-4-105,0-8 0,5-9-178,0-6 1,-1-5 420,-4 5 0,7-12 0,1 1 0</inkml:trace>
  <inkml:trace contextRef="#ctx0" brushRef="#br2">2346 5175 8101,'2'-10'0,"3"1"-704,-4-1 1,10 1 377,-6-1 0,6 7 615,-1-2-79,2-2 1,7 5-161,0-3 0,-5 4 34,-4 1 0,-1 0-12,6 0 11,-1 0-41,0 0 1,-5 8 23,1 6 0,-7 0-19,2 5 1,-2 3 119,2 2 0,-4-2-58,4 2 1,3-5-27,1 4 1,4-1-93,1 2 0,1 1 82,-1-6 1,0 5-403,0-5 0,-1 5 157,-4-5 1,-2 4-307,-7-4 1,0 5 477,0-5 0,-7 6 0,-1-3 0</inkml:trace>
  <inkml:trace contextRef="#ctx0" brushRef="#br2">2389 5701 8101,'2'-14'9,"2"-1"0,-1 7 11,7 4 0,6-3 151,7 3 1,0-3-193,0 3 0,1 2-371,4-3 0,1 4 250,-1 1 0,-4-2 142,0-3 0,-7 4 0,4-6 0</inkml:trace>
  <inkml:trace contextRef="#ctx0" brushRef="#br2">2588 5189 8101,'0'-9'-436,"0"-1"0,2 5 154,2-4 562,-2 6 6,4-4-294,1 7 0,-1 2 134,3 3 0,2 3-71,-6 6 1,5 0 65,-6 0 1,6 0 3,-5 1 1,4-1-5,-4 0 0,4 0-21,-4 1 1,5 0-22,-6 4 1,1-3 28,-5 3 0,0-2-54,0 2 1,0-3-4,0 3 0,0 2-121,0-2 1,0 0 48,0-5 1,0-5-286,0 1-363,0-7 240,0 3-465,0-6 386,0-6 508,0-2 0,0-13 0,0-1 0</inkml:trace>
  <inkml:trace contextRef="#ctx0" brushRef="#br2">2744 5232 8101,'0'-10'-217,"0"1"0,0 4-750,0-5 1096,7 7 0,1-8-3,6 7 1,0-1-19,0 5 1,1-2-18,-1-3 0,5 4 51,0-4-51,0 4-11,1 1 1,-2 0 11,5 0 1,1-5-20,4 0 1,-2-4 11,2 4 0,-3 0-67,9 5 0,-3-5 61,2 1 1,-3-1-149,4 5 0,-9 0 128,-2 0 1,-5 0-254,1 0 181,-3 0 1,-4 1-20,-2 4 0,1-2 19,-6 7 0,-1-1-6,-4 6 0,0-6 4,0 1 0,-4-1 15,-1 5 1,-5 0 7,6 1 1,-3-1-9,3 0 0,2 0 142,-3 1 0,4 3-78,1 1 1,1 2 24,4-2 0,-2 1-107,7 4 0,-6-2-101,6-3 0,-5-3-66,4 3 1,-6-3 61,2-2 0,-4 0-942,-1 0 1065,0 1 0,-6 5 0,-2 2 0</inkml:trace>
  <inkml:trace contextRef="#ctx0" brushRef="#br2">2759 5658 8101,'-15'0'0,"1"0"0,5-1-8,-1-4 0,6 3 259,-6-3 18,7 4 0,-2 1-79,10 0 1,4 0-19,10 0 0,3 0 16,7 0 0,1 1-10,3 4 1,-1-3-271,6 3 1,-7-5 113,2-5 1,4 2-205,1-7 1,-2 2 107,2-1 1,-8-2-512,-2 6 0,-6-1-508,-7 1 1093,-7 3 0,-8-4 0,-8 6 0</inkml:trace>
  <inkml:trace contextRef="#ctx0" brushRef="#br2">2688 5246 7477,'0'9'-211,"0"1"0,0-1 181,0 6 0,0-1 103,0 0 0,-2 2 176,-3 3 1,4-2-111,-4 7 0,2-2 53,-2 2 0,3 1-167,-2-6 0,2 4 33,2-4 0,0 0-37,0-4 0,0-1-253,0 0 0,2-4-624,2-1 629,-2-6 1,6 3 226,-3-6 0,-4-12 0,6-4 0</inkml:trace>
  <inkml:trace contextRef="#ctx0" brushRef="#br2">2417 5175 8070,'-7'0'-1168,"-1"-5"609,3 0 520,3 1 1,-6 4 132,4 0 23,2 0-81,-4 0 16,6 0 862,0 0-846,0 6-8,0-5-34,0 6 96,0-7-331,6 0 1,-3 0-79,7 0 287,-7 0 0,10 0 0,-6 0 0</inkml:trace>
  <inkml:trace contextRef="#ctx0" brushRef="#br2">2545 5189 8081,'8'0'387,"-1"0"-445,-20 0 0,8 0 87,-9 0 1,8 0 18,-4 0 1,5 0 84,-4 0 0,1-2 14,-1-2 1,-4 2-64,4-3 0,-4 4-44,-1 1 1,4 0-79,1 0 0,-6 0 71,-3 0 0,-3 0-80,2 0 1,2 1 77,-7 4 1,0-3 150,-4 2 1,4 3-77,0-3 1,7 3 15,-2-2 0,3-4-5,2 4 0,5-4 141,-1-1 1,7 2-267,-2 3 132,4-4 1,1 7-410,0-3 181,0-3-8,6 10 0,0-9 43,4 7 1,1-5 36,-6 4 0,1-1 1,-1 1 0,-4 4 21,4-3 1,-3 2 190,-2 2 1,0 5-108,0 0 1,0 5 94,0-5 1,0 5-64,0-5 1,4 0-23,1-5 0,0 0-51,-5 0 1,0 0 30,0 1 6,6-1-207,-4 0-44,4 0 1,-6-4-81,0-1-411,6-6 146,-4 4 240,11-7 1,-10 0-219,6 0 1,1-8-724,4-6 1227,-6-1 0,11-18 0,-4 3 0</inkml:trace>
  <inkml:trace contextRef="#ctx0" brushRef="#br2">2346 5232 7181,'15'0'708,"-1"1"-572,0 4 0,0 1-139,0 4 1,2 1 80,3-6 1,-3 4-187,3-4 0,3 0 80,2-5 0,-2 0-21,2 0 1,-2 0 9,1 0 1,-2 0 62,-7 0 0,0 0-93,1 0 90,-8 0-24,6 0 1,-11 1 18,2 4 0,-8 3 126,-6 6 1,-2 2-46,-3 3 0,1 3 11,0 6 0,4-1-241,1-3 0,1 1 116,-1-6 1,2 5-183,7-5 0,0 0-59,0-5 258,7 0 0,-6 0 0,6 0 0</inkml:trace>
  <inkml:trace contextRef="#ctx0" brushRef="#br2">2361 5658 8081,'-8'8'-36,"1"-2"1,14-6 193,2 0 0,5 0-264,5 0 0,3-6 101,7-3 1,-1-4 4,1-1 0,-1-1 0,1 1 0</inkml:trace>
  <inkml:trace contextRef="#ctx0" brushRef="#br3">2090 8402 8079,'-14'-8'-524,"0"-3"376,0 6 0,0-4-173,-1 4 0,1-6 371,0 1 0,0 3 299,-1-3 1,0 5-154,-4-4-171,3-1-10,-11 2 0,10-3 287,-7 7-9,7-7-232,-10 9 0,6-4 20,-2 6 0,-11 1-45,1 4 1,-6 3 28,-4 6 0,-6 0-28,-3 1 1,-3-1-103,-2 0 1,5 0-459,0 0 549,12-6 1,-6 5 19,13-4 168,-6 4-185,2 1 62,1 1 0,-7-1-32,1 0 0,-3 7 32,-7 2 0,2 4 24,-2 2 1,1 4-97,4 0 0,4 6-10,0-1 0,4-3-73,10-2-46,-2-3 126,9-1 1,0-1-10,3 0 35,3 1-39,2-7 1,6 3-3,3-6 0,3 5 10,2-5 0,0 5 174,0-5 0,7 1-101,2-1 1,10-2 198,5 7 1,4-5-43,5 5-189,4-7 1,5 4 1,9-6-236,6 4 4,12-3 1,6 5 139,-35-13 0,0-2-6,34 2 1,-1 5-5,-7-4 0,2-1-174,8 1 1,3-5 127,-36-2 1,-1 0 0,37 0-10,-3-2 1,-9-2 296,-6-2-983,-2-4 751,-2-7 0,-1 0 302,1-4-282,0-3 27,-6-7 1,-1-6-152,-2-3 0,-4-7 219,3-3 1,-9-4-5,-5 5 1,-4-7-18,-6 2 0,-4-3-14,-9-2 0,-4-3 33,-6 3-39,-6 3-14,-8 18 1,-4-2 300,-5 9-280,-7 4 243,-7 11 0,-1 6-179,0 3 0,2 4 191,-2 1 0,10 0-928,9 0 0,3 1 630,2 4 0,1 0 0,4 9 0,2 3 0</inkml:trace>
  <inkml:trace contextRef="#ctx0" brushRef="#br3">1109 9880 8220,'-1'15'-284,"-4"-1"1,4 0-383,-4 0 235,3 0 166,2 7 0,0-4 1278,0 7-421,0 0-334,0-2 0,0 3 67,0-6 0,0 0 23,0-5 31,0-6-124,0-1-118,0-7 1,2-7-282,3-2-25,-4-10 249,12 3-1,-7-9-775,4 6 314,2-7 31,-4 11 0,5-12-286,-4 3 1,2-1 59,-6 1 577,6-3 0,-9-1 0,4-8 0</inkml:trace>
  <inkml:trace contextRef="#ctx0" brushRef="#br3">1252 9710 8220,'7'0'-86,"0"0"0,-7 1-89,0 4 1,0-2 337,0 7 1,0 6 235,0 7 1,5 10-180,-1 5 0,1 5-26,-5 4 1,-2-1-95,-2 6-120,-4 0 29,0 5 1,0 0-424,3 0-401,4-6 546,-6-9 0,9-7-297,3-7 1,-2-12 265,6-6 1,1-15-13,4-9 0,-4-12 111,-1-7 0,-1-11 201,1 1 0,4-2 0,-11-4 0,4-2 0</inkml:trace>
  <inkml:trace contextRef="#ctx0" brushRef="#br3">1465 9553 8220,'6'-7'-28,"2"0"1,6 7-33,1 0 1,-8 7 747,-2 2-292,-3 10-205,-2 3 0,-2 8-171,-3 3 1,-4-1 121,-10 6 1,2 0-124,-7 4 0,0 1 47,-4 0 0,6-7 6,3-3 1,3-8-298,2-1 131,6-13-238,-5 8-51,12-17 185,-6 4 148,7-12 1,11-4-94,4-9 1,8-4-15,1-11 1,4 3-137,6-7 0,-4 8 139,3 1 1,1 3 57,0 7 0,-7 4 403,-9 6-169,5 6 107,-14-4 1,8 15 424,-12 7-506,0 5 9,-5 15 1,-3 1 49,-7 7 0,-1-5-117,-12 0 1,-1-2-14,-5 2 1,1 1-161,0-5 1,-1-1-382,1-5 0,1-6-850,3-3 671,-3-3 350,11-8 1,-4-3 276,6-10 0,-1-9 0,1-8 0</inkml:trace>
  <inkml:trace contextRef="#ctx0" brushRef="#br3">1308 10008 8220,'15'0'-522,"5"7"435,2 1 0,2 7 689,0 4-220,-1-3-230,0 11 0,3-6-237,-2 2 0,1 2-128,-1-6 0,1-1-1028,-6-9 1241,0 4 0,2-11 0,1 4 0</inkml:trace>
  <inkml:trace contextRef="#ctx0" brushRef="#br3">1891 9511 8374,'0'-8'997,"0"2"-964,0 18 0,-6-5-11,-3 11 0,-4-5-247,-1 6 0,-7-2-48,-2 2 199,2-3-128,-6 5 0,11-7-442,-3 0 506,4 0-285,0 1-332,1-8 505,6 0 0,3-9 250,10-3 0,3 2 0,6-6 0,1 1 0,-1-2 0,0 3 0,0 2 0,0 3 0,1-4 0,-1 8 430,0 2-144,-6 4 48,5 6 0,-12 2 155,4 3 1,-3 2-143,-2 2 1,0 4 7,0-3 0,0 1-336,0-1 289,-7 3-135,6-11 1,-6 9-687,7-6 244,0-7-13,0 1 0,2-11-332,3 2 0,-2-4 266,6-4 1,-4-6-63,4-9 0,-4 2 410,5-7 0,-7-6 0,3-6 0</inkml:trace>
  <inkml:trace contextRef="#ctx0" brushRef="#br3">2119 9198 8292,'0'14'0,"0"0"-336,0 1 168,0-1 84,-6 6 0,-2-2 324,-7 5-211,1-5-90,-6 2 0,4-1-172,-3 0 0,-2 0 103,2-5-33,0 1 1,10-6-88,0 1-38,5-7 1,0 3 465,8-6-254,-2 0 71,11 0 0,-6 0 153,8 0 0,4 0-106,0 0 0,6 0 97,-1 0 0,-4-5-109,-1 1 0,2-6 25,-2 5 1,-5-4 51,-5 4-63,-6 0-91,4 5 73,-14 7 47,0 1 1,-14 11 4,-3 0 1,-3 7 14,-1 3 1,-5-1 21,0 6 1,4-4-51,6-2 1,7-6 10,2-3 1,4-3-49,5-2-31,4-6 0,1-2-351,9-6 178,4-6-41,1-2 1,2-11-106,3 0 1,-2-5 132,7 5 0,-7 1 24,2 3 0,-3 3 183,-2 2-18,0-2 79,-6 10 0,-1 2 96,-7 9 1,-2 4 516,-3 1-378,-3 7-144,1-5 1,-6 10 298,3-2-114,-2-3-256,4-1 0,-5-1 31,4 0 1,1-1-38,-2-9 0,6 2-162,-6-6 1,7 1 23,-2-1 1,2-4-372,-2 4 21,4-3 251,-6-2 22,14-7 1,1 6 34,6-4 62,0 4-31,0-6 0,1 6 9,-1-4 0,0 3 15,0 2 0,-4-4-11,-1-1-10,-6 0 8,4 5-110,-7 0 114,-13 0 31,4 6 1,-20 4-13,1 9 1,-2 1-70,-8 4 0,1 3-3,-1-3 1,-1 6 92,6-2 1,1 4 2,9-9 0,2-2 442,7-2-216,0-3 25,6-8 192,1-2-189,14-6-49,1 0 1,12-5-62,4 0 1,4-7-4,5-2 1,4-1-11,5-4 0,6 4-60,-1 0 1,5 1-171,-4 0 1,-7 0-608,-8-1 385,-9 8 64,-4-6-323,-6 11 268,-6-4 48,-1 6 262,-7 0 0,-13 0 0,-3 0 0</inkml:trace>
  <inkml:trace contextRef="#ctx0" brushRef="#br3">2005 9838 8204,'14'14'-353,"-1"7"-76,-4 2 0,3 4 525,-8 1 0,1 7 605,-5 3 0,0 3-50,0 2-467,-6 0-47,-2-1 1,-5-1 40,4-3 1,-4 3-122,4-3 0,1 2-202,-2-2 0,5-5-97,-4-10-556,6-2 402,-4-13 0,7-11 396,0-16 0,0-10 0,0-13 0</inkml:trace>
  <inkml:trace contextRef="#ctx0" brushRef="#br3">1877 10179 8204,'-24'20'0,"1"4"-403,5-3 252,-2-1 0,10-6-294,1 1 400,6-1-22,-10-6-567,12 4 282,-6-10 352,7-2 0,7-14 0,2-10 0,10-3 0,5-1 0,4-1 0,5 1 0,4 4 0,5 1 0,-5 12 0,4-8 0,-7 17 373,4-3-68,-3 4-15,-6 1 0,-3 1 259,-2 4 1,-2 3-388,-3 6 0,-5 0-420,1 1 0,-1-6 345,-5 0-87,4-5 0,1 2 0,0-6 0</inkml:trace>
  <inkml:trace contextRef="#ctx0" brushRef="#br3">2304 9866 8143,'6'-14'220,"2"5"186,6-1 1,7 5-195,2-4 0,-2-1-104,-2-4 1,1 1 253,-1 4-1748,0-4 554,-4 5-205,-1-12 561,-6 4 476,-2-4 0,-19 5 0,-2 1 0</inkml:trace>
  <inkml:trace contextRef="#ctx0" brushRef="#br3">2332 9710 8143,'0'22'0,"0"5"449,0-4-1,0 4-207,0 8 1,0-3 75,0 6 0,-1-1-168,-4 6 0,-3-5-176,-6 0 0,-1-6 43,1 1 1,0-5-205,0-4 0,1 1-577,4-6 425,2 0 164,1-11-491,5-2 444,-6-6 0,14-6-161,2-4 158,4-8 1,2 0 135,4-6 0,-1 5 32,5-4 0,-4 1-43,5-2 1,-5-1 117,5 6 1,-7 0-6,2 5 1,-5 4 285,-4 1 408,-4 5-495,-6-2 1,0 12 509,0 4-466,0 9 0,-5 3 239,1 6 0,-7 1 193,1-1 0,4-4-286,1 0 1,3-7-151,2 2 0,0-3-717,0-2 388,7-6 0,1-2 189,6-6-1111,0-6 568,7-2 78,1-6 1,1-7-245,1-2 0,-2 0 598,2 0 0,3-1 0,-5-4 0</inkml:trace>
  <inkml:trace contextRef="#ctx0" brushRef="#br3">2816 9880 8041,'0'-9'-362,"0"-1"0,1 6 361,4-6 0,-2 2 167,7-1 1,4-2-66,5 6 1,1-6 28,-1 2 1,-1-3-13,5 3-36,1-10-21,4 16 1,1-19-38,-1 12 54,1-6-94,-1 9 0,-4-6 9,0 3 1,-7 4 29,2 6 1,-8 2-124,-2 2 1,-5 6 154,0 9 0,-8 9-36,-6 10 1,-3 3 271,-1 2 1,0 0-359,0 6 1,0-7-132,-1 1 0,6-7 32,-1-7 0,6-7-515,-6-3 501,7-10 0,-8-4 68,6-10 1,-1-4-368,1-10 137,4-3 186,-12 0 0,7-7 156,-4 1 0,-3-7 0,6-8 0</inkml:trace>
  <inkml:trace contextRef="#ctx0" brushRef="#br3">3029 9582 8041,'0'22'0,"0"10"-199,0-4 1,-5 10 212,0 0 0,-4 8 252,4 1 0,-6 5-331,2-4 1,1-3-231,-2-7 1,2-5 172,-1-9-63,-4-3 85,12-7 0,-10-5 100,6 1 0,-6-13 0,3 1 0</inkml:trace>
  <inkml:trace contextRef="#ctx0" brushRef="#br3">2830 9525 8041,'8'6'-34,"-4"4"1,3-2 49,-3 1 1,1 1 267,-5 4-284,0-6 0,0 11 0,0-3 0</inkml:trace>
  <inkml:trace contextRef="#ctx0" brushRef="#br3">2659 9767 8041,'0'9'0,"0"1"-988,6-7 378,-4 9 391,11-10 0,-10 11 239,6-4 1,-6-1-120,2 2 0,-3-1 103,-2 5 0,0 0 4,0 1 0,0 4-48,0 0 0,-2-1 137,-3-3-13,4-7-138,-5 4 0,6-4 128,0 6 36,0-6-78,0-1 0,0-6-16,0 4 1,1-4 69,4 4 185,-4-3-214,12-2 0,-11 1-9,2 4 1,-2 3 160,-2 6-19,0 0-154,0 7 0,2-5 310,2 3-290,-2 3-4,4-6 0,-4 4 10,3-6 1,-4-4 1,4-1 7,-4-5 58,-1 8-79,0-10 1,-6 2-240,-3-8 240,-4 2-27,-1-4 1,-5 1-93,0 0 103,-6 1 34,9 4 19,-5 0 47,7 0-57,6 0 1,5 1 45,12 4 0,7-3 166,13 2 0,5 3 194,4-3-394,-3 1 2,13-5 1,-12 2-73,7 2 128,-1-2-135,-5 4 1,5-6-182,1 0 0,-1 0-208,1 0 1,5 0 375,-1 0 0,7-6 0,-4-2 0</inkml:trace>
  <inkml:trace contextRef="#ctx0" brushRef="#br3">3427 9511 8149,'0'14'-128,"-5"0"-59,0 0 0,-1 7 376,1 3 1,2 4 353,-6 5 0,4-1-505,-4 6-87,-1-7 53,2 4 0,-3-11-487,6 0 239,1-13-26,-3 8 0,6-16-468,-4 6 485,3-6 1,2 2-67,0-10 1,-4-3 318,-1-6 0,0-6 0,5-2 0</inkml:trace>
  <inkml:trace contextRef="#ctx0" brushRef="#br3">3327 9795 8135,'0'21'135,"0"-4"113,0 7 0,0 1 69,0 8 1,0 2 124,0 3 0,0 1-249,0-6 0,5 7-85,0-2 1,0-2-271,-5 2 126,0-6 77,0 9 1,0-11-546,0 3 309,0-3-297,0-8-548,0-1 698,-7-7 1,6-13 33,-4-5 0,3-15-103,2-10-218,0 1 629,0-13 0,0-2 0,0-7 0</inkml:trace>
  <inkml:trace contextRef="#ctx0" brushRef="#br3">3541 9397 8103,'14'-14'-91,"-6"6"446,4 2-88,-10 6-30,4 0-114,-6 6 0,0 2-50,0 6 1,-1 5 19,-4 0 0,-3 5-282,-6-5 0,0 6 97,-1-1 1,6-4-94,-1-1 1,1-3-428,-5-2 363,6 0-82,2-6-11,-1-1 305,6-7-12,-6 0 1,9 0-44,3 0 76,3 0 0,6 0 161,0 0 0,5-2-65,0-3 0,0 4-6,-5-4 1,2 2-242,3-2 6,-3 3 88,4-4-260,-6 6 317,1 0-25,-7 0 1,-2 0 0,-12 5 17,-4 0 0,-3 10 151,-1 0 0,-2 4-47,-3-1 1,2 0 239,-7 6 1,5-1 87,-4 6-131,5-7-194,4-2 0,3-5-199,6-1 196,1-6-37,4-2 1,1-6-77,4 0 1,4-6 29,10-4 0,-3-2-173,3-3 1,-2 1 72,2 0 1,-3 1 45,3 4 0,-3-2 27,-2 6 11,0 0-32,-6 5-133,5 0 158,-11 0-53,4 0 0,-8 2-134,-2 3 0,-6 2 43,-9 8 1,3 0-351,-3 4 519,-3-3 0,6 5 0,-4-7 0</inkml:trace>
  <inkml:trace contextRef="#ctx0" brushRef="#br3">3484 9909 8103,'8'1'12,"-4"4"0,0-2 82,0 7 1,-1-1 88,7 5 1,-7 1-10,2-1 1,-4 5-213,-1 0 47,0 6 48,0-3 1,-1 0-315,-4-3 126,4-3 15,-6-2 1,2 1-15,1-1 0,-6-5 79,6 1-376,-1-7 295,5 3 0,0-12-103,0-4 0,0-2 151,0-2 7,6-1 88,2 1 1,6 0 88,0 0 0,1-1-82,-1 1 1,6 2 163,4 2 1,5-3-128,4 4 1,-2 1 162,7-1 0,-6 5 164,1 0 17,-3 2 1,-8 2 109,-3 0-223,-9 6-55,-4-4 0,-14 11-13,-6-4 1,-8 4-163,-12 1 1,3 5-182,-7 0 1,5 0 24,-5-5 1,11-4-272,-1-1 1,9-1-363,0 1 331,3-2 200,8-7 202,2 0 0,12-13 0,2-3 0</inkml:trace>
  <inkml:trace contextRef="#ctx0" brushRef="#br3">4166 9354 8099,'8'-7'0,"-2"7"241,-6 9-129,0 4 1,0 6-91,0 0 0,-7 6 136,-8-2 1,0 3 151,-9-3-259,6 4-52,-8-5 1,3 1-195,-5-4 239,6-4-259,1 0 1,12-8-879,-1-2 765,7-3 0,-1-5-253,8-7 581,-2 1 0,17-18 0,-3 5 0</inkml:trace>
  <inkml:trace contextRef="#ctx0" brushRef="#br3">4109 9468 8099,'15'0'-124,"-6"0"62,1 0 1,-7 6 237,1 4 388,-2 9-264,-2 3 1,0 5 45,0-3 1,0 2 8,0-2 0,0 3-274,0 1 1,0 1 132,0-1 1,-5-4-382,1 0 129,-1-7-172,-2 10 1,6-11-144,-4 3 1,-1-8 250,1-2-358,0-6 72,5 4 52,0-7 1,0-7-194,0-2 0,0-5-81,0-5 157,0 3 322,0-11 1,5 6 130,0-2 0,6-4 0,-10 5 0,11-2 0,-8 0 0,7 5 0,-1-4 0,-2 5 0,1-1 0,1 4 12,4 0 1,0 1 169,0 0 198,1 6-180,-1-5 261,-6 12-202,4-5 0,-10 12-79,3 3 1,-4 4-14,-1 1 0,-6 7-47,-4 2 1,-2 0-9,-2 0 1,-5 1-32,0 4 0,-5 6-187,5-1 0,-5-2-167,5-7 161,0-3 33,5-7 1,5-2-31,-1-2-29,7-4 6,-3-6 0,6-6-130,0-4 1,0-2 40,0-2 0,1-1-77,4 1 0,-3 0 144,2 0 0,3-1 154,-3 1 0,1 6 0,-5 2 0,0 6 0,0 2 0,0 2 0,0 4 59,0 6 1,0-4 106,0-1 0,0 1 83,0 4 1,2-1 628,2-4-332,-2 4-271,11-12 0,-10 11 26,6-8-92,-6 1-54,4 1 0,-7-3-132,0 7 150,0-1-132,-7 12 1,0-4 18,-8 7 1,0 0-11,-4 4 0,-4 1 13,-5-1 0,4 0-63,1 1 0,5-5-268,-1-1-232,4-5-236,0 2 209,7-12 1,4-3 144,8-10 1,4-8-31,7-6 0,-1 1 412,0 3 0,0 1 0,0 0 0,1 4-75,-1 1 1,5 6 74,0-2 0,-5 8 153,-5 2-104,1 6 235,4 3 0,-1 2 291,-4 3 1,4-3-262,-4-2 1,-1 3 44,2-2 0,-6 0 70,6-10-446,-1 6 1,4-11 60,-3 0-308,2-6 1,-5-13-329,2 0 283,-3 0 194,-6 5 0,-4-5-583,-1 0 1,-8 0 392,-1 5 1,0-1 304,-5 1 0,3 5 0,2-1 0,0 1 0,4-4 0,1 4 0,5-4 0,4 10 85,10-7-18,9 7 23,3-3 1,6 1 201,1 0 1,-1-4-51,1 4 0,6 0 36,2 5 0,0 0-83,1 0 1,-2 0 156,2 0 1,-3 0-99,-7 0 1,-4 5 87,0 0 0,-12 11 480,2-2-353,-9 3-226,1 4 0,-20 1-158,-9 6 0,-12 6-350,-13-1 0,-2 6-96,-7-1 1,-6 3 0,-2 2 0</inkml:trace>
  <inkml:trace contextRef="#ctx0" brushRef="#br3">5488 6426 7980,'-14'0'0,"0"0"0,5 0-557,-1 0 331,1 0 0,-1 0 547,1 0-64,-1 0-165,2 0 1,-4-5-104,2 0 1,-2-4 20,-3 4 1,0-1-3,-4 1 0,-2 3 27,-3-2 0,-4 1-5,-1-2 1,1 3 265,-5-2 14,-3 2-280,-1 2 1,-4 0 208,3 0-17,-3 0-199,11 0 0,-5 0 26,7 0 1,-1 0-29,1 0 0,-2 5 8,-3-1 1,3 1 4,-3-5 0,-4 0-150,-1 0 1,-3 0 331,-1 0-15,-1 0-148,7 0 1,-5 0 29,3 0 1,1 5-84,-1 0 0,8-1 7,2-4 1,-5 5 26,4 0 0,-2 0 0,2-5 0,1 4-31,-1 1 0,-5 1-29,-4-1 0,-3-3-49,-2 2 105,-6 4-51,11-6 0,-12 6-2,12-3 32,-6-4-3,13 12 1,-3-7 6,5 4 0,1 2 39,-1-2 1,1-2 86,0 1 1,5 1-75,4 4 0,-3 2 7,-1 3 1,2-2-105,2 7 0,-1 1 78,1 8 0,-2 3-154,2 7-19,3 0 87,-10-1 0,10-1-11,-3-3 1,3 2-22,2-7 0,4 0-11,1-4 0,6-7 69,-2-3 1,3 1 17,2-1 178,0 0 19,7-5-208,1 1 0,6-1 173,0 0 0,7-1-47,2-4 1,6 4-40,4-4 1,-2 4-52,7 1 1,0-5-9,5 1 1,0-5-82,-1 4 0,6-6-224,-1 2 1,13-3-154,2-2 0,6 0 250,3 0 0,-2-5 134,-2 0 1,-4-1 21,-6 1 0,-5 4 186,0-4 1,0 3-38,5 2 0,4-1 177,1-4 0,0 3-90,-5-2 1,-1-3-117,1 3 1,-5-8-273,1 3 77,-1-4 76,11-1 1,-3-5-58,6 0 1,-4-6 26,4 1 1,-12 2 33,-2-2 0,-8 7 53,-6-2 0,2-1 112,-7 1 1,-5 1-196,-4 9 1,-7-4 22,2 4 1,-3-4 91,-2-1 0,-4 0-34,-1-1 1,-6 0 284,2-4 1,2 1-222,-3-5 0,3 4 99,-3-5 0,-2 2-142,3-2 1,1-1 22,-1 6 0,-1 0-44,-4 5 1,0 0-65,0-1 1,-1 3-130,-4 2 72,-9-2 45,-8 10 1,-7-6-1187,1 3 528,-1 4 114,-5-6 1,2 6 594,-6-4 0,-6-9 0,-7-8 0</inkml:trace>
  <inkml:trace contextRef="#ctx0" brushRef="#br3">4152 5544 8051,'0'-7'-1026,"0"0"1,2 31 1025,2 9 0,-1 11-153,7 4 160,-7-4-3,3 5 1,-6-6 58,0-1-54,7-6 0,-4-5 257,6-8-234,-5-5 84,8-4-45,-4-8 0,5-14-30,-4-6 0,4-2 17,-4-7 0,-1 0-486,2 0 255,-7-10 0,8 9 173,-6-9 0,-1-4 0,3 1 0,1-7 0</inkml:trace>
  <inkml:trace contextRef="#ctx0" brushRef="#br3">4380 5345 8051,'0'15'-290,"0"-1"0,4 0-362,1 0 1,0 7 627,-5 2 1,0 9 176,0 1 0,0 13-70,0 1 0,-2 2 24,-3 4 1,2-6-283,-6 5 237,6-6-152,-4 3 0,7-13-379,0-3 237,0-3 224,0-8 1,0-6-54,0-6 61,0-7 0,0-8 0,0-9 0,0-11 0,0-4 0,7-6 0,1-7 0,6-1 0</inkml:trace>
  <inkml:trace contextRef="#ctx0" brushRef="#br3">4564 5431 8051,'8'-15'-580,"5"3"-72,-4 2 1,-1 2 651,2 4 0,-7 2 0,3-4 0,-6 12 0,-1 7 0,-4 6 0,-3 4 0,-6-4 0,0 7 0,-1-9 0,1 7 0,1-7-83,4 2 0,1-3 2,3-2 1,4-4 58,-4-1 0,10-6-2,4 2 0,5-10 11,5-4 13,-3-10 1,11 1-3,-3-5 1,1 5 1,-1-1 0,1 5 0,-6 5 0,0 2 0,-5 7 0,0 0 0,-6 8 0,-3 6 0,-3 7 0,-2 7 0,0 7 0,0 3 0,-7-2 188,-2 2-90,-4-6 1,-1 7-84,0-5 0,-5-1 7,0-5 1,-6 1-178,1-1 0,2-1 109,-2-3 1,2-5 17,-2-10 1,-1 2 27,6-6 0,0 0 0,5-12 0,0-2 0,-1-4 0,1-1 0,6 0 0,2-7 0,6 5 0,0-3 0,8 5 0,6 5 0,0-2 0,5 6 0,3 0 0,2 5 0,-2 0 0,2 0 0,0 2 0,4 2 0,-4 0 0,-1 5 0,-5-1 0,1 1 0,-3 4 0,-2-5 0,0 6 0,0 0 0</inkml:trace>
  <inkml:trace contextRef="#ctx0" brushRef="#br3">4934 5203 8051,'8'-14'-1883,"-2"6"1883,-6 2 0,-6 6 0,-7 11 0,-6 3 0,-4 8 0,4-3 0,-5 5 0,5-5 0,0 3 0,5-8 0,4 2 0,1-11 0,6 6 0,-4-10 0,14-1 0,1-8 0,6-6 0,0 0 0,0 0 0,0 1 0,1 4 0,-1-2 0,0 6 0,0 0 0,1 5 0,-3 6 0,-2 4 0,-2 9 0,-4 5 0,-2 2 0,3 3 0,-5 1 0,-5 3-57,3-3 1,-6 5 108,4-7 0,2 1-39,-3-1 1,4-6 33,1-3-19,0-3-12,0-2 1,0-8-259,0-6-27,0-6 272,0-8 0,0-5-3,0 0 0,0 0 0,0-1 0,0-4 0,0-3 0,-7-8 0,0-1 0</inkml:trace>
  <inkml:trace contextRef="#ctx0" brushRef="#br3">5019 5104 8051,'15'0'-1014,"-1"0"0,-6 1 1014,-4 4 0,4 3 0,-6 6 0,3 0 0,-10 5 0,-5 0 0,-7 7 0,-2-3 0,-6-1 0,1 2 0,-1-5 0,1 5 0,4-7 0,5-3 0,7-1 0,4-4 0,2-2 0,4-1 0,2-6 0,4-2 0,7-2 0,5-4 0,4-6 0,-2-1 0,2 1 0,-2 5 0,1-1 0,3 1 0,-7-5 0,0 6 0,-5 1 0,-6 7 0,-2 2 0,-6 3 0,-6 3 0,-4 6 0,-7 6 0,-2 4 0,-6-2 0,1 2 0,2-5-70,-2 4 8,7-5 190,-4 2-117,13-5 19,2-8 35,6 0-47,6-7 0,7-5-12,6 0 18,6-6 1,-7 10-43,5-4 1,-4-1-109,5 1 0,-7 0 132,2 5-6,-3 0 0,-8 0 0,-2 6 0,-12 2 0,-4 7 0,-8-1 0,-6 5 0,-9 0 0,3 6 0,-4-1 0,-2 7 0,-2 2 0,3 2 0,2-2 0,10-7 0,4 2 0,3-9 0,2 0 158,6-3 37,1-8-28,7-2 1,7-6-62,2 0 0,9-6-62,1-4 0,6-2 5,-2-3 1,9-4-79,1 0 1,7-4-216,-2 4 0,-5-5 130,-5 5 0,-1 2-61,-8 7 1,-5-1 174,-4 6 0,-7-6 0,3 10 0,-18-12 0,-4 5 0</inkml:trace>
  <inkml:trace contextRef="#ctx0" brushRef="#br3">5019 5573 6023,'15'0'0,"-1"6"0,0 5 0,0 13 0,-1 1 46,-4 13 1,-1 0 195,-3 5 1,-3-2-78,2-3 0,-2 3 71,-2-3 1,0-2-205,0 2 0,-5-7-144,0 3 1,-1-6-49,1-4-6,4-4 10,-6-12-135,1-2 0,0-7 229,-4-4 0,-2-3 62,2-6 0,2-6 0,-1-4 0,-1-3 0,-4-1 0,0-1 0,0 1 0,-1-1 0,1 1 0,6 6 0,4 3 0,-4 3 0,5 3 0,-7 4 0,7 3 0,-10 12 0,4 3 0,1 4 0,-2 1 0,2 5 0,-1 0 0,-2 0 0,6-5 0,-4-4 0,4-1 0,0-6 0,5 4 0,2-9 0,3-3 0,2-4 0,8-10 0,-1 3 0,0-3 0,0 10 0,5-4 0,0 4 0,5 2 0,-5 3 0,6 2 0,-1 2 0,-4 5 0,-1-1 0,2 7 0,-2-1 0,6 3 0,-9-6 0,4 5 0,-5-8 0,-1 1 0,0-5 0,0 0 0,1-6 0,-1-2 0,0-6 0</inkml:trace>
  <inkml:trace contextRef="#ctx0" brushRef="#br3">5133 5615 8051,'10'-1'-290,"-1"-4"0,0 2-362,6-6 1,4-1 250,0-4 404,6 0-4,-9-7 0,11 5 0,-4-3 0,3 4-1,-3 0 1,-2 1-2,-7 0 0,-5 1-2,1 4 0,-7 1-7,2 3 12,-4 4 0,-1-6 0,0 7 0</inkml:trace>
  <inkml:trace contextRef="#ctx0" brushRef="#br3">5389 5289 8051,'8'6'-580,"-2"3"-72,-6 10 1,0 5 720,0 9 0,-1-1 326,-4 6 1,-3 0-185,-6 4 1,-7 1-64,-2-1 0,0 6-266,0-1-742,-1 1 878,-4-6 0,-4-5-1070,4-4 795,-4 3 83,16-12 0,-9 7-129,6-12 0,5-4 186,4-6 1,5-6 116,-4 2 0,6-10 0,-3-3 0</inkml:trace>
  <inkml:trace contextRef="#ctx0" brushRef="#br3">5275 5772 8051,'14'6'0,"-4"2"-290,-1 6 0,-4 1-362,5-1 1,-7 2 779,2 2 144,-4-2-192,-1 11 0,0-11-503,0 3 189,0-3 0,0-2 234,0-6 0,0 4 0,0-10 0,0-2 0,0-9 0,2-6 0,2-4 0,0-1 0,5-4 0,-1-3 0,1 4 0,4 0 0,-3 0 0,-4 5 0,5-2 0,-6 6 0,6 6-11,-3-5 7,6 12 1,-2-4 139,-2 10 1,-2 1 223,-3 3 0,-4 4 46,4-4-121,-4 4-209,-1-5 0,-1 5 160,-4-4-130,4 4-46,-12 1 1,5 0 52,-6 0 1,0 2-16,-1 3 0,1-3-170,0 3 0,0-3 21,0-2 0,6 0-495,3 0-506,-3-6 548,6-1 504,-4-7 0,12 0 0,2 0 0</inkml:trace>
  <inkml:trace contextRef="#ctx0" brushRef="#br3">5545 5658 8051,'16'0'-942,"3"0"1,-2-6 941,7-4 0,5-4 0,4-5 0,6-3 0,-1-6 0,3 4 0,2 0 0,-5 2 0,0-2 0,-8 4 0,-2 6 0,-6 1 0,-7 4 0,-1 2-94,-6 7 0,-2 8 1,-6 6 0,0 7 223,0 7 0,-10 7 211,1 3 0,-10 3-159,10 2 1,-7-1-35,6 1 1,2-7-179,-1-2 158,6-4 72,-4-8-310,7-2-23,-6-12-146,5-2 0,-6-7 45,7-4 65,0-3 1,0-12-42,0-4 1,0-3 209,0-1 0,0-7 0,0-8 0,0-7 0</inkml:trace>
  <inkml:trace contextRef="#ctx0" brushRef="#br3">5972 5360 8034,'0'20'0,"-6"2"0,-2 8-1150,-7 3 575,1 4 431,0 5 0,-5 1 144,0 0 0,-6-1 0,9 1 0,-9-7 0,6-2 0,0-6 0,5-4 0,4-5 0,1-10 0,6-3 0,-4-18 0,7-4 0</inkml:trace>
  <inkml:trace contextRef="#ctx0" brushRef="#br3">5702 5203 8034,'6'10'-2013,"4"-1"2013,-4 1 0,7 2 0,-4-2 0,-1 2 0,1-2 0,-5 3 0,0 1 0,-2 0 0,-2 0 0,0 0 0,0 1 0,0-8 0,-13 12 0,-3-3 0</inkml:trace>
  <inkml:trace contextRef="#ctx0" brushRef="#br3">5588 5516 8034,'-8'6'-575,"2"-4"-72,6 11 0,6-12 647,4 4 0,2-4 0,2-1 0,1 2 0,-1 3 0,-6-4 0,4 12 0,-10-11 0,4 10 0,-6-4 0,0 6 0,-1 0 0,-4 1 0,2-1 0,-7 0 0,2 5 0,-1 0 0,1-2-214,3-7 220,4 3 5,-6-12 283,7 12-136,0-12 0,7 6-72,2-7-42,-2 6 0,5-4-20,-2 2 1,1 4-4,-2 2 0,2-2-10,-6 1 0,0 1-26,-5 4 0,-2 0-31,-3 0 70,-2 7 0,-9-6-22,-3 4 1,3 0-9,-3-4 0,-2 2-16,3-8 0,-1-1 35,4 2 1,6-7-48,-1 2 54,7-4 96,-3-1 49,6-6 1,11 3 69,3-7-201,10 7-4,4-9 1,2 10 44,4-3-31,2 4-24,-6 1 1,9 0-5,-5 0 1,-1 4-70,-5 1 1,5 5-190,0-6 0,2 1 2,-2-5 0,4-6-102,5-4 1,-1-2 341,-3-3 0,-3-5-75,-6 4 0,-1-11 0,0 5 1</inkml:trace>
  <inkml:trace contextRef="#ctx0" brushRef="#br3">6384 5246 7557,'8'-8'-350,"-2"2"0,-17 18 371,-3 7 0,-10 7-135,1 2 0,-9 0 9,-1 1 147,0-1-11,-2 1 0,5-1-236,-3 1 229,9-1-109,-3-6 1,13 3-116,0-6 1,1-4 199,8-6 0,1-6 0,4 2 0,0-10 0,6 2 0,4-6 0,7 1 0,2-2 0,0-2 0,1 10 0,4-3 0,3 4 0,-5 7 17,-3 3 1,-3 6 6,-2 4 1,-1 3 184,-4 6 0,-3 5 281,-6 0 1,0-3-197,0-1 1,0-9 43,0 9 0,0-5-246,0-1 139,0 4 84,0-11-928,0 4 339,0-5-413,0-7-689,0-2 1187,0-6 1,0-6 188,0-4 0,0-4 0,0-5 0,0-3 0,0-7 0</inkml:trace>
  <inkml:trace contextRef="#ctx0" brushRef="#br3">6470 5118 8034,'14'0'-1725,"-6"0"1581,4 0 0,-10 6 237,3 4 153,-4 2-158,-1 9 0,-6 1-151,-4 6 1,-2-4 81,-2 0 1,-7 0-8,-3 4 0,2-1-17,-2-4 0,6 3-106,-6-7 1,11-5-23,-1-5 66,9-5 57,-1 2-141,6-6 122,6 0 0,4 0 85,9 0-72,-4 0 1,12-6 21,-3-4 1,1 2 4,-1-1 0,1 4-2,-6-4 1,0 5 28,-5 0-38,1 2 0,-8 2 0,0 0 0,-7 0 0,-13 6 0,2 2 0,-13 6 0,7 1 0,-10 4 0,3 0 0,-1-5 0,2-5 0,2-1 0,7 2 0,6 2 0,2-10 0,6 4 0,0-12 0,0 3 0,0-7 0,6 1 0,2-5 0</inkml:trace>
  <inkml:trace contextRef="#ctx0" brushRef="#br3">6356 5544 8034,'-5'29'-1725,"0"-1"1581,1-6 0,4 5-132,0-3 278,0 3 80,6-5 1,-3 3 187,7-6 0,-6 0-142,6-5 2,-1 1-85,5-8-252,1 6-244,-7-11 187,-2 4 264,-12-6 0,-2 0 0,0 0 0,1-2 0,7-2 0,0 0 0,0-5 0,0 4 0,0-4 0,7 4 0,2-4 0,5-1 0,5-4 0,2 4 0,3 1 0,-4-1 0,1 3 0,-6-5 223,4 8-54,4-7-24,-8 9 1,1-4 240,-6 6-245,-7 6 1,3 4 152,-6 9 1,-3-4-175,-7 4 0,1 2-121,-10-2 1,2 4-231,-2-4 138,3 0 81,-5-4 0,6-1-170,-4 0 96,3 0-110,2 0 0,1-6-198,3-3 1,4-5 242,1-5 0,4-9 151,1-10 0,1-9 0,4-5 0,9-15 0,9-6 0</inkml:trace>
  <inkml:trace contextRef="#ctx0" brushRef="#br3">6953 4990 8015,'14'0'-654,"0"0"1,-6 6 1199,-3 4-56,-3 2-218,-9 9 0,-12 1-351,-9 6 64,-10 7-194,2-5 1,-5 5-240,3-7 1,-2 6 189,7-1 1,5-5 26,4-4 0,11-11 231,-1 1 0,9-10 0,-1 1 0,6-10 0,0-2 0,0-8 0</inkml:trace>
  <inkml:trace contextRef="#ctx0" brushRef="#br3">6768 5260 8015,'19'-8'-571,"0"3"-71,0 4 1,-5 2 641,0 4 0,-6-3 0,-1 17 0,-7-10 118,0 10 198,0 3-96,-7-6 0,1 9 8,-4-6-124,-2 7-88,4-11 1,-5 11-98,4-7 1,-4 4-3,4-4 1,2 5-580,3-5 322,-4 0 174,6-11 82,-4-2 1,7-8 83,4-2 0,-3-10 0,10-4 0,-2-6 0,3 1 0,1-6 0,0 1 0,5-5 0,0 0 0,1-1 0,-1 6 0,-1 0 0,5-1 0,-4 1 0,5-1 0,-7 7 0,4 2 0,-7 7 0,0 3 0,-6-2 161,5 10 51,-11-4 1,5 7-100,-2 4 1,-3 3 84,3 6 1,-5 7-75,-5 3 1,2 4 4,-7 5 1,2-3-245,-1 3 248,-4-3-57,5 5 1,-4-5-563,2 3 239,-3-3 55,6-1 1,-3-7-341,1-3 532,-1-3 0,-4-4 0,0-2 0,4-4 0,1-6 0,-2-6 0,-8-4 0,1 2 0,-5-1 0,5-1 0,-2-4 0,7 0 0,4 0 0,-4 0 0,11-7 0,-4 10 0,6-3 0,0 3 0,2 1 0,2 1 0,4 6 0,7-2 0,3 3 0,1 2 0,2 0 0,-2 0 0,-3 0 0,11 0 0,-7-1 0,4-4 0,-4 3 0,-5-4 0,-6 6 0,1 0 0,-7 0 0,1 0 0,-8 0 0,-4 6 0,-6 4 0,-5 2 0,0 3 0,-5-1 0,5 0 0,6-6 0,2 0 0,7-3 0,-7-4 0,9 6 0,-4-7 0,12 0 0,-3 0 0,7 0 0,-1 0 0,5 0 0,-4 0-23,-1 0 1,1 1 83,4 4 0,-6 3 319,-3 6-179,-4 0-76,-1 7 0,-6-1 333,-4 4-199,-2 3-55,-9-5 1,4 6-57,-7 1 0,0-2-33,-4-4 1,0 4-113,-1-3 1,7-4-92,3-1 1,3-4-367,2-6 0,5-3-136,-1-6 142,7 0 0,-3-6 448,6-3 0,6-4 0,2-1 0,6 0 0,0-1 0,0 1 0,1 6 0,-1-3 0,0 6 0,5 1 0,0 4 0,0 1 0,-5 4 0,0 3-30,1 6 0,-1 5 16,0 0 0,-4 0 202,-1-5 14,0 7-131,12-12 1,-5 10 113,3-9 1,1-4-75,-1-1 0,0-4 35,-5-1 1,1-6-147,-1-4 0,0-2-176,0-2 0,-4-2-442,-1-3 342,-6 3 210,4-4 1,-10 4 65,-7-3 0,1 9 0,-12-9 0,1 11 0,-4-6 0,2 2 0,-2 2 0,11-1 0,-1 6 0,9-1 0,1 1 0,2 4 0,10-6 0,6 7 0,7-6 0,7 4 0,2-9 0,3 7 0,-3-7 0,5 9 0,-2-4 0,1 6 0,-1 0 43,-5 0 1,5 0 147,0 0 0,2 6 102,-2 3 0,-7 4 284,2 1 1,-10 5 15,-4 0-265,-6 7-84,-8-4 1,-13 11-262,-6 0 1,-11 0-341,-3-4 1,0 2 356,4-2 0,-6 9 0,-1-8 0</inkml:trace>
  <inkml:trace contextRef="#ctx0" brushRef="#br3">3114 4933 8168,'-14'-14'0,"0"4"-174,-1 1 178,1 6 56,6-10 1,-6 10 179,0-7 1,4 6 6,-4-6 1,-2 6-36,-3-6 0,1 7 45,3-2 1,1 2 31,0-2 0,0 4-158,-1-4-120,1 3 172,-6 2 1,4-4-147,-3-1-43,-3 0 1,1 4-1,-2-4 130,-4 3 0,5-4-58,-7 6 1,1-2-29,-1-2 1,1 2 21,-1-3 0,6 4 10,-1 1 0,5 1-88,-5 4 110,7-3-21,-4 10 0,6-4-138,-4 6-57,3 1 125,-5-8 0,2 11 10,0-4 0,0 2-26,5-7 1,-5 4-18,0-4 0,2-1 111,8 2 0,-4-5 86,3 4 0,2-4-84,-1 4-45,0-6-1,1 10 1,-5-10-26,4 7 36,-10 5-61,3 1 1,-10 11 14,8-3 1,-8 3 71,3 1 1,0-4-12,0 0 0,5-2 22,-1 1 1,4 3 1,0-7 1,7 0 170,4-5-216,-4 0 1,6 0 81,-2 0 55,2 1-80,2-1 65,0 0-44,6 0 0,2 0-50,6 1 1,1-1-12,-1 0 1,0-1-20,0-4 1,2 4-108,3-4 0,-3 4 90,3 1 0,-3 0-91,-2 1 1,0-1 17,0 0 54,0-6 21,7 5 1,-5-7-7,3 3 1,-3-1 68,-2-3 1,0-3 11,0 2 0,5-1-60,0 2 0,0-3 13,-5 3 0,2-2-3,3 1 1,-3 0 10,3 5 1,-3 1 90,-2 4-106,6 0 0,-4 0 120,3 0-121,3 1 1,-6-1-45,3 0 0,1-1-7,-1-4 1,7 2 45,-3-6 1,1 0-11,5-5 0,-4 0-99,8 0 65,-3 0 5,-2 0 0,1 0-132,-1 0 108,7 0-6,-5-7 0,5 6 4,-7-4 0,1 2-5,-1-2 0,5 4-80,1-4 0,5 2 62,-1-2 1,-2 2-105,2-7 0,-1 2-163,0-1-17,4-10 260,-10 10 0,5-14 76,-3 4-120,-9 4 109,9-6 0,-16 2 89,7 0 0,-7 0-60,2 5 1,-4 0 158,-6 0 0,4-5-82,-4 0 0,4-2 0,1 2 0,-5 2-34,1-7 1,-2 5 9,1-4 1,2 4-50,-6-5 29,6 6 22,-9-8 1,4 5 104,-6-3 0,0-2-138,0 2 0,-6-9 2,-4-5 1,-2-3-9,-3-2 1,0 0-9,-4 1 1,1-1-252,-5 0-602,-7 1 784,0 5 1,-13 0-436,0 8 232,-6-2 40,-8 15 1,2 0-151,3 6 0,3 7 73,6-1 0,4 0-493,6 0-501,-1 2-407,19-4 1682,0 6 0,9-7 0,6 0 0</inkml:trace>
  <inkml:trace contextRef="#ctx0" brushRef="#br3">3228 4890 8131,'-5'-14'-501,"0"0"0,2-5 966,8 0-38,-3-6-194,10 3 1,1-7 265,6 1-301,6 6-7,-9-5 1,11 5 55,-4-7 0,9 2-91,1 4 1,5-4 10,-5 3 0,0 2-132,-4-2 0,4 5-258,0-4 0,5 5-939,-5-1 630,-6 10 334,-6-4 1,-7 12-583,0-4 214,-6 3 181,-2 2 0,-18 0 385,-7 0 0,-7 0 0,-2 0 0,4 0 0,1 0 0,4-6 0,-5-3 0,11 1-161,-1-2 262,9 1-104,-7 1 0,10 0 395,-3 3-182,4 4 22,1-6 1,6 7 156,4 0 1,2 0-198,3 0 0,0 5 10,4 0 1,5 0-65,9-5 0,3 0-35,7 0 1,-5-2 41,0-3 1,-6 4-55,1-4 0,-5 3 271,-4 2-96,-4 0-160,-5 0 0,-7 8 32,-4 6 1,-5 9-101,-9 10 0,-6 5-141,-12 9 1,-7-3-136,-3 4 0,2-3-1894,-2 3 2132,6-4 0,2 3 0,7-5 0,-3 0 0,0 4 0</inkml:trace>
  <inkml:trace contextRef="#ctx0" brushRef="#br3">4180 3824 8050,'-7'0'167,"0"0"0,7 7 236,0 2 1,0 4-217,0 1 0,7 2-15,2 3 1,-3 3-18,-1 6 1,1-4-145,-1 0 0,0-5-117,-5 4 1,-5-1-331,0 2 1,-6-2-235,2-3 308,-4-3 14,5-2-197,-4-1 301,10-12 0,-3-2-12,10-13 0,3-7 105,6-7 0,7-6 151,2 1 0,6-8 0,4-2-1042,3 1 1042,7-7 0,0 13 0,-1 2 0,1 4 49,-7 8 0,-6 3 101,-6 10 0,-7-2 38,2 6 1,-4 2 203,-6 8 0,-3 9-118,-6 9 0,0 6-83,0 4 1,-11 3 454,-3 7 0,-8 0-706,3-1 0,-6-1-397,1-3 234,-3 3-13,5-11 0,-5 5-220,4-6 1,2-7 239,2-3 1,3-10 215,2-4 0,0-4 0,1-8 0,4-8 0,2 0 0,7-9 0,0 7 0,0-2 0,0 3-229,0 2 154,0-1 225,0 7 0,2 2 199,3 6 1,-4 2-161,4 2 0,-2 4-80,2 7 1,-3-1 24,2 0 1,3 0 45,-3 0 0,3-4 330,-3-1-189,-2-5 0,4 3 617,-6-2-19,0-3-121,0 4-2126,0-6 0,0 2 945,0 2 0,0 4 328,0 6 0,0 1 161,0-1 0,0 0-40,0 0 0,0 1-109,0-1 0,0-5-322,0 1 184,7-7 33,1 3 0,1-6-14,0 0 1,-4-6 17,5-4 0,-7-7-106,2-2 0,-4 0 25,-1 5 1,0-2 224,0-3 0,-8 8 0,-6-3 0,0 3 0,-13-3 0,5-1 0</inkml:trace>
  <inkml:trace contextRef="#ctx0" brushRef="#br3">4252 4165 8050,'-8'15'-346,"3"-1"0,3 5 447,2 0 0,-4 6 112,-1-1 1,0 3 35,5 1 1,0 2 40,0 3 1,0-3-66,0 3-4,0-3-56,6-7 1,-2-3-1,5-6 45,1-6-98,10-2 1,2-7-44,7-4 0,7-4-61,7-10 0,1-8-320,8-6 0,-6-2-241,1 2 1,-3 3-933,-1-3 1485,-13 3 0,10-5 0,-10-2 0</inkml:trace>
  <inkml:trace contextRef="#ctx0" brushRef="#br3">4749 3838 7958,'6'-7'247,"2"-5"-83,7 8 0,-1-3-90,0 3 0,7 2-97,2-3 55,4-3-205,2 7 0,-3-12-228,-2 4 0,1 1-68,-6-2-175,0 7 509,-11-3 135,-1 6 0,-14-6 0,-1-2 0</inkml:trace>
  <inkml:trace contextRef="#ctx0" brushRef="#br3">5133 3639 8003,'0'-9'-868,"0"-1"1025,0 7 780,0-9-748,-6 10 1,-2-4-76,-6 6 0,-5 6-70,0 4-46,-7 9 176,4 3 1,-11 8 37,0 3 0,1-2-12,9 7 0,-3 5 11,7 4 0,-4 1-131,4-6 0,1-1-116,9-3 0,-2 0 29,6-9 0,-1-1-344,1-14-718,3 4 523,2-17 143,2-1 0,11-9-275,-4-10 1,4-5 677,1-9 0,0 3 0,0-5 0</inkml:trace>
  <inkml:trace contextRef="#ctx0" brushRef="#br3">5019 3725 8003,'15'0'0,"-1"0"33,0 0 1,5 1 5,0 4 0,0-2 46,-5 7 0,0-6 30,0 6 1,-4-5-291,-1 4-451,-5-6 56,2 10 300,-12-5 14,-2 6 0,-13-3 256,-3 3 0,-9-3 0,-3 10 0</inkml:trace>
  <inkml:trace contextRef="#ctx0" brushRef="#br3">4891 3938 7751,'15'0'118,"-1"0"-113,0 0-20,0 0 1,-6 2-207,-3 2 1,1-1 47,-1 7 37,0-1 1,-12 6 26,-2-1 0,1 0 82,-2 0 0,1 0 238,-5 1-15,6-1-148,-5-6 0,7 4 452,-4-2-241,4-4-5,6 7-148,0-12 1,6 6-4,4-7 0,3-5-238,1 0-47,6-6 248,2 3 0,5-4-210,-3 2-57,3 4 177,-5 0 1,0 4 6,-3-3 1,-8 5 20,-1 5 0,-7 3 1,-3 11 44,-10 0 0,-9 0 24,-4-5 1,-4 2-130,-2 3 0,-4-3-133,0 2 0,0-2-667,4-2 447,7 1 409,-5-7 0,5 4 0,-6-4 0</inkml:trace>
  <inkml:trace contextRef="#ctx0" brushRef="#br3">4792 4251 8003,'14'14'-186,"2"2"-48,3 3 0,-3-4 318,3 4 1,-2 2 289,2-2 0,-3 0-299,3-5 1,-8 0-208,-2 1 0,-4-3-378,4-2 279,-5-4-1,2-6-114,-6 0 158,-6 0 27,-2 0 1,-2-6 51,1-4 1,4 2-10,-5-1 0,7-1 118,-1-4 0,2 0 7,2 0 0,5-1-51,-1 1 0,12 2 487,-2 2-231,4-3-126,2 12 1,-2-5 274,5 6-208,1 0 0,0 0 169,0 0 0,-5 0-58,4 0 0,-5 0 123,1 0-130,-10 0-161,-3 0 0,-6 6 14,0 3 0,-8 9-49,-6 1 0,-11 6-125,-8-1 1,-7 3-19,2 1 20,4 0 112,-1 1 0,13-7-356,3-3 148,3-3-652,8-8-324,-5-2 1134,12-6 0,1-6 0,8-2 0</inkml:trace>
  <inkml:trace contextRef="#ctx0" brushRef="#br3">5261 4080 7923,'8'-14'0,"5"-5"30,-4 0 0,5-2 164,5 2 0,-3 2-10,3-7 1,-2 2-97,2-1 0,3-3 33,7 7-109,-1 0 149,-6 5 1,-1 2-602,-7 2 218,0 4-272,-6 6 13,-1 0 1,-9 1 191,-3 4 289,-3 3 0,-6 6 0,0 0 0</inkml:trace>
  <inkml:trace contextRef="#ctx0" brushRef="#br3">5417 3782 7923,'0'15'0,"0"4"0,0 5 507,0 9-160,0 4-104,0 5 1,-1 1-247,-4-1 133,-3 1 0,-4 0-251,2-1 106,-3-5 0,7 2-57,-3-6 1,2-1-176,7-8 0,0-4 31,0-6 39,0-6 1,0-3-106,0-10 7,7-9 205,1-2 1,6-11-259,0 4 245,6 2 0,-4-6-58,3 4 58,3-4 0,-4 5 37,5 3 0,-4 0 110,5 5 0,-11-2-35,1 11 1,-8 0 148,4 5 0,-7 2 684,2 3-459,-4 3-214,-1 6 1,-1 6 794,-4 4-489,3 3-185,-10-5 1,10 3 107,-3-6 1,2 5-207,-2-5 0,4-5-137,-4-4 0,4-6 101,1 6-341,6-7 0,3-3-130,10-10 0,-1-4-455,5-5 1,0-1-1060,0-4 931,4-3 878,-11 5 0,11-6 0,-5-1 0</inkml:trace>
  <inkml:trace contextRef="#ctx0" brushRef="#br3">5915 3824 7984,'-8'0'294,"3"0"140,10 0 1,5-1-692,9-4 89,3-3 93,6-6 1,2-5-280,3 0 165,-3-6-69,11 9 1,-9-5-134,6 7 1,-13 0 132,-1 0 0,-8 4 258,-7 1 0,-3 6 0,-6-4 0</inkml:trace>
  <inkml:trace contextRef="#ctx0" brushRef="#br3">6043 3739 7785,'-8'14'-498,"2"0"708,6 1 0,0 4 473,0-1 0,-2 8-276,-3-3 0,2 4-168,-6 2 0,-5 4-290,-5 0 75,-7 7-87,4-10 1,-6 4-84,-1-5 1,1-2 107,-1-4 0,7 3-134,3-7 1,0-1-268,5-3-703,-3-1 299,15 0 366,-4-6 265,6-8 1,8-8 211,6-6 0,0-7 0,7-1 0,-1-6 0,2-1 0</inkml:trace>
  <inkml:trace contextRef="#ctx0" brushRef="#br3">6000 3981 7984,'8'0'0,"-1"6"0,-7 3 0,0 6 527,0 4-151,0 3-119,0 0 0,0 5-47,0-4 0,-5-1-98,0 2 0,-1-6-141,1 0 0,3-2 203,-2-2-161,2-6-327,-4-1 194,4-7 40,-4 0 1,7-8-548,4-6 280,-3-1 98,10-11 0,-4 8-158,7-6 1,-1 2 206,0-1 1,2-3 82,3 7 0,-2 0 46,7 5 1,-7 6 130,2 4 0,2 2 490,-2 2-233,6 0-223,-9 0 0,3 2 645,-10 2-310,4 4-122,-12 0 0,6 5 172,-7-4 0,-2 5-182,-3 5 1,-9-3-76,-10 3 0,-4-1-143,-5 1 0,-2 1-252,-3 4 1,3 1-30,7-6 0,1 0-361,3-5 1,4-4 562,6-1 0,6-6 0,1 4 0</inkml:trace>
  <inkml:trace contextRef="#ctx0" brushRef="#br3">6640 3568 7946,'-8'-6'187,"3"6"1,-2 8-79,-3 11 1,2 3 197,-1 6 1,-5 1-402,-5-1 22,-7 7 1,-1-3 68,-6 6-184,0-1-340,-2 0 503,5 4 1,-9-11-81,6 3 1,1-3-39,8-2 0,1-5-933,8-4 420,-2-10 655,15-3 0,-10-12 0,4-2 0</inkml:trace>
  <inkml:trace contextRef="#ctx0" brushRef="#br3">6356 3924 7946,'14'0'-469,"0"0"1,-1 1 652,-4 4 0,4 8 583,-4 6 0,-2 6 77,-3-1-440,4 2-147,-6 3 1,4-1-71,-6 1-55,0-7-63,0 5 0,0-7-91,0 4 1,-1 1 14,-4-6 0,-1 0-215,-4-5 0,2 1-302,4-1-53,2 0 0,-6-6-565,3-3 755,4-4 0,-4-4-350,10-6 534,-4-7 0,12-13 203,-4 1 0,10-13 0,4-3 0</inkml:trace>
  <inkml:trace contextRef="#ctx0" brushRef="#br3">6697 3469 7946,'9'-5'460,"1"0"-294,-7 1 0,5 5 44,-3 4 1,-4 4-28,4 10 1,-10-1-467,-4 5 194,3 1 163,-13 5 1,9-1-321,-9 0 181,3 1-118,2-7 1,1 3-122,4-6 0,-2-5 98,6-4 0,-1-5-447,1 4 65,4-6 259,-6 4 379,7-7-344,0 0 597,7 0-196,-6-7 70,12 6 0,-5-7 296,6 3-314,0-3-23,7 0 0,-4-3 67,7 6 1,-5-4-153,4 4 0,-10-4 39,1 4-9,-3 0-46,-3 5 1,-3 2-172,-10 3 153,-3 2-24,-12 8 0,-1-1-16,-2 0 29,-4 0 1,9 5 136,-5 0-125,5 0 0,-2-3 21,5 3 0,1-8 3,0 3 0,6-7-29,3 2-4,4-6 1,2 2-182,4-10 188,3 4-27,6-12 1,0 10-3,1-7 0,-6 6 6,1-6 0,-1 7-7,5-2 1,-4 4 0,-1 1 7,-6 0 1,4 1 11,-7 4 2,0 3 1,-2 5 85,-3-4-91,4 4-198,-5-12-212,6 6 188,0-7-243,0 0-441,0-7 903,0 6 0,6-12 0,2 5 0</inkml:trace>
  <inkml:trace contextRef="#ctx0" brushRef="#br3">6498 4066 7946,'0'8'24,"0"-2"451,6-6-216,2 0 1,2 2-276,-1 2-88,1 4 164,-3 0 1,5 5-231,-8-4 24,1 4 151,-5 1 0,0 0 14,0 1 1,0-1 7,0 0 0,0-4-114,0-1 1,0-4-42,0 4-261,0-6-47,0 4 1,2-23 197,2-3 1,3-8 109,2 8 1,4-5-25,-4 6 1,4-1 72,1 4 0,-3 1 149,3 0 0,-6 4 6,11 1 1,-11 6 290,6-2 0,-3 3 445,4 2-428,-7 0-174,-2 7 0,-6 1 250,0 6-145,0 0-168,0 0 0,-5-4 11,0-1 0,-6 1-97,2 4 0,-5 0-277,-5 0 1,3 1-69,-3-1 0,3-5-243,2 1 0,4-5-581,1 4 569,6-6 132,-10 3 407,12-6 0,-6-12 0,7-4 0</inkml:trace>
  <inkml:trace contextRef="#ctx0" brushRef="#br3">6967 3583 7946,'22'-10'-118,"-3"1"1,3-1-287,2-4 1,1 1 551,-1 4 0,3-4 627,-3 4 0,-2-4-300,1-1-376,-5 6-176,2-5 0,-7 10-516,-4-6-90,4 5 68,-11-2 1,-2 11 614,-10 0 0,-9 12 0,-3-1 0</inkml:trace>
  <inkml:trace contextRef="#ctx0" brushRef="#br3">7124 3526 7667,'7'0'-354,"0"6"995,-7 3 0,0 6-4,0 4-204,0 3-182,0 13 1,-2-4 27,-3 7 1,4-5 52,-4 5-314,-3-6 74,7 9 0,-6-14-125,7 6 0,0-13-337,0 4 1,0-7 3,0-2-337,0-8-597,7 0 557,-6-7 350,6 0 1,-7-7 392,0-2 0,0-10 0,0-3 0</inkml:trace>
  <inkml:trace contextRef="#ctx0" brushRef="#br3">7180 3625 7946,'7'-8'0,"1"-4"-28,6 2 1,0-1-19,0 2 210,0-4 50,1 5 79,-1 0-171,-6 2 0,3 7-23,-6 4 1,-1 5-235,-4 9 121,-6-4-105,-2 12 0,-6-6-91,0 3 0,-1 2 95,1-2 1,0 1-160,0-1 0,0 1 75,-1-6 1,1 0-56,0-5 0,4-1-86,1-3 29,6-4 311,-10-6 0,12-2 0,-4-2 0,3-4 0,2-7 0,0 1 0,0 0 0,0 0 8,0 0-43,0-1 1,2 3 121,3 2 82,-4 4 1,7 6 335,-3 0-330,-4 0 1,7 0 120,-3 0-179,-3 0 43,4 0-130,0 0-94,-4 0 0,6 0 97,-4 0 0,-2 1-14,3 4-32,-4-3 0,-1 10-22,0-2 0,-4 4 91,-1 5 0,-6-2 158,1 7 0,-2 0 320,-2 4-260,-1 1-51,-5 5 1,2-4 26,-5 4 0,-1-4-146,-4-2 1,4 1 10,0-1 1,2-1-45,-2-3 1,-1-6-208,6-8 0,5 1-196,4-6-92,1-1 0,-4-5-392,4-4 418,3-3 160,6 0 1,0-4-53,0 2 1,1-1 90,4 2 1,-2 1 135,6 3 1,1 4 30,4-4 1,0 5 243,1 5 0,0-2 567,4 6-418,3 1-185,1 4 1,3-5 250,-2 1-132,3-7-209,1 3 0,1-6 27,-1 0 1,-4 0-10,0 0 0,-7-1-200,2-4 1,-8 2 72,-1-7 0,-7 6-399,1-6 252,-2 7 1,-8-8-73,-4 6 1,-9 0-95,-4 5 286,-4 0 21,-2 0 1,6 0-64,-1 0 60,7 0 179,-4-6 0,16-2-62,10-6 1,9 0-20,15 0 0,1-1 5,3 1-67,-3 0 25,5 0 1,-7 1 235,0 4-16,1 2-174,-1 7 0,1 0 107,-1 0 1,-1 7 0,-3 2 1,-4 4 208,-5 1 1,-3 2-159,-2 3 0,-4-2 122,-6 7 1,-6-5-337,-4 4 0,-9 3-407,-4 7 1,-6-3 386,-4 3 0,3 10 0,-5 1 0</inkml:trace>
  <inkml:trace contextRef="#ctx0" brushRef="#br2">484 3952 8330,'-2'-12'-495,"-2"2"0,2 2 0,-3 3 1586,4 4-428,1-5-281,0 6 310,0 0-502,0 6-23,0 2 0,0 12-57,0 4 76,0-4-96,0 14 1,0-11 63,0 11 0,0-3-67,0 2 0,0 4-166,0 5 1,-5 1 139,0 0 1,-4 1-153,4 3 0,0 4-132,5 6-91,-6-7 338,4-1 1,-4 0 109,6 3-101,0-3 1,0 2 123,0-4-122,0-3 0,0 10-81,0-7 1,0 7 80,0-2 0,5-1-35,-1 1 1,3-6-22,-2 1 1,-2-3-136,6-1 180,-6 0 1,5-1 12,-3 1-37,-3 0 6,10 6 0,-10-4-36,2 8 0,3-6 35,-2 5-12,-1-6 0,-4 8 4,0-7 1,0 5 15,0-5 1,0 7-2,0-2 0,0 4 294,0 0-855,0 1 563,0 0 1,0 0 143,0 0-135,0 0 77,0 0 1,0-5 32,0 0 1,0 5-159,0 4 0,-1-4 106,-4-5 1,3 4 63,-2 1 1,0 3-16,0-8 1,2 1 36,-3-1-58,4 10-41,1-16 0,0 19-121,0-13 141,0 6-80,0-7 1,-2 6-105,-2 0 0,2-1 82,-3 1 1,-3 2-174,-1 2 1,1 2 275,-2 4 1,3-4-18,-3-6 0,-1-5 95,6 0-1,-6-6-83,10 3 0,-10-6 107,6-1-118,0 1 109,5 0 0,0 4-153,0 0 0,-5 5-9,1-4 0,-1 5-117,5 0 0,0-4 85,0-2 1,0 2-39,0-2 0,-2 5 80,-2-4-264,2-1 224,-4 2 0,6-5 143,0 4-133,0-4 0,0-1 573,0-1-563,0-5 1,0 4 137,0-3 0,0-2-106,0 2 1,0 0-19,0 4 1,4 1-1,1 0 0,1 1-35,-1 3-206,-3-9 234,4 16 1,-1-16-89,0 9 83,-1-2-17,3-3 1,-6 2-20,4 4 1,1 2 44,-1 7 0,1 5-1,-1-1 1,-3 3-19,2-3 0,-2-2 1,-2 2 0,0-4 79,0-5-771,0-3 699,0 0 0,0-11-342,0 0 343,0-6 25,0-10 1,0-2-614,0-6 1,-2-6-86,-2-3 1,2-8-589,-3-11 1,4-13 1250,1-25 0,0-19 0,0 27 0,0 1 0</inkml:trace>
  <inkml:trace contextRef="#ctx0" brushRef="#br2">541 3853 8349,'0'-22'97,"0"1"-97,0 13 0,0-5 542,6 12-282,2-5 1,1 6 6,1 0-132,-1 0-33,6 0 1,-1 4-200,0 1 241,7 0-112,1-5 1,6 0-83,1 0 1,5-7 73,4-2 1,2-4-34,-2-1 80,3 0-111,-5-7 0,5 4 10,-3-7 0,-2 7 66,-2-2 1,-4 3-12,3 2 0,1 0 88,0 0 1,5 6-1,-1 3 0,5-1 13,4 1 0,-4 0-25,-1 5 1,1 0 21,-5 0 1,-2 0-42,2 0 1,-6 0 19,1 0 0,2 0 3,-2 0 1,6 0-17,-1 0 1,5 0-65,4 0 0,-1 0 55,6 0 1,-4-5-133,4 1 1,-8-1 47,-1 5 1,-1 0-13,-4 0 1,-3 0-34,-2 0 1,4 0 55,0 0 0,0 1-30,1 4 1,4-3 30,6 3 0,-1-4 0,-4-1 1,-2 5 39,-3 0 0,3-1 6,-3-4 0,-3-1 0,-2-4 1,-3 3 19,-2-2 1,5-3-63,1 3 0,5-6 9,-1 5 1,0 1-25,4 4 0,-7 0 44,8 0 1,-5 0-111,0 0 0,-4 0 20,-5 0 0,-1 0-8,1 0 1,-6 0 35,1 0 0,-5 1 4,5 4 0,-5-3 13,4 2 0,1-2 1,5-2 1,-6 0 26,1 0 0,1-5-26,8 0 1,-3-1 29,4 1 1,-3 4-24,2-4 1,-7 3-3,2 2 1,-4 0 6,0 0 0,2 0-15,-2 0 0,-2 0 3,2 0 1,-2 0 10,2 0 0,-2 0-11,-3 0 0,-3-1 9,3-4 0,3 4-14,1-4 0,1 3 14,4 2 0,-2 0 0,7 0 0,-3 0 3,-2 0 1,1 0-2,-1 0 0,1 2-4,-1 3 1,1-4 1,-1 4 0,0-4 55,1-1 1,-2 0-51,-4 0 1,4 0 38,-3 0 1,-2 0-30,2 0 0,4 0 2,5 0 1,2-1-9,-2-4 0,4 2-2,5-6 1,1 5-7,0 0 0,-2 2-7,-3 2 0,3 0 8,-3 0 0,-4 0 3,0 0 0,0 0-33,-1 0 1,2-5 16,-2 1 1,4-6-3,5 5 1,3-6-6,2 2 0,-1-4-3,6-1 1,-6 0 5,1 0 1,-4 1-3,-5 3 0,1-2 33,-6 2 1,2 2-26,-2-1 0,-1 6 5,6-2 1,0 3-4,4 2 1,1 0-26,0 0 1,-2 0-24,-3 0 1,3 0-109,-3 0 1,-4 0 124,0 0 1,-4-4-7,-2-1 0,0-5 52,1 6 1,-1-6-54,1 6 1,-1-6 114,1 5 0,1 1-56,3 4 0,-2 0 14,7 0 0,-4 0 52,3 0 0,-5 6 5,1 3 1,-3 4-57,-1 1 1,-2-4 3,-4-1 0,4-4-78,-3 4 0,-4-5 69,-1 0 0,3-2-105,2-2 0,-2 0 39,2 0 0,0-2-13,4-2 1,0 2-7,1-3 0,-1-1-8,1 1 1,-6-1 19,1 1 1,-2 4 1,2-4 1,-4 3 69,-5 2 1,-1 0-90,0 0 124,0 0-18,1 0 0,-3 2 71,-2 3-63,2-4 0,-10 7 70,3-3-99,3-4-12,-7 12-32,5-5 0,-6 6 39,0 0 1,0 1 23,0-1 1,0 0 37,0 0 1,-1 7 16,-4 2 0,2 0-77,-7 0 0,6 1 11,-6 4 1,7-4-25,-2 0 1,2-1-16,-2 6 1,4-5-48,-4-1 1,4-1 78,1 2 0,0 3-50,0-3 0,0-2 16,0 1 0,0 1-22,0 5 1,1-1 5,4 0 0,-4 1-3,4-1 1,-3 1 17,-2-1 0,0 2 2,0 3 0,0-3 14,0 3 0,0 2-14,0-2 0,0 7 135,0-2 0,5 3-77,-1 2 0,1-1-28,-5 1 1,5-5-29,-1 0 1,1 0 2,-5 4 1,2 1-8,3 0 0,-4-4-8,4 4 0,-4-4 5,-1 9 0,0 2 7,0 2 1,0 3-18,0 2 0,0-5 58,0 1 1,-1-3 8,-4 2 1,4 2-20,-4-7 1,2 7 5,-2-2 1,3 3-19,-2 2 0,2-5 0,2 1 0,0-3-53,0 2 0,-5-1 59,1-4 0,-1-3-166,5 4 1,0 4 34,0 5 1,0-2 26,0 2 0,0 0 40,0-5 1,0 2-7,0-2 1,-2 3 41,-3-3 0,4 4-40,-4 0 1,4 1-80,1 0 0,0 0 92,0 0 0,0 0 86,0 0 0,0-2-66,0-3 1,0 3 50,0-3 0,1 4-44,4 1 0,-4-1 1,4 1 0,2 0-40,-3 0 1,3-2 2,-3-3 0,-2 2-4,3-6 0,-2 5 28,2-1 0,-4 7 132,4-2 0,1 3-87,-1-8 1,1 2 88,-1-2 1,-2 1-93,7-5 0,-6 4 17,6-5 1,-5 7-23,4-2 0,-6 2 0,2-2 1,1 3-84,-1-3 1,0 2 82,-5-2 1,4 3-43,1-2 0,0-1 55,-5 5 0,0-4 3,0 9 0,0-5-18,0-5 1,0 2 7,0-7 1,0 0-23,0-4 0,0 1 13,0 4 1,0-4 107,0 3 1,0 4-94,0 1 0,0-2 81,0 3 0,0-8-102,0 3 1,5-4-3,-1-1 0,1-2 8,-5-3 1,0 1 4,0-6 1,0 7-57,0-2 1,2 3 107,3 1 0,-4-5-333,4-4 1,-4-3 89,-1-2 0,2-4-404,3 0 0,-4-7 60,4 2 1,-3-8-84,-2-1 1,0-6 597,0 6 0,0-7 0,0 3 0</inkml:trace>
  <inkml:trace contextRef="#ctx0" brushRef="#br2">569 11146 7937,'-14'6'27,"6"-3"64,3 7 0,4-6 122,1 6-94,0-1 0,6 4 64,4-4-83,-4-2-26,6-7 1,-4 4 163,7 1-110,5 0-9,2-11 1,8 2 114,3-5 0,5 0-111,10-6 1,-2 6 9,6-1 1,-5 2-53,5-1 1,-6-2 7,1 6 1,-2 0-72,-3 5-97,7-6 74,8 5 0,3-6 36,7 7 23,-1 0 1,-1-1-129,-4-4 16,-2 3 0,-7-4 147,0 6 1,-5 0 3,5 0 0,2 0 11,8 0 0,-4 0 15,4 0 1,-4 2 155,-1 2-129,0-2 0,-5 9 143,0-6-204,-6-1 0,16 1-14,-1 0 1,7 4-9,3-4 0,-3 0 3,-6-5 0,3 0-17,-13 0 0,8 0-148,-3 0 1,1 5 95,9-1 0,-3 1-82,3-5 1,-4 2 28,-6 2 0,-5-2 26,0 3 0,-8 1 51,-1-1 0,4 6-2,-4-2 1,4-1 11,1 2 0,2-6 8,7 6 0,-6-7 50,-4 2 1,-3-4-58,-1-1 1,-2 0-11,-3 0 0,3-1-22,-3-4 0,8-1-1,1-4 1,7-2 12,-2 2 1,2 2-10,-2-1 1,-3 4-26,-7-4 1,-1 5 5,-3 0 0,2 2-39,-7 2 0,0 0 210,-4 0 0,1 0-160,3 0 1,3 0-2,7 0 1,0-5 32,-1 1 1,1-1-12,-1 5 1,-4-5 3,0 0 0,-1 1 9,1 4 0,-4-5 7,-5 0 1,-1-1-20,1 1 1,4 4 2,0-4 1,5 2-40,-5-2 1,10 3 33,-5-2 1,6-3-21,-6 3 0,-2-6-4,2 5 1,-6 1-3,1 4 0,-3 0 20,-2 0 0,-1 0 2,-3 0 1,3 0 26,-4 0 1,4 0 9,2 0 1,5 0-38,4 0 1,-1 4 5,1 1 1,3 0-68,1-5 1,3 0-3,-12 0 0,5 0-16,-5 0 0,0 0 44,-5 0 1,1 0-10,-1 0 0,-4-2 121,0-3 1,-1 4-112,6-4 1,-1 2 143,1-2 0,-1 4-116,1-4 1,5-1 20,4 1 1,-1-1-10,0 1 1,-3-1-10,4-4 1,-5-3-5,5 4 0,-7 1-15,2-1 0,-3-1-18,-1-4 0,-1 1 30,1 4 1,-1-4-56,1 4 1,-1 1 46,0-2 0,1 7-48,-1-2 1,5 2 18,1-2 0,-6 4-6,-4-4 0,-2 4 18,2 1 1,-2-5 1,-3 0 1,-4 0 175,4 5-174,-3 0 1,-2 0 54,1 0 1,-6 0-39,1 0 147,-1 0-60,5 0 1,1 0-17,-8 7-42,6-6 0,-10 10 13,7-6 10,-7 0-48,3 1 45,-6-4 102,0 4 12,0-6 1063,0 0-1175,-6 0 0,4-2-2,-2-2 0,2 1-38,2-7 0,0 5-2,0-4 1,0 4 14,0-4 1,0-1-6,0-4 0,0-2-248,0-3 1,5 2 67,-1-7 0,1 0-300,-5-4 0,5 0-186,0-1 0,4-6-422,-4-3 1,6-4 1071,-2-6 0,10-8 0,4-9 0</inkml:trace>
  <inkml:trace contextRef="#ctx0" brushRef="#br3">7962 1791 7822,'0'-14'-1033,"-6"6"1412,4-4 0,-5 10-240,2-3 112,3 4-540,-4 1 212,6 6 1,5 3 63,-1 10 0,3-1 4,-3 5 1,0 1-10,5 5 0,-6 4 2,2 0 1,1 8-27,-1 2 0,0 1-12,-5 8 0,0-5 51,0 5 0,0-4-27,0 4 0,0-1 30,0 1 0,0 5-3,0-1 1,0 3 56,0 7 0,0-4-97,0 4 1,-5-9 68,0 5 0,1-7 11,4 7 1,0 2 81,0 3 0,0 2-80,0 2 0,0 3-322,0-2 1,0 2 282,0-8 0,0 4-6,0 1 0,4 5-19,1-1 0,1 3-12,-1-2 1,-3-5 33,2 0 0,0 6-6,0-1 0,-3-33 0,0 1 0,1 1 1,1 0-1,-2-1 1,-1 0 1,0 37 0,0-39 1,0 0 20,0 38 0,0-36 1,0 1-8,0-1 0,0 2 0,0 0 0,0 1 1,0-4 1,0-1 0,0 3 0,0-1 0,0 36 1,1-38 0,0 0 0,1 0 0,1 1 1,-3 1-1,1 1-5,1-3 1,1 1 0,0 1-1,0 0 0,-1-3 1,1-1 0,2 4 0,-1 0 5,-1 1 0,-1 0 0,1 6 0,-1 0-6,-2-2 1,0 1 0,0 4-1,0-1-266,0-1 1,0 1 0,0 3-1,0 0 260,0 1 0,0 0 0,0 1 0,0 1-1,0 0 1,0 0-1,-3 3 1,0 1 2,-2-4 1,0 0-1,-1 6 1,-1 0-1,0 1 1,0 0-1,0 0 1,0 0 11,0-5 0,0 1 0,0 2 0,0 0-285,-1 0 0,1 0 0,2-2 1,1 0 335,-1 0 1,0 0 0,3 0 0,0 0-55,-3-5 1,0 0 0,3 5 0,1 1-2,-1-4 0,-1 0 0,0 3 0,0-2-6,1-5 1,-1-1 0,1 4 0,0 1-2,1 0 0,2 0 0,-2 3 1,0 0 0,-1-3 1,-1 0 0,2 0 0,1 1-2,-3-4 0,1 1 0,0 2 0,1 1-13,-2-1 1,1 0-1,1 1 1,0-1-5,-1-3 0,0 1 0,-2 5 0,0 1-56,-1 1 1,0 0-1,2 0 1,0 0 63,1-5 0,-1 1 1,0 3-1,-2 0-3,1-1 0,-1-1 0,-1 2 0,-1 1-2,0 2 0,0 0 1,2-2-1,0-1 34,1-4 1,-1 0 0,1 8 0,-1 0-1,-2-2 1,-1-2-1,2 2 1,0-2 74,1-3 1,0-1-1,-1 1 1,0 1-57,1 1 0,0 0 1,1 1-1,0 0 73,0 1 1,-1 0-1,0 0 1,0 0-60,-2 0 0,0 0 0,2 0 0,1 0-8,-1 0 0,0 0 0,1 2 0,-1 0-70,-2 1 1,-1-1 0,1 3 0,0-1 31,0-1 0,0-1 0,2-1 0,0 0 6,1-1 1,-1 0 0,1-4 0,-2 0-7,-1 4 1,0 0 0,2-5 0,1 0-2,-1 1 0,0-1 0,3-4 0,1 0-172,-1 0 0,-1-1 1,2 0-1,1 0 166,0 0 1,0 1 0,0 0 0,0 0-9,0-2 0,0-2 0,0-1 1,0 0 18,0-3 0,0 1 0,2 1 0,1 1-29,-1 2 0,0 0 0,4 1 1,-1-1 26,0-2 0,0-1 1,-1 0-1,0 0-1,1 3 1,-1 0-1,-1-2 1,-1 0-4,3 7 1,-1 0-1,-1-5 1,-1 0 1,3 0 0,0 0 0,-3-3 0,0-2-73,3 1 0,0-1 0,-3 0 0,-1 1 59,1 2 0,1 0 0,0-6 0,0 0-8,0-1 0,-1-1 0,3 34 196,-5 0 1,4-2-195,1 2 1,1-3 22,-1 2 0,-3-8 424,2-6 1,-2-7-426,-2-2 0,0-6 10,0 1 1,0-2 451,0-3 1,-5 6-454,1-1 1,-8 0-142,3-4 1,-4-5 494,-1 0 1,0-2-619,0 2 0,-1-3 542,1-7-298,0-5 0,3-1 0,-3-3 0,-4 3 0</inkml:trace>
  <inkml:trace contextRef="#ctx0" brushRef="#br3">7877 1948 8366,'-19'-27'-77,"0"3"1,0 5-316,5 10 760,6 2 166,2 7 0,6 2-443,0 3 0,6 3-413,4 6 0,9 2 247,4 3 1,12-4-46,8 4 1,7-9-256,12-5-85,9-4 1,6-1 327,4 0 0,-4-1 67,-6-4 0,-30-1 1,0-1 4,2-2 1,0-1 0,4 0 0,1 1 6,-1 2 1,0 0 0,-2 0 0,-1 0 94,-4 0 1,0 0 0,5 0-1,-1 1-55,-4 1 1,0 0 0,7-1-1,0 0 102,0 1 0,0 0 0,-1 1 0,0 0-7,-1-1 1,0 1-1,-4 2 1,0 1-5,-1-1 0,1-1 0,2 0 1,1 0-11,3 0 1,0 1-1,5-1 1,-1 0 64,1 0 1,0 1 0,-1-1 0,-2-2-338,-2-2 0,1 0 0,5-1 0,1 0 274,5-1 1,1-1 0,-1 2 0,0-1-94,0-3 0,1 0 1,-1 3-1,0-1 45,3-2 0,-1 0 1,1 1-1,1-1-60,6-3 0,0 1 0,-8 2 0,-1 1 14,2-2 0,-1 2 0,2 1 0,1 1-277,4-3 1,1 0-1,-3 4 1,-2 0 304,-5 1 1,0 0-1,4 0 1,-1 0-17,-5 2 0,0 0 0,3 2 0,1 0-45,1 1 0,0-1 0,-3 0 0,0 0-44,-4 1 1,-1-1 0,6-1-1,0-1 104,2 2 1,-1 1 0,-3-1 0,0 0-19,1 0 0,0 1 1,-4 1-1,-1-1 13,3-3 0,0 0 1,-2 4-1,1-1-208,3 0 0,0 0 1,-2-2-1,0 1 217,-3 1 1,1 0 0,-1-1 0,1 1 5,-1 1 1,1 2-1,-1-1 1,1 0 0,4 0 1,0 0-1,-4-2 1,-1-1-3,-2 1 1,1-1 0,1 1-1,1 0 0,1 2 1,1 0 0,0-3-1,0 1-16,2 0 1,0-1 0,-3-2-1,-1 1 8,-1 1 1,1 1-1,2-3 1,1 0-7,4 3 1,0 0-1,-5-1 1,-1 1-1,-1 2 1,-1 0 0,2 0 0,-1 0-3,2 0 1,0 0 0,-1 0-1,1 0 1,3 0 1,-1 0-1,-6 0 1,0 0-1,-1 0 1,0 0-1,-2 0 1,1 1 0,6 2 1,0-1 0,-4-1 0,0 0 0,4 1 0,-1 1 1,-5-2-1,-2-1 12,1 0 0,-1 0 0,3 0 0,-1 0-11,4 0 1,-1 0 0,0 0-1,0-1 0,0-2 0,1 1 0,-5 1 0,-1-1 2,3-3 1,0 0 0,0 1 0,1 0-2,3 0 0,1-1 1,-2-2-1,-1 1-2,1 1 1,-1 1-1,-6 0 1,-1 1 0,3 1 0,0 0 0,-2-2 0,2 1-2,4 1 1,1 0-1,0-1 1,0 1-1,-2 2 0,-1 0 0,-5 0 0,0 0-51,-2 0 0,0 0 0,1 0 0,0 0 52,6 0 1,0 0-1,-1 0 1,-1 0-1,3 0 0,-1 0 0,-7 0 0,0 0-17,-3 0 1,1 0 0,3 0 0,1 0-4,3 0 1,0 0 0,1-1 0,0 0-4,-1-1 0,0 0 0,-3 1 0,-1 0-3,-1-1 0,0-1 1,1 2-1,0 1 21,-1 0 0,0 0 0,2 0 0,1 0-1,-3 0 1,0 0-1,0 0 1,0 0 5,-2 0 1,-1 0 0,39 0 101,-1 0 0,-38 0 0,1 0-75,2 0 1,0 0-1,3 0 1,-1 0-22,-1 0 0,-2 0 1,-1 0-1,0 0 2,37 0 0,-36 2 1,1 0-2,4 1 0,1-1 1,0 1-1,1-1-5,4-2 1,-1 0 0,-3 0 0,-1 0-2,0 0 0,0 0 0,0 0 0,1 0 0,-1 0 0,0 0 0,4 0 1,1 0 60,1 0 0,1 0 0,-1 0 0,-1 0-61,-5 0 0,-1 0 0,4 2 1,0 1-2,2-1 0,-1 0 0,2 1 0,0-1 11,1-2 0,0 0 0,-2 0 0,-1 0 2,0 0 0,1 0 0,4 0 0,1 0 3,1 0 0,1 0 0,0 0 0,-1 0 2,-4 0 1,0 0 0,1 0-1,1 0-13,2 0 0,1 0 0,-1 0 0,0 0 1,3 0 0,0 0 0,-5 0 0,-2 0-62,-2 0 1,-1 0 0,7 0 0,0 0 62,5 0 0,1 0 0,-2 0 0,-1 0-25,-2 0 0,0 0 0,1 0 0,0 0-17,-4 0 1,0 0-1,3 0 1,0 0-6,-1 0 1,1 0-1,-2 0 1,0 0 51,-3 0 0,0 0 0,2 0 0,2 0-2,0 0 1,1 0-1,-3 1 1,0 0-17,-2 1 0,0 0 0,0-1 0,0 0-48,-3 1 1,1 1 0,2-2 0,1-1 62,-1 0 1,0 0 0,0 1 0,0 0-14,-7 1 0,-1 1 1,5-3-1,0 1 31,-5 2 0,1-1 0,4-1 1,1-1 3,0 0 0,-1 0 0,-6 3 0,-1-1 11,-2 0 0,0 1 1,0 2-1,0-1-14,2-1 0,1-1 0,1 3 0,0 0 1,1-3 1,-1 0-1,-2 3 1,-2 0-19,-2-3 0,-1 1 1,0 2-1,0 1 8,34 3 1,-33-5 0,1 0-38,-2 1 1,1 0 0,1-2 0,-1 1 33,-3 1 1,0 0-1,1 1 1,-1-1-74,31 0 1,5-1 27,-5-4 1,8 0 7,-34 0 1,0 0 0,-4 3 0,0-1 13,2 1 0,-1-1 0,33 3-10,-4-5 1,0 0 10,-5 0 1,4 4 4,1 1 0,0 6-56,0-1 0,-6-2 43,-4 1 1,-7-1 248,-2 1 0,2 2-270,8-6 1,-2 5-9,6-6 0,2 3 1,8-3 0,-10-2-5,0 3 1,-4-4-59,0-1 0,4 0 65,10 0 1,-2 0 368,7 0 0,-9 0-373,-1 0 0,-6 2 53,-8 3 1,-3-2 353,3 6 0,-4 1-388,9 4 0,-4-4 17,-1-1 0,0 0 1,0 6 1,-6-6 40,-4 1 0,-3-6 241,-1 6 0,-5-1-195,0 6 0,1-6 45,9 0 0,-4-4 2,3 5 0,-3-1 218,-1 5 0,-2-4-318,-3-1 1,2 1 132,-7 4 0,0-4-146,-5-1 0,1-4-45,-1 4 0,1 1 57,-1 4 0,-1-5 33,-3 1 0,2-1-42,-2 6 0,-2-1 41,2 0 1,-5 0-7,5 0 0,-5 1 102,4-1 1,-5 2-98,1 3 0,-2-4 4,2 4 1,-3-1-112,3 1 1,-2-4 99,2 4 1,-3 2-121,3-2 0,-3 1 77,-2-1 1,0 2-16,0 3 0,0 3-16,1-4 0,-3 6 5,-2 4 0,2-2 9,-2 7 1,-2 0 5,1 5 1,-4 1-55,5 3 0,-3-1 55,3 6 0,3-1-15,-4 1 0,-1 3 8,1-2 0,-4 2 8,5 2 1,-6 0-151,6-1 0,-7 8 200,2 2 1,1 3-22,-1 3 0,0-1 9,-5 0 1,4 0-20,1 0 0,0 6-2,-5 4 0,2-40 0,0 0-38,1-1 0,-1 0 0,1 2 0,1 0 33,-2-1 0,0-1 0,0 40-221,0-37 0,1 0 0,0-2 0,0 0 192,-1 4 0,1 0 1,0-2-1,0 1-9,0-1 1,-1-1 0,-1 39 24,1-41 0,1 0 0,0 2 0,0 1-1,0 2 1,-1 0 0,3 2-1,0 0 10,-3-5 0,0 1 0,1 1 1,-1 0-14,-2 37 1,1-39-1,0 1 10,1 2 0,0 0 0,-1 1 0,0 0-5,1 1 1,1 1 0,-2 0 0,-1 0 14,0-3 0,0 0 1,0 3-1,0 0-10,0 0 1,0-1 0,1 1 0,0 1 0,1-2 1,1 0-1,-2 2 1,1 0-6,2-1 1,1-1 0,-2 0 0,-1-1-1,2 2 0,1-1 1,-1 0-1,0-1-12,1 1 1,0 1 0,1 3 0,-1 1 12,-3-2 0,1-1 0,1 0 0,1 0-7,-2-2 1,-1 1 0,1 1 0,0 1 3,0 2 1,-1 1 0,-1 1 0,-1 1-37,3-3 1,-1 0-1,-1 0 1,0 0 21,-1-2 0,0 0 1,-2 2-1,-1 2-5,1 0 1,-1 1 0,-2-2 0,-1 1 19,2 0 1,-1 1 0,-2-2 0,0 0 1,-3 4 0,1-1 0,2-3 1,1-1 20,-4 2 0,1 1 0,3-1 0,-1-1-280,-2-1 1,-1 0-1,2 3 1,1 1 291,-1-1 0,1-1 1,1-2-1,0 0-30,1-2 0,0 0 0,-1 2 0,1 2 67,3-2 0,-1 0 1,-1 1-1,-1 0-64,3 1 0,-1 1 1,-1-4-1,-1 0 5,2 1 0,1 1 0,-1 0 0,0 1-32,0 0 0,1 1 0,1 0 0,0 1-3,-1-2 1,0 1 0,-1-1 0,-1 1 6,2-6 0,0 1 0,-3 4 0,0 1 17,3-3 0,-1 0 1,-2 3-1,-1 1-32,2 1 0,-1 0 0,-1-4 0,-1-1 18,0-2 1,0 0 0,2 3 0,1 0 19,-1-1 0,0 0 0,1 0 0,-1 0 5,-2 1 1,-1-1 0,1-2 0,0-1 45,0-2 1,0 1-1,0 3 1,0 0-24,-1-1 1,1 0-1,2 4 1,1-1 4,-1 0 1,1-1 0,-1-3 0,0 0-221,-2-4 0,0 0 1,0 2-1,0 0 189,-1 3 1,1 0-1,2 0 1,1-1-32,-1 4 0,0-1 0,1-2 0,-3-1 35,-2-2 0,-1 1 0,2 4 0,-1 2-56,-3 0 0,0 1 0,3-4 0,-1 1 28,-1 2 1,-1 0 0,1-4 0,0-2-6,-1 2 1,0 0 0,-2 4 0,1 1 2,1-3 1,0 0 0,0 2 0,-1 0-5,1-4 0,0-1 1,2-1-1,0-1-4,2 0 0,2 1 0,-1-1 0,1 0-3,1 3 0,0 0 0,0-3 0,-1-1 19,4-1 0,0 0 0,-1-1 0,1-1-57,2 0 1,0-1-1,-2-1 1,-1 1 56,1 0 1,-1 1-1,1-3 1,0 0 6,1 3 1,2 0-1,-1-1 1,1-1 2,4 35 1,-4-35 0,1-1-16,8 36 0,-6 1 3,6-1 0,-5-2-45,-1-34 0,1 1 0,-2 33 37,2 2 1,1-5-74,-1-5 0,5 4 60,-6-4 0,3 3-32,-3 3 1,-2-5 181,3-5 0,-4 4-362,-1-9 1,0-1 75,0-4 170,0-13 0,-5 12 0,1-13 0,1-4 0,1-2 0</inkml:trace>
  <inkml:trace contextRef="#ctx0" brushRef="#br3">7934 17998 8307,'-27'0'-429,"3"0"1,4 6 213,6 4 1,4-2 640,1 1 0,6 1-165,-2 4 1,3-5-412,2 1 0,7-1 130,2 6 0,10-1-79,5 0 1,6-1 92,8-4 0,7 4 46,17-4 1,3 2-355,6-1 1,5 2 333,0-2 0,2 1-16,-38-6 0,1-1 1,4 2-1,2-1-2,4-2 1,2-1-1,1 3 1,1 0-276,-3-3 1,0 0 0,4 1-1,0-1 272,1-2 0,0 0 0,5 0 0,1 0-2,3 0 1,1 0-1,-2 0 1,1-1-3,0-1 1,0-1 0,5-1 0,1 0-309,6-3 0,0 0 0,-4 2 0,-1 0 306,-2 0 0,0 1 0,6-1 1,3 0-242,-23 1 0,2-1 0,0 0 1,-2 1-1,1-1 0,-1 1 258,-1 1 1,-1 0 0,0 0-1,-1-1 1,0 0 0,1 1-12,4 1 1,1 0 0,1 1-1,-1-1 1,1 1 0,-1-1-1,2 2 1,0 0-1,-1 0 1,0 0-1,-1 0 1,1 0 2,-1 0 0,-1 0 0,2 0 0,5 0 1,1 0-1,-1 0 0,-1 0 0,0 0 0,-1 0 0,1 1 0,-1-1 0,0 1-2,1 0 1,0 1 0,-1 0 0,0-2 0,-1 1-1,2-1 0,3 2 1,2 0 0,0-1 0,1 0 0,-1-1 0,1 1-6,-3-1 0,0 0 0,0 0 0,1-1 0,1 1 0,1-1-199,3 0 1,1-1 0,-2 0 0,-5 1 0,-1 1 0,1-2 197,2 0 1,1-2-1,1 1 1,1-2 0,0 1-1,0-2 1,0 0 0,-1 0 0,1-1 0,4 1 0,0 0 0,0 1-1,-1 1 1,1 2-1,-2-1 1,-6-1-1,-2 0 1,2 1 3,5 1 0,1 1 0,-1-1 0,-4-1 0,0-1 0,0 1-1,2 1 0,1 1 0,0 0 1,2-1-1,1 0 0,-1 1 12,-4 0 1,0 2-1,0-1 1,0 0-1,-1 1 1,1-1-13,-3 2 1,0 0 0,-1-1 0,-2 0 0,-1 0 0,0 0 11,4 2 0,0 1 0,0-1 0,1-1 1,0-1-1,0 1-9,0 1 0,1 0 1,-1 0-1,0-1 1,0-1-1,-1 1 29,-1 1 1,-1 0-1,0 0 1,-2-1-1,-1-1 1,1 1-29,2 1 1,0 0-1,1 0 1,0-1-1,1-1 1,-1 1 0,3 1 1,-1 1-1,1-1 1,-3-2-1,1 0 1,-1 0 3,1 0 1,0 1 0,0 0-1,-3-2 1,0 1 0,1-1-1,0 0 1,0 0-1,1 0 1,1 0-1,0 0 1,0 0-12,-2 0 0,1 0 0,-1 0 0,-2 0 0,0 0 0,0 0 9,3 0 1,-1 0 0,0 0-1,-4 0 1,-1-1 0,1 1-16,4-2 1,0 0-1,1 1 1,3 0 0,1 0-1,-2 0 9,-2-2 1,-1-1-1,0 1 1,-1 2-1,-1 0 1,0 0-69,1 0 0,0-1 0,-1 0 0,-2 0 0,-1 0 0,0 0 76,2 0 0,0 1 0,0-1 0,3 0 0,-1 1 0,0 0 0,-3 0 1,0 1-1,-1 1 1,-1-1-1,-1 0 1,0 0 10,-2-1 0,0 1 1,0 1-1,2-1 1,1 0-1,0 1 2,-2 0 1,1 1 0,-1 0-1,-3-1 1,0 0 0,-1 0-5,1 2 0,1 0 0,-1 0 0,2 0 0,1 0 0,-1 1-6,2 0 0,0 2 0,-1-2 0,-3 0 0,0-1 0,-1 0-25,24 2 0,0-1 1,1-2-1,0-1 4,-24 1 1,1 0-1,-1-1 1,2 0 0,-1-1-1,0 1-9,25-1 0,-1 0 1,-1 0-1,0 0 15,-24 0 1,1 0 0,-1 0 0,0-1 0,0 1 0,0-1-5,1 0 1,1-1 0,0 0-1,-2 0 1,0 0 0,-1-2 0,3 0 1,0-1 0,0 0 0,-1 0-1,0 1 1,-1-1-2,0 0 0,-2 0 0,1 1 0,22-1 1,-1 0 4,4 0 0,-1 1 0,-4 2 0,0 1 3,0-2 0,-1 1 1,-2-1-1,-1 0 18,-2 0 0,1 1 1,1-1-1,-1 1-10,-5 2 0,0 0 1,3 0-1,-1 0 114,-4 0 1,-1 0-1,1 0 1,-1 0-105,-6 0 0,-1 0 1,4 0-1,1 0 1,0 0 0,1 0 0,-2-2 0,-1-1 6,-5 1 1,0 0 0,6-4 0,0 1 1,-4 0 1,1 0 0,3-1 0,0-1 41,2 0 1,-1 0-1,-5 1 1,-1 0-30,-1 1 1,1 0-1,1-3 1,1-1 24,-1 2 0,1-1 0,0 0 0,0 1-36,2 2 1,0 0 0,-4-1 0,0 0 236,-6 1 1,1 0 0,4 0-1,1-1-250,2 1 0,-1 1 0,0-3 1,0 1-7,3 1 1,0 0 0,-8 2 0,0 0-6,-2 1 0,0-1 1,3 0-1,0 0-11,-1 1 0,1-1 1,2 0-1,-1 0-29,-1 0 0,0 1 0,-4 2 0,-1-1 265,-2-2 0,-1 1 1,1 1-1,0 0-260,37 1 0,-37 0 1,0 0 27,2 0 1,0 0 0,34 0-5,-3 0 0,-5 0 19,-10 0 1,1 0 530,-5 0 1,0 0-502,-1 0 1,-3 0 9,-1 0 0,-2 0 27,2 0 1,-4 0 478,-10 0 0,-4 0-556,-5 0 0,-2 0 535,-4 0 0,3 0-534,-7 0 0,0 5 323,-5 0 1,-5 0-356,1-5 80,-7 0 1,3 1-91,-6 4-206,0-3 136,0 4-294,0-6-340,0 0 1,0-6 743,0-4 0,0-3 0,0-1 0</inkml:trace>
  <inkml:trace contextRef="#ctx0" brushRef="#br3">23673 2616 8079,'0'-32'-290,"0"4"0,0 3 66,0 10 627,0 1-170,-6 0-146,4 0 1,-6 4-10,3 1 0,4 4-2,-4-5 1,2 6-14,-2-6 0,4 1-33,-4-5 0,-1-1-94,1 1 1,0-6 79,5-4 1,0-9-130,0-5 1,0-14 68,0-5 1,0-8-16,0 3 1,0 1 7,0 4 1,0 0-133,0 0 0,0-1 144,0-4 1,0 4 42,0-4 1,-6 4 14,-4 1 0,2 0-17,-1 0 1,4 5-32,-4 0 0,4 6 31,-4-1 0,4 2 2,-5 3 0,6 5 64,-6 4 0,2 5-63,-1 4 1,-2-1 38,6 6 0,-5 5 70,6 4 1,-6 6-204,5-6 23,1 7-146,4-3 1,-5 12 89,0 3 1,-6 10 6,2 5 0,-10 6-25,-5 8 1,-3 0 41,-1 9 0,-2 2-82,-3-1 0,3-1 180,-4-4 0,4-1 0,2 1 0</inkml:trace>
  <inkml:trace contextRef="#ctx0" brushRef="#br3">23389 1024 8202,'14'-29'0,"5"2"-337,0 4 0,4 8 74,-4 11 1,5 8 426,-5 6 0,6 2-35,-1 3 1,9 4-189,5 0 0,6 0-116,8-5 0,13-2 88,-25-6 0,1-2 0,1 0 0,0-2-133,0-1 0,1-2 0,0 1 0,-1 0 0,1 0 0,-1 0 0</inkml:trace>
  <inkml:trace contextRef="#ctx0" brushRef="#br3">29559 2616 7949,'-14'-29'76,"0"1"0,1 1 166,4 3 0,-4-1-206,3 6 47,-2 0 0,2 5-27,1 0 0,1 0-179,-2-1 1,3-5-29,2-4 1,3-4 118,-2-5 0,2-4-15,2-5 1,6-12 141,4-3 0,2-5-251,3 1 1,4-4-350,0-6 1,-1 0 424,-3 0 1,-6-2 58,1-3 1,-1 5-10,5 0 0,-6 8 67,-3 11 1,-3 4 8,-2 10 0,0 5 183,0 10-133,0 2 71,-7 13 0,-1 3-171,-6 10 0,0 5-77,0 9 0,-1 4 322,1 10 1,-6 4-444,-4 5 0,2 7 77,-2 4 1,1 2-130,-6 2 1,2-7 44,4-2 0,-4-4 1,5-1-1</inkml:trace>
  <inkml:trace contextRef="#ctx0" brushRef="#br3">29374 1379 7958,'43'-38'82,"0"0"0,-2 8-31,-3 2 0,-5 12 108,-10 11 0,4 7-188,-3 7 1,-2 12-174,2 12 1,-7 8 106,2 2 0,-5 1-302,-4 8 170,-4 0 1,-6 5-1,0 0 1</inkml:trace>
  <inkml:trace contextRef="#ctx0" brushRef="#br3">12071 1919 8324,'-50'0'0,"2"0"0,6-5-206,4 1 0,3-3-406,7 3 0,1-3 531,3-2 0,4-5 448,5-1 0,1 0-154,0-9 1,1-1-123,4-8 1,2-4-40,7-5 0,0-3-71,0-2 1,0 1-45,0-6 0,2 0 102,3-5 0,-2 2-203,6 3 0,-4-2 93,5 6 1,-7-4-5,1 5 0,-2-2 84,-2 2 1,-6 9-57,-4 0 1,-2 6 110,-3 4 1,0 7 13,-4 7 1,-2 6 194,-3 8 1,-2 8-146,2 6 0,-1 8-46,1 12 1,-6 8-67,6 10 0,-11 8-205,7 2 1,1 3 132,3 1 1,2-4-226,-1 9 1,-3 0-3,7 0 0,7-3-136,7-11 419,3-13 0,2 6 0,0-12 0,0-3 0,0-3 0</inkml:trace>
  <inkml:trace contextRef="#ctx0" brushRef="#br3">11801 1009 8416,'30'-47'-468,"3"0"1,2 9 729,3 14 1,2 13 573,-7 20 0,5 14-930,-5 14 1,8 11-82,2 4-77,-17-22 1,3 2 0,3 0-1,1 0 1,2 4 0,1-1-1</inkml:trace>
  <inkml:trace contextRef="#ctx0" brushRef="#br3">30910 7520 7980,'0'-14'0,"0"0"0,0 0-393,0 0 0,0 4 79,0 1 592,0-1 43,0 2-90,0 2 25,0 6-120,0 0 1,0 6-71,0 4 1,6-2 0,4 1 1,-2 1-4,1 4 1,0 0 2,6 0 0,4 5-5,0 0 1,6 6 9,-1-1 0,7-2 163,2 2 1,7 1-90,-2 8 1,3-3-73,1 4 0,0 2-15,-5 2 1,3 3-81,-7 2 0,2 4-72,-2 0 1,-6 5 62,6-4 0,-6 1 51,6-2 1,2-4-120,-2-1 1,5 0 60,-5-9 1,2 5 10,-2-5 1,-8 2-28,4-2 0,-10-3 94,0 3 1,-8-1 3,-2 1 1,-6-8 23,2 3 0,-3-7 11,-2 3 1,0-7 102,0 2 1,0-3-133,0-2 1,4 0-12,1 0 0,0-4-3,-5-1 1,0 1-15,0 4 1,0-4 25,0-1 1,0 0-10,0 6 1,0-1-12,0 0 0,0 0 5,0 1 0,-6 4-38,-4-1 0,2 1-3,-1-4 1,-1 0 1,-4 4 0,0-1 27,0 5 1,-1-4-5,1 5 0,-5 0 40,0 4 1,-1 1-2,1-1 0,1 2 25,-5 3 0,5-1 16,-1 6 1,-1-5-32,1 5 0,0 0 14,5 4 0,-2 1-66,-3 0 1,3-1 47,-3 1 0,3 1-123,2 4 0,0-4 78,0 3 1,-5-3-19,0-1 1,-2-2-10,2-3 1,2 2-9,-7-7 1,1 0 37,-6-5 1,5 1-1,1-1 1,-1-1 180,-4-3 1,4 1-56,0-6 0,7 5 83,-2-5 1,5 0 163,4-5-290,-2 0 1,8 0-56,-5 1 0,6-6-173,-2 0 219,3-5-251,2 8 25,0-10 1,0 6-96,0-4 70,0-2 196,0 4 15,0-6-1870,0 0 1,7-1 1814,2-4 0,10-3 0,3-6 0</inkml:trace>
  <inkml:trace contextRef="#ctx0" brushRef="#br0">24028 1450 7931,'0'-9'-333,"0"-1"477,-6 1 181,5-6 117,-6 1 0,7 6-453,0 2 85,0 6 1,2 8 123,3 6 1,1 8-82,3 11 0,2 4-101,-6 5 0,5 1 73,-6 0 0,3-1-91,-3 1 0,-2-5-27,3 0 1,1-11-226,-1 1 0,1-4-206,-1-1 0,-4-7-19,4-6 46,3-7 1,-6 0 70,2-12 1,-2-6 361,-2-8 0,0-9 0,0 4 0,6-10 0,2 1 0</inkml:trace>
  <inkml:trace contextRef="#ctx0" brushRef="#br0">24156 1436 7736,'15'-8'-194,"-1"-3"254,0 6 1,5-6 113,0 2 1,6 1 19,-1-2 0,0 6-142,4-6 0,-3 5-8,9-4 1,0 4 97,-1-4 1,5 5-141,-4 0 147,-1 2-37,1 2 0,-4 0-90,4 0 1,-9 2-8,-1 2 1,-7 6-114,2 9 1,-3 3 107,-2 6 1,-1 1-127,-4-1 0,-3 7 4,-6 3 1,0-2-112,0 2 0,-1-1-112,-4 0 0,-3 0 104,-6-4 1,0-3 17,0 3 0,-2-4-21,-3-6 0,1 3 234,-5-8 0,-3-3 0,-7-6 0,2-6 0,-7 2 0,0 1 0,-5-1 0,1 0 0,-1-5 0</inkml:trace>
  <inkml:trace contextRef="#ctx0" brushRef="#br0">24299 1948 7931,'-21'0'0,"5"0"-1275,-3 0 1224,3 0 676,2 0 1,6 1-298,4 4 0,4-2-144,4 7 0,9-7-201,6 2 0,8-4 74,1-1 1,9-1-357,10-4 0,4-5 201,5-9 1,0 4-335,-4-4 212,3-4 1,-11 8 0,5-6 0</inkml:trace>
  <inkml:trace contextRef="#ctx0" brushRef="#br0">24810 1422 7828,'0'9'74,"0"1"0,0 5-62,0 9 1,0 3 67,0 1 1,0 2-120,0 4 0,0 0-65,0 4 0,0 2 98,0-7 1,-1 5-30,-4-5 1,4 0-6,-4-4 1,3-6-191,2 1 0,0-7-258,0 2-72,0-9 560,0-4 0,0-6 0,0 0 0</inkml:trace>
  <inkml:trace contextRef="#ctx0" brushRef="#br0">24853 1450 7885,'14'0'0,"-4"0"-381,-1 0 1,1-2 132,4-2 1,2 1 297,3-7 0,3 5-40,6-4 0,5 4 16,1-4 0,0 6-6,0-2 1,2 3 114,6 2 0,-4 0-6,0 0 0,-6 5-129,1 0 0,-3 6 178,-1-2 1,-7 9-84,-3 1 0,-4 0-45,0-5 1,-1 0-22,0 0 0,-1 5 4,-4 0 1,2 0 18,-6-5 0,4 7-16,-4 2 0,0 3-3,-5-3 0,0 6 0,0-1 0,-2 1-118,-2 4 1,-4-3 8,-6-2 0,-1 6-168,1-1 1,0 1 79,0 0 1,-5-4-155,0 3 1,-8-2 139,-2 3 1,-1-6-40,-7 0 0,-6-1 217,-5-8 0,-5-1 0,1-9 0,1 2 0,-1-6 0,11 0 0,-2-5 0,10-7 0,0-2 0,3-4 23,1-1 1,6 0-25,-1 0 0,7 6 47,-2 3 0,8-1 338,1 1-222,7 0 0,-3 7 167,6 2 1,6-2 221,3 3-244,10-4-79,4-1 1,10 0-48,0 0 1,6-6-80,-1-3 0,10-6-122,4-4 0,5-3 105,4-6 1,-9-1-150,1 1 0,-9 6-933,-6 3 577,-4 3 420,-11 8 0,-3-4 0,-6 4 0</inkml:trace>
  <inkml:trace contextRef="#ctx0" brushRef="#br0">24967 1336 7906,'1'-14'0,"4"0"0,-3 0-124,2-1 1,-2-3-112,-2-1 1,2-7 287,2 3 0,-2-4 127,3-2 1,-4-1-37,-1-3-53,0-3 0,0-10-4,0-6 0,0 3-120,0-13 1,0 7-99,0-7 1,2-1 52,3 2 0,-4 1 10,4 7 0,-4 6 105,-1 9 0,0 5-1,0 9-62,0 4 22,0 12 0,0 3-26,0 10 1,-4 4-104,-1 10 0,-6 3 271,1 7 0,-4 1-188,-5 3 0,3-3-40,-2 3 0,0 2 55,-1-2 0,2 0-140,-7-4 140,7 5-89,-10-3 0,5 3-140,-7-5 0,1 4 264,-1 0 0,1 0 0,0-4 0</inkml:trace>
  <inkml:trace contextRef="#ctx0" brushRef="#br0">24910 526 7906,'22'0'0,"0"2"223,-3 2-100,-3 4 1,9 6-1,-4 1 2,1-1 0,2 0-21,4 0 1,0 1-222,1-1 1,-1 0-81,1 0 1,-2-4 196,-4-1 0,10 1 0,-3 4 0</inkml:trace>
  <inkml:trace contextRef="#ctx0" brushRef="#br0">25635 256 6845,'-9'19'38,"-1"0"0,5 6 307,-4-1 0,1 3-98,-2 1 1,-1 5-101,7 0 0,-6 2-42,5-2 1,1-7 16,4 2 0,0-9-51,0 0 0,8-5 10,6-4 1,2 1 29,7-7 1,7 3-30,8-3 0,-1-2-146,1 3 1,-2-4 93,2-1 1,1 0-230,-6 0 1,1 0-151,-6 0 0,-6 0-578,-3 0 927,-3 0 0,-2 7 0,0 1 0</inkml:trace>
  <inkml:trace contextRef="#ctx0" brushRef="#br0">25436 426 7886,'-9'-1'-397,"-1"-4"340,7 4 0,-5-12 52,3 3 0,2 3-13,-6-3 113,5 1-26,-8-6-36,4 1 46,-6 6-5,6 2-21,-5 0 0,5 4 21,-6-3 0,0 4-16,0 1 0,-1 0 89,1 0-62,0 0 0,-5 0-14,0 0 0,0-7 4,5-2 1,-2 1 26,-3-1-34,3 5-66,-11-8 0,12 5 17,-4-2 0,-2-2 4,2 6 0,0-4-13,5 4 0,0-4 26,0 4 1,-1 0-10,1 5 1,0-5 93,0 1-95,6-1-2,-5 5 1,5 0 227,-6 0-208,0 6-40,6-4 0,-5 9 18,4-6 0,-4 4-18,-1-4 1,4 4-10,1-4 0,0 1 19,-6-1 1,6-2-7,-1 7 3,1-7-22,-5 9 136,-1-4-115,8 7 2,-6-1 1,10 2 71,-7 3 0,6-4-87,-6 4 0,5-1-1,-4 1 0,4-4-7,-4 4 1,5-3-8,0-2 1,-3 1-172,3-1 183,-7 0 0,9 0 14,-3 0 1,-1-4 19,1-1 0,0-4 3,5 5 1,-1-1 8,-4 5 1,4 1 11,-4-1 1,-1 0-33,1 0 0,-2 5-3,3 0 1,1 2-31,-7-2 34,7-4-1,-3 6 1,-1-1-118,-2 4 113,2-3-65,-5 6 0,6-5-3,-4 6 0,-1-6 15,6-3 1,1-3-10,4-2 0,0-4-174,0-1-279,0-6 3,0 4 1,1-7-133,4 0-324,-4 0 952,12 0 0,-11-13 0,4-3 0</inkml:trace>
  <inkml:trace contextRef="#ctx0" brushRef="#br0">24299 782 7947,'0'9'21,"0"1"1,-2-5-5,-3 4 1,4 2 111,-4 8 1,3 2 64,2 2 0,0 4-24,0-3 1,0 7 4,0 3 0,5 0-72,0 0 1,1-4 29,-1 3 0,-2 1-111,7 0 1,-3-1 91,3-5 0,1-6-122,-6-3 124,6-3-48,-10-2 1,12-6 27,-4-3 0,-1-3 2,2-2 1,-1-2 11,6-3 1,5-11-69,4-12 1,-2-2-135,2-8 0,1-1-548,8-9-460,-3 4 976,-2 1 1,-2 4-564,-7 6 0,-7 6 33,-7 8 654,3 9 0,-6-1 0,2 7 0</inkml:trace>
  <inkml:trace contextRef="#ctx0" brushRef="#br0">25678 796 8068,'0'14'-155,"0"1"0,0-1 69,0 0 157,-7 0 1,4 5 101,-6 0 1,-1 6-85,-4-1 0,-2 5 25,-3 4 1,3 1-108,-2 4 1,-3 3 7,2-3 0,0-1-63,5 1 0,0-7-199,-1 2 0,3-7 109,2-3 1,4-10-398,6 1 535,0-9 0,-6-11 0,-2-10 0</inkml:trace>
  <inkml:trace contextRef="#ctx0" brushRef="#br0">25393 1095 7972,'-6'14'-16,"4"2"259,-2 3 0,2-2 30,2 7 0,0-1-60,0 6 0,0-1 28,0 1 0,0-6-53,0 1 0,2 0-73,2 4 1,0-6-12,5-3 0,1-3 105,4-2 1,0-1-206,0-4 1,2-2 22,3-7 1,-2 0-89,7 0 1,0-7 25,4-2 0,2-10-145,3-5 0,-1-3 114,6-1 66,0 0 0,4-7 0,1-2 0</inkml:trace>
  <inkml:trace contextRef="#ctx0" brushRef="#br0">24128 2204 7929,'0'-15'95,"0"1"-64,0 6-52,0-4 338,0 10-308,0-4-106,0 6 407,0 0-190,6 6 0,-3-3-57,7 7 0,-1-7-49,6 2 1,-1 1 235,0-1-156,0-1-40,7-4 1,1-4 318,6-1-253,1-6 4,-1 9 1,15-10 38,9 2 0,5 2-70,9-1 1,-6 1-157,2-2 0,-4-1 125,-1 7 0,-2-6-125,-2 5 0,0 1-213,-5 4 176,-1 0 40,-4 6 0,-1-5-36,1 4-22,-7 3 90,-7-6 0,-2 9-5,-4-6 1,-2 4-47,-2-4 0,-3-1-56,-2-4 178,-6 7-672,-2-6-618,-6 6 1247,-6-7 0,-2-7 0,-6-1 0</inkml:trace>
  <inkml:trace contextRef="#ctx0" brushRef="#br0">24171 1578 8021,'-13'-24'-252,"3"1"0,-2 5-412,2-1 0,2 5 968,-1 5-48,6-4-10,-3 5-27,-1 0-208,6 2 111,-6 6-43,7 0 0,0 8 51,0 6 0,7 8 152,2 11 1,-1-1-133,1 6 1,-5 1 18,0 9 0,-2-3-265,-2 8-47,0-8 211,0 4 1,0-6-148,0 0-66,0-1 104,0-12 0,0 2-123,0-13 1,0-5-123,0-4 95,0-7 1,0-10-19,0-12 1,5-6 208,-1-3 0,14-7 0,-2-1 0</inkml:trace>
  <inkml:trace contextRef="#ctx0" brushRef="#br0">24284 1507 8021,'15'-8'0,"-1"-3"-79,0 6 154,7 1 20,1-3 0,8 1-45,3-4-7,3-2-66,7 10 0,1-6-37,3 4 0,-2 2 131,2-3 0,-3 4-77,-1 1 1,-5 0 103,0 0 1,-5 1 7,5 4 0,-5-2-59,5 7-24,0-1 41,-2 5 1,4-4-124,-7-1-81,6 1 119,-9-2 0,5 3 1,-6-7 1,-3 6 2,-2-5 1,-3-1-26,-7-4 1,0 0-25,0 0-28,1 0 51,-1 0 26,0 0 18,-6 0-4,5 0 0,-10 0-27,6 0 14,-6 0 1,5 0 19,-3 0 7,-3 0 35,4 0-21,-6 7 1,0 1 189,0 6-200,0 0-4,0-6 1,0 5 207,0-4-180,0 4-33,0-5 0,0 4 16,0-2 0,0 2-22,0 3 1,0-1-9,0 0 0,0 2 16,0 3 0,0-2-12,0 7 1,-2-5-363,-2 4 165,-4 1-29,-7-2 1,6 5-123,-1-3 0,1 1 120,-5-1 232,0-4 0,-7-5 0,-1-1 0</inkml:trace>
  <inkml:trace contextRef="#ctx0" brushRef="#br0">24825 1521 8011,'-8'6'68,"1"2"104,7 7 0,-1 5-162,-4 4 0,4 3-25,-4 1-24,3 7 133,2 1 1,2 2 7,3 0 1,-4 0 12,4 5 1,-2-1 12,2 1 0,-4-5-199,4 0-71,-3-7 188,-2 4 1,0-8 85,0-3-336,0-4 119,0-6 141,-7-6-109,6-14 0,-6-5-112,7-13 0,0-1 74,0-8 1,0-4-80,0-5 1,0 2 26,0-2 0,0 2-190,0-7 1,2 4 163,3 5 0,-4 3 54,4 7 0,-3 6 414,-2 3-169,6 3 241,-4 2 261,4 6-229,-6 2-137,0 6-51,0 6 1,0 3 93,0 10 1,-2 4-12,-2 5 1,0 7 26,-5 3 0,-1 9-313,-4 5-1181,0 3 1157,0 9 1,4-4-380,1 6 391,6-6 0,-4 3 0,7-6 0,0 0 0,0 0 0</inkml:trace>
  <inkml:trace contextRef="#ctx0" brushRef="#br0">24100 1990 8473,'0'-8'-11,"0"2"39,0 6-216,0 0-258,6 0 446,-5 0 0,12 0 0,-5 0 0</inkml:trace>
  <inkml:trace contextRef="#ctx0" brushRef="#br3">24100 1848 8075,'9'-9'-892,"0"-1"0,-4 7 773,5-2 119,-1-3 22,-1 7 0,0-6 37,-3 7-2,-4 0 5,6 0-6,-7 0 0,-2 0 5,-3 0 0,2 0 177,-6 0-10,5 7-187,-8-6 0,9 12 193,-7-4-182,1-2 8,1 5 1,-3-8 116,6 5-84,-6 1-156,3 4 0,0-5 179,3 1-116,4-7 0,-5 3 0,-2-6 0</inkml:trace>
  <inkml:trace contextRef="#ctx0" brushRef="#br3">24128 1891 6854,'9'-13'-20,"1"4"1,-7 1-12,2 3 67,3 3-52,-7-4-11,6 6 112,-7 0 1013,0 0-924,0-6-48,0 4-60,0-4 0,0 4 102,0-2-99,0 2 1,-2-4-91,-3 6 90,4 0-75,-6 0 0,6 0 1,-4 0 4,3 0 1,-5 0-13,2 0 36,3 0 1,-6 0 3,4 0 24,2 0-29,-4 0 0,1 1 7,0 4-10,1-3-32,4 4 7,-7-6 6,6 0-12,-12 6 15,5-4 1,-6 9-11,0-6 0,4-1 23,1-4 0,4 0-2,-5 0 1,6 2 202,-6 3-200,7-4 32,-3 6 12,-1-7-20,0 0-87,-1 0 83,-5 0-8,11 6-2,-10-5-120,10 6 101,-4-7 2,6 0 1,-5 1-55,0 4 40,1-3 2,4 4 0,-2-6-2,-3 0 1,4 2 1,-4 2 2,-3-2 1,0 9-1,-6-6 0,5 1-1,-1-1 1,5-4 20,-4 4-19,-1 3 0,2-6 55,-4 10-53,4-10-2,-6 4 0,6 0 1,-3-2 5,6 5-4,-6-6 0,8 8-3,-7-6 0,6 1-2,-6-1 0,5-2-5,-4 7 0,4-6 7,-4 6 1,4-5-6,-5 4 5,7-6-1,-3 10 0,1-10 1,1 7 1,-8-7-8,11 9 3,-12-4 0,5 5-32,-6-4 0,5 2-6,-1-6 1,1 5 28,-6-6 1,1 6-4,0-5 1,0 4 129,0-4-123,6 6-3,-5-10 128,5 12-118,-6-11 1,1 6 5,4-4 0,-4-1 6,4 7 0,1-5 1,-2 4 0,6-6-5,-6 2 0,5 1-38,-4-1 41,6 0 4,-10 1-44,12-4 36,-12 4-7,11-6 3,-4 6 24,6-4 7,-6 4-26,4 1 1,-4-6-29,6 5 29,0-6-519,0 0 422,6 0 1,2 0-134,6 0 0,0-4-81,1-1 0,4-6-621,0 1 925,6 4 0,-9-13 0,4 3 0</inkml:trace>
  <inkml:trace contextRef="#ctx0" brushRef="#br3">24071 1905 7827,'0'-8'-1329,"0"2"1633,0 6 87,0 0-311,-6 0-36,4 0 56,-10 0 1,8 0 28,-5 0 1,4 0-29,-4 0 1,4 0 7,-5 0 0,6 0 54,-6 0-81,1 6 1,-5-3-111,-1 7 88,7-7 1,-4 5 68,2-3-94,-2-4 36,-3 5-48,1 1 1,0-6 14,0 4 1,0 1-17,-1-1 1,6 5-6,-1-6 0,1 6 25,-5-5 1,0 4-8,-1-4 0,1 4 5,0-4 0,0 4 2,-1-4 1,6 6 35,-1-1-41,1-4-7,-5 7 0,0-5-33,-1 6 43,1-6 11,0 4 0,0-5 10,-1 2 1,0 2 33,-4-6 0,3 6 1,-3-2 1,3-1-48,2 2 1,0-2 11,-1 1 0,1 4-201,0-4 181,-6 4 1,2 1-202,-6 0 194,7 1 1,-10-1-44,4 0 1,-4 0-106,-2 0 1,1 5 99,-1 0 0,1 0-14,-1-4 1,6-3 42,-1-2 1,7 2 1,-2-2 0,-2 2 187,2 3-198,0-1 0,-1 0 0,2 0 10,-5 1 0,1 0-20,-2 4 1,-3-3 0,3 3 1,-3 2 7,-1-2 1,0 1-11,-1-1 0,-4-2-81,0 7 74,0-7 7,11 10 1,-5-11-4,3 3-3,3 3 12,-5-6 1,10 6-2,-3-3 1,1-3-41,0 3 0,2 1-2,-3-1 1,1 2 1,-1-2 1,4-2-7,-4 7 0,-2-5-50,2 4 60,0-5 13,-1 9 0,2-7 92,-5 4-104,5 3 42,-9-5 0,10 11-3,-7 0 0,2 0-22,-2-4 1,-1-1 7,6 1 1,-6-1 3,1 1 0,4-1 2,1 0 0,-2 1-18,2-1 8,0 1 4,5-7 1,0 5 40,0-4-44,-7 4 16,5 2 1,-4 4-1,6 0 1,-2 0-7,-3-4 1,1 4 7,-5 0 1,4 0-2,-5-4 1,0 4-1,-4 0 0,0 0 35,-1-4 1,-4 4 0,0 0 1,-5 5 99,5-5-130,-1 6 1,6-2 99,0 5-212,-1 7 1,1 0 166,-1 4 1,2 0 8,4-5 0,-3-3 28,8-7 1,-1 3 6,4-3 1,3-1-238,2 1 186,-2-1-18,4 0 0,-7 4-196,1-3 196,0 3-41,0 1 1,-2 4-1,-3-3 0,-1 7 28,-4-7 1,-3-2-10,3-3 1,-1 0 41,1 5 0,-1-1 26,6 1 0,0 0-33,5-1-281,0 1 259,-1 0 0,3-6-18,2 1 21,-2 0 84,4 5 1,-2-2-115,1-3 1,4 3 7,-4-3 0,1 3-7,-2 2 0,-2-1 9,2 1 1,2 0 4,-1-1 1,1 1 138,-2 0-133,-2-7-8,10 5 0,-9-11 10,6 3-3,-6-3-15,10-1 1,-7-1 139,3 0 0,4 2-151,-4 4 1,-2-4-10,3 3 1,-6 2 1,6-2 0,-3 6-8,2-1 1,2 3-27,-6 2 44,6-7-6,-10 12 1,10-11-12,-7 11 16,1-4 0,1-1 1,-3-1 0,6 1 0,-4 1-10,4 4 1,-4-4-3,4 3 1,-2-3 2,3-1 0,2 5-3,-3-1 0,2 0 5,-2-4 2,4-7 0,-5 12 0,1-6-40,0 10-848,-6 10 889,9-16 0,-10 15-1,2-8 1,2 0-49,-1-1 0,1-1 66,-1-4 1,2-7-13,7 2 0,-4-2 0,-1 3 1,0-1 35,5 1 1,0 0 13,0-1 1,0 4-34,0-3 0,0 4-10,0-4 1,2-5 431,2 4 1,-2-2-426,3 2 0,-4 3 71,-1 2 1,5-3-80,0 4 1,4-9-4,-4-1 0,6-5-46,-1 5 51,-4-6-8,6 2 1,-8 0-13,5-1 17,-6 0 42,10 2 1,-12 1 92,4 7 0,-2-1-123,2 1 1,-3 1 4,2 4 1,3-9 37,-2 4 0,4-8 0,-4 2 0,4-5-115,-4 1 88,6-3-6,-9-1 0,9-6 19,-7 1-21,7 0 20,-9 4 1,9 2 13,-6 3 1,6 4-3,-2 5 0,-1-1 12,2-3 1,-2 7-64,1-8 0,4 6 8,-4-10 1,2 0-129,-1-4 147,2-1-10,-4-6 1,7 5-66,-1-3 60,-6-3-3,4 5 1,-9-4-7,7 7 1,-5-1 41,4 1 0,-4-1 7,4 1 1,-1 4-43,2 0 1,1 2 9,-6-2 0,6-3-1,-2 3 13,4-3-14,1-1 0,-5-1-57,1 0 69,-1-5-42,6 3 1,-1-5-1,0 3 0,5 1 14,0-6 0,0 6-3,-5-1 0,2 3 8,3 1 1,-3 1-3,3-1 1,-4 0-32,0 1 23,5-1-1,-4 1 1,4-2-57,-5-4 58,-1 4-4,0-11 1,0 9 0,1-6 0,-1 2 22,0-2 1,0-4-30,0 4 1,-1 3 31,-3 2 1,2-2 15,-2 2 1,1-2-52,-2 2 23,4 3-4,-5-5 1,6 0-97,0-3 125,-6 3-52,5-6 0,-5 4 2,6-6 0,0-4 21,0-1 1,0 1-9,1 4 1,-1-4-8,0-1 1,0-1-5,1 1 0,-6 3-103,1-8 112,-7 7 2,9-9-351,-10 11 148,4-12-510,-6 5 79,0-6 0,-6 0-81,-4 0 0,-2 0-353,-2 0 1,-1-6 354,1-3 709,0 2 0,0-12 0,-1 4 0</inkml:trace>
  <inkml:trace contextRef="#ctx0" brushRef="#br3">21199 12255 8041,'-9'-8'77,"-1"3"157,7 3 30,-10 2 0,13 7 431,0 2 0,7 4-356,7 1 1,0 2-128,0 3 1,5-3-159,0 2 1,7-2 95,-3-2 1,-1-4-166,2-1 1,0-1 1,4 2 1,5 1 6,0-6 0,1 4 109,-6-4 0,-4 0-56,-1-5 0,0 4 78,0 1 0,3 0 10,-7-5 1,1 5 259,-1-1-26,-3 1-280,4-5 0,-5 5 245,-1-1-172,-6 1-95,4-5-199,-10 0 267,4 0 0,-6-8-33,0-6 1,-5-6-50,1-9 0,-7-1-121,1-3 0,-2 1 14,-3-6-47,1-6 120,0 0 1,0-5-521,-1 6 1,6 1-381,0-1 0,5-1-1908,0-4 2516,2-8 1,-4-9-1,-2-6 1</inkml:trace>
  <inkml:trace contextRef="#ctx0" brushRef="#br3">25251 1933 10955,'-9'0'-26,"-1"0"0,7 0 0,-5 5-30,3 0 25,4 0-10,-6-5 18,7 0-427,0 0 420,-6 6-8,5-4 44,-6 4 17,7-6-1461,0 0 787,0-6-60,7 4 711,0-4 0,8-1 0,-1-1 0</inkml:trace>
  <inkml:trace contextRef="#ctx0" brushRef="#br3">25308 1891 7371,'2'8'330,"2"-4"-214,-2-2 1,6 3 119,-3-1-117,-4 8 1,7-5-22,-3 8 0,-4-1 9,4 0 1,1 0-33,-1 1 0,0 3 5,-5 1 0,5 0-25,-1-4 1,3 4-16,-3 0 1,-2 4 10,3-4 0,1 5-10,-1-5 1,0 5 13,-5-6 1,4 3-2,1-2 0,0-3-7,-5 3 1,1 1 7,4-1 1,-3 0 2,2-5 0,0 1 16,0-1 0,-2 0-1,3 0 1,1 5-2,-1 0 0,-1 0-6,-4-5 0,5 5-6,0 0 1,0 6 10,-5-1 1,0 3-114,0 1 0,1 1 66,4-1 0,-3 1-3,2-1 1,-2 1 22,-2-1 1,0 1-5,0-1 0,5-4 2,-1-1 1,1-4-7,-5 5 1,0-2 53,0 2 1,0 1-41,0-6 0,0 5 119,0-5 0,0 6-66,0-1 1,0 1 16,0-1 1,0 2-39,0-2 0,-2-2 3,-2 2 0,2-2 7,-3 2 0,4 3-15,1-4 1,-2-1 1,-2 2 0,2-7-3,-3 2 1,4 2 97,1-2 1,0 5-92,0-5 1,0 1 52,0-1 0,-5-2-101,0 7 0,0-5-4,5 5 1,-1-7 18,-4 2 1,4 2-21,-4-2 0,3 1-90,2-1 1,-1-3 117,-4 3 0,3-3-19,-2-2 1,2 5 23,2 0 1,0 0 15,0-5 0,-5 5-36,1 0 1,-1 0 6,5-5 0,-5 2-30,0 3 0,-1-3-8,1 3 0,4-2 1,-4 2 0,-1-3 36,1 3 0,-5-2-52,6 2 0,-3-3 33,3 3 0,0-4 4,-5 0 1,6-1-6,-2 0 1,-1 5 1,1 0 0,-4 0 4,4-5 1,-6 5-7,1 0 1,-1 5-29,2-5 0,-4 4 29,4-4 1,-4 7 48,-1-3 1,1 0-46,4 0 0,-4-5 3,3 1 1,-2 3-21,-2 1 0,-1-1 3,1 2 0,0-5-22,0 5 0,-2-5-10,-3 4 0,3-4 4,-3 5 1,3 0-9,2 4 0,0-1-15,0-3 0,0 3 33,-1-4 0,1 9-10,0 1 0,1 0 4,4-4 0,-9-1 0,4 1 1,-3-3 3,3-2 0,-1 1 0,1-6 0,-2 5 54,-3-5 0,4 2-50,-4-3 1,3-2 84,2 3 0,-1-3-74,1-2 1,5 0 11,-1 1 0,1-1-52,-5 0 1,4 0-5,1 1 0,1-1-75,-2 0-332,-2 0 352,4 0 1,-2-1 37,1-3 1,6-3-297,-2-2 226,-3-3 1,5 6-171,-7-4 0,6-2-599,-6 3 123,7-4 0,-8 1 48,6 3 0,-1-4-316,1 4 1,3-5 1029,-2-5 0,2-9 0,2-8 0</inkml:trace>
  <inkml:trace contextRef="#ctx0" brushRef="#br3">24469 5274 8109,'0'10'0,"0"-1"0,-5-4 426,1 4 1,-1 1-55,5 4 0,-5 5-64,0 0 1,1 5-225,4-5 1,-2 6-117,-3-1 0,4 1 360,-4-1 0,4 3-130,1-4 1,-5 4 70,0 1 0,0-4-8,5 0 0,0-7 53,0 2 1,7-5-17,2-4-344,4-4 92,7-6 0,2-1 74,7-4 0,1-9-131,3-10 1,-1 2-291,6-2 0,-7 0 154,2-4 0,-3 1-387,-1 4 1,-2-3 99,-4 7 434,-2-6 0,-1 3 0,2-7 0</inkml:trace>
  <inkml:trace contextRef="#ctx0" brushRef="#br3">25265 2118 8042,'8'0'-2083,"-1"0"2037,-1 0 75,-5 0-16,6 0 0,-6 0 16,4 0-1,-3 0-1,4 0-93,-6 7 28,6-6 1,-3 7-1,7-3 1,-2-2 37,1 6 0,4 2 153,-4 8 1,-1-1 206,2 5 1,-2 1-308,1 5 0,2-1 12,-6 0 0,1 1 6,-1-1 0,-3 2 95,2 4 0,-2-3-76,-2 7 1,0 0 11,0 5 1,0-1-28,0 1 0,0 4 7,0 1 1,-5-1 70,1-4 0,-8 4 5,3 0 0,-4-1 109,-1-8 0,0 8-100,0-3 0,-1 9-86,1 0 1,2-3 5,2-2 1,-3 2-16,4-1 0,3-1 32,1-4 0,2-2-8,-2-3 0,3 3-55,-2-3 1,2-2-122,2 2 0,-5 0 26,1 4 0,-3 1 94,3 0 1,-4-1 107,-7 1 1,6-2-49,0-3 0,-6 3 6,-4-3 1,-1 1-30,1-1 0,3 3 9,-3-3 1,2 2-8,-2-2 0,3 3 8,-3-3 1,3-2 56,2 2 1,5-5-63,-1 5 0,1-5 11,-6 5 0,1-5-20,0 5 1,0 0-1,-1 5 1,1-1-33,0 1 1,-2 4-22,-3 1 0,4-1-4,-4-4 0,3-5-8,2 0 0,-1-5-93,1 5 1,0-11 111,0 1 0,4-4-84,1-1 1,-1 0 59,-4-4 0,0-4-7,0 4 0,-1-3-208,1-2-78,0 1 0,0-3 39,-1-2 0,6 1-578,0-7-377,-1 1 378,-4-5 192,6 0 1,-3-6 138,6-4 1,0 2 259,5-1 1,-4 0 236,-1-6 0,-1 1 0,1 0 0,2-5 0,-7 0 0,2 0 0,-1 5 0,-2 0 0,6-1 0,-4 1 0,4 0-51,-6 0 0,8 0 93,-7-1 0,7 6 248,-2-1 257,4 7-105,-6-3 0,6 7-87,-4 4 0,3 5 22,2 9 1,5-2-15,0 7 0,0 4-82,-5 5 1,4 0-106,1-4 0,0 4-5,-5 0 1,0 0-163,0-4 0,0-1 128,0 1 0,0-2-31,0-4 1,0 3 100,0-8-26,0 1-328,0-4 147,0-7 0,6-4-33,4-8 0,2-4-63,3-7 0,5-5-165,4-4 0,3-1-135,1 1 0,0-3-201,1 4 1,-1-4 47,1-2 0,-2 6-157,-4-1 0,-2 7 706,-7-2 0,0-3 0,1-1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5915 469 8119,'-8'-28'0,"-3"6"66,6 3 513,1 3-275,4 2-202,0 6-315,0 1 211,-7 26 89,6-8 149,-12 29-181,-1-10 0,-8 13 18,-7-1-11,1 7 0,-5-3-175,-1 6 1,1-4 110,5 4 1,1-8-149,3-1 1,5-9 38,10-10 0,1-4-318,3-5 258,4-7 1,1-4 62,9-8 1,10-11-23,5-8 1,4-6 16,5-4 0,2 3 45,3-3 1,2 4-25,-7 6 0,5 4 238,-5 9 0,-2 4-66,-7 6 0,-3 2 177,-7 2 1,-1 11-75,-4 8 1,-3 6-1,-6 4 1,-1 3-44,-4 7 0,-4-1 4,-10 1 1,-4-2-175,-5-3 1,-2 3 82,-3-3 0,-4-3-184,-5-2 1,-4-3 53,3-2 1,-1-7-35,11-7 1,1-6 92,9-8 1,4-1-184,9-4 1,4-9-31,6-10 1,3-3-55,7-1 1,5-2 205,14-4 0,6 4-25,2-3 0,3 8 147,-2 1 0,1 7-82,-5-2 0,-1 3 85,-5 2 0,-1 6-99,-3 3 473,-4 4-168,-6 1 1,-6 11 40,-3 3 0,-5 5-153,-5 0 1,-7 8-54,-7 6 1,-7 2-100,3-2 1,-6 3 112,-4 7 0,3-7-296,-3-3 1,9-4-51,5-6-163,4-2 204,7-13 1,8-8-19,9-10 1,10-4 193,5-5 1,3-1-55,1-4 1,0-1 83,1 6 1,-1 0-70,1 5 1,-6 6 210,1 3 0,-6 3-112,1 2 0,-8 0 170,-2 0 0,-6 7 7,2 2 0,-3 5 38,-2 5 1,0-1-92,0 5 1,-2 1-69,-3 5 0,-3 1 22,-6 3 0,-2-2-2,-3 7 0,-9 5-156,-10 4 1,-5 5-125,-4-4 1,-4 6 53,-5-2 0,0-3 30,4-2 0,9-4-115,10-5 1,10-5-310,4-10 164,3-8 348,8-9 0,2 0 0,6 2 0</inkml:trace>
  <inkml:trace contextRef="#ctx0" brushRef="#br0">5616 1621 8119,'10'1'-364,"-1"4"0,-1-2 587,2 7 0,7-6-96,-3 6 1,5-5-1017,0 4 889,-3-6 0,11 4 0,-5-7 0</inkml:trace>
  <inkml:trace contextRef="#ctx0" brushRef="#br0">6242 867 8286,'6'-20'0,"2"9"-361,6-4 181,1 4 0,5-3 307,2 0 1,7 1 247,-1 4 1,-4-4-274,0 4 0,-7 2-179,2 3 1,-3-3 162,-2 3 0,-6 0-68,-3 9 1,-4-2-5,-1 7 1,-1 6-35,-4 7 1,-5 6-160,-9 4 1,-7 3 96,-8 7 0,-5-1-112,1 1 0,3-7 164,2-2 1,9-7-70,5-9 135,4 1 195,7-17 1,5-2-195,12-9 0,5-4-110,10-1 1,9-7 13,0-3 1,2 2-91,3-1 1,-6 1-524,1-2 672,3-3 0,-6 5 0,5-7 0</inkml:trace>
  <inkml:trace contextRef="#ctx0" brushRef="#br0">6199 867 8463,'-8'14'-390,"2"7"-180,6 3 0,-5 4 501,1 5 0,-1 4 426,5 5 0,-5 7-118,0 3 1,-6 4-27,2 0 0,-4 8 182,-1 2-573,0 4 1,0 1-205,-1 0 0,6-7 209,-1-2 1,6-5-913,-6-5 1085,1-3 0,-5-6 0,-1-1 0</inkml:trace>
  <inkml:trace contextRef="#ctx0" brushRef="#br0">6157 1436 8040,'20'-29'-134,"2"6"-67,7-1 0,1 7 372,3-2 1,-3-2-71,3 2 0,-4 0-102,-6 5 1,3 1 51,-7 4 0,0-2-366,-5 6 232,0 0-78,0 5 1,-8 7 71,-6 2 1,-7 10 40,-12 5 0,-5 4 25,-9 5 0,-2 4-14,-3 5 1,-1 1 105,5 0 1,1-7-100,5-3 1,10-9 634,4-5-380,9-3 1,1-8-130,8-4 0,11-10-72,8-8 0,6-5-90,4-5 0,-1-7-10,6 2 0,-2-2 77,2 2 1,-3 2-163,-7 4 1,-6 2-141,-3 7 256,-3 6 0,-8 3-14,-4 10 0,-4 6 206,-4 13 0,-11 6 30,-8 12 1,-4 1 42,-1 0 1,-6 1-3,1 3 0,-5-4-83,5 0 0,0-2 176,4-8 0,7 0-82,3-5 0,5-6-46,5-3 131,2-3-474,7-8 0,11-3-103,4-10 0,8-4-128,1-10 0,3 1-38,1-5 0,-1 5 163,-3-1 0,1-1-792,-6 1 1058,0-6 0,2 9 0,1-5 0</inkml:trace>
  <inkml:trace contextRef="#ctx0" brushRef="#br0">6555 1621 8040,'14'0'162,"-4"0"346,-1 0-287,0 6 0,9-3-105,-4 7 1,5-6-185,-5 6 1,0-5-401,5 4 0,-8-1 468,-1 1 0,-1 4 0,6-5 0</inkml:trace>
  <inkml:trace contextRef="#ctx0" brushRef="#br0">6882 839 8180,'-8'9'0,"3"1"0,-1 6-479,1 7 0,0 4-163,5 2 1761,7 5-726,-6 3 0,12 5-6,-4 1 0,4 1-188,1 3 0,0-1-258,1 6 0,-3-4 132,-2 4 0,1 0-171,-6 5 1,-1-7-30,-4-2 1,0-5-170,0-6 1,0-8 180,0-10 0,0-3-408,0-2 518,-6-6 0,0-8-66,-4-10 0,-2-9-90,2-4 0,-3-11 82,-1-3 0,5-14-106,-1-11 1,2 2-125,-1-11 1,3 3 113,6-3 0,1 6 160,4 4 1,4 6 156,10 7 1,3 7 151,7 13 0,1 6-129,3 3 0,-4 4 96,-1 6 0,-1 3-37,-8 6 0,0 6-30,-5 3 0,-1 6 227,-4 4 0,2-2-304,-6 7 0,0-1-120,-5 6 1,-2-1 69,-3 1 1,-3 5-218,-6 4 1,-6 2 66,-4-2 0,-1 1-40,1-6 0,-3-1-98,3-8-92,4-4 255,-1-12 0,13-3 130,4-10 1,5-3 101,9-6 1,1 1-65,13 4 0,-1-2 21,6 6 1,-1-4-47,1 4 1,-1 0-136,0 5 1,-1 0 87,-3 0 0,3 0-547,-3 0 1,1-1 528,-2-4 0,4 3 0,-5-4 0</inkml:trace>
  <inkml:trace contextRef="#ctx0" brushRef="#br0">7479 810 8110,'0'21'312,"0"3"0,0 2 15,0 3 0,0 2 149,0 7-239,0 0-884,-6 11 751,-2-6 1,-6 0 80,-1-1 1,1 6 8,0-1 0,4 7-503,1-2 1,4-3 244,-4-2 1,4-4-640,-5-5 0,7-10-134,-1-9 312,2-3 0,2-16 336,0-10 0,0-16 189,0-17 0,0 0 0,6-18 0,2 2 0</inkml:trace>
  <inkml:trace contextRef="#ctx0" brushRef="#br0">7451 995 8110,'14'-28'0,"-6"6"0,-2 1 0,-4 13 177,2 3 0,-2 12 354,3 7 1,-2 7-239,2 7 0,-2 5-59,6 0 1,-4 8-21,4 2 0,-4 0 15,5 4 0,-3 0-98,3-4 0,3 0-190,-4-15 0,4 2 70,1-11 28,6 0 1,-4-11-66,3-3 1,2-7 62,-2-7 0,4-2-100,-4-13 0,0-1 62,-4-9 0,-1 0-379,0-4 0,-5-3 175,1 3 0,-7 1-127,2 0 0,-4 3 124,-1-4 0,-4 1-661,-1-6 0,-6 5 869,1 0 0,-2 0 0,-2-4 0</inkml:trace>
  <inkml:trace contextRef="#ctx0" brushRef="#br0">7863 810 8076,'8'0'-162,"4"0"64,-2 0 1,-2 0 217,1 0 162,1 0-92,-2 7 1,3-4 189,-7 6-58,1 7-79,-5 6 0,0 7 73,0-1 0,0 5-136,0 0 0,-6 12-153,-4-3 1,-2 6-22,-2-1 0,-2 4-333,-3 5 1,8 1 7,-4 0 0,6-2-26,0-2 0,-3-11-132,8-9 1,-1-14-1082,5-4 966,-6-11 592,4-10 0,-4-10 0,6-25 0,0-3 0</inkml:trace>
  <inkml:trace contextRef="#ctx0" brushRef="#br0">7891 924 8044,'15'-22'-243,"-1"8"0,-5 7 759,1 7 1,-1 2-70,5 3 0,-4 7 116,-1 7-295,1 7 1,-1 0 16,1 8 1,-5 5 28,4-1 1,-6 5 234,2 4-376,3-3 0,-5 12-12,6-4 1,-4-3-126,5-2 0,-1-9 13,5-5 1,1-8 120,-1-1 1,5-13-80,0-1 0,1-7 36,-1-3 1,2-3-148,2-7 0,4-6 73,-3-12 0,-2-7-220,2-3 1,-5-3-75,4-1 1,-4-7-99,5-4 0,-7-2-475,2-2 1,2-6 486,-2-3 1,3-4-143,-8-1 1,7 2 119,-12 2 1,1 6-193,-10 9 0,0 3 138,0 6 1,0 8 179,0 7 0,-7 7-439,-2 12 662,-10 2 0,3 7 0,-4 0 0</inkml:trace>
  <inkml:trace contextRef="#ctx0" brushRef="#br0">10067 10094 8099,'-8'-8'-1257,"1"1"1629,7 14 0,-4 7-152,-1 10 0,0 3 70,5 1 1,0 4-88,0 5 0,0 3 139,0 12 0,5 0 53,0 5-502,-1 6 1,-4 0 132,0 4 1,-1 1 162,-4-7 0,2 2-276,-7-1 1,3 0 64,-3-1 0,2-1-202,3-12 1,4-7 102,-4-8 0,4-9-916,1-5 648,0-10 1,6-4-43,3-10 1,-1-6 430,2-13 0,5-6 0,8-12 0</inkml:trace>
  <inkml:trace contextRef="#ctx0" brushRef="#br0">10479 9852 7987,'43'-28'0,"-1"5"-445,1 4 0,0 4 293,-1 0 0,6 1 206,-1 0 1,7 0 45,-2 0 0,5 4 308,4 1-685,4-1 0,11-4 411,0 0 1,-7 1 11,-7 4 1,-8 1 55,-2 3 1,-7 3-38,3-2 0,-9 2 34,-1 2 1,-6 5-58,1 0-41,-3 6 0,-3-8-25,-3 6 0,-2 1 0,-3 4 0,-8 5 405,3 0-534,-3 6 1,2-7 115,-4 5 1,2 1-54,-6 4 1,1 1-15,-1-1 1,-3 5-118,2 1 0,-1 7-16,2 1 156,-3 1-168,4 19 1,-6-9 236,0 14-1724,0 5 1638,0-30 1,0 2 0,0 1 0,-1 1 3,-2 2 1,1-1 0,1-3-1,-1-1-142,-3-3 0,0 0 1,2 39 108,1-38 1,-1-1 0,-3 36-105,1-10 1,0-3-241,5-6 0,-4-11-553,-1-3 492,0-10 115,-1 1 317,-2-11 0,-6 3 0,0-3 0</inkml:trace>
  <inkml:trace contextRef="#ctx0" brushRef="#br0">10323 11501 9406,'14'8'-327,"8"3"182,6-6 0,13 0 1983,11-5-1148,16 6 0,5-5-663,-31 2 1,1-1 0,1-3 0,-1-3 166,2 0 0,0-1 0,7-4 0,2-1-1205,5-1 1,1-2 1021,-4 0 1,0-1 0,0 0 0,0 0 141,-6 0 0,0 0-1092,2-1 0,1 1 888,-2 3 1,-1 0-206,4-3 1,-2 1 0,-7 5-1,-1 0 256,-1-1 0,-1-1 0,37-4 0,-3 5 0,-7 2 0</inkml:trace>
  <inkml:trace contextRef="#ctx0" brushRef="#br0">16507 9994 8098,'-6'-22'472,"4"8"148,-10 7-467,10 7 1,-4 7-163,6 2 1,-5 10-9,0 5 79,1 3 0,4 9 174,0 7 0,1 12 115,4 11-400,3 10 0,4 2 174,-7-38 0,0 0 0,1 1 0,-1 0 14,0 35 1,4 0-44,-4-5 0,0 2 9,-5 3 0,0-7-219,0-3 0,0-4-575,0-15 396,0 1-52,0-18 0,1 1-864,4-12 973,-3-6 0,10-7-545,-2-6 463,2-12 0,1-10 318,-4-16 0,4-16 0,-5-5 0</inkml:trace>
  <inkml:trace contextRef="#ctx0" brushRef="#br0">16777 9994 8084,'43'-35'0,"0"-3"0,-4-1-62,4 1-86,-4-3 1,15 11 166,-7-3-505,13 3 520,-14 8 1,14 3 19,-12 9 1,-2 4 239,-9 6 0,3 0-138,-7 0 1,-1 0-66,-9 0 0,3 6 7,-7 4 0,0 2 71,-5 3 0,5 4-270,0 0 0,0-1 275,-5-3-327,6-1 0,-4 0 64,3 0-92,-3 1 0,5-8 97,-6 6 0,6-5-13,-7 6 0,0-4 55,0-1 1,-1 2 153,-3 8 0,-4-1-63,-6 5 1,0 1 189,0 4 1,0 7 297,0 3-334,-6 9 1,-1-1 65,-2 6 0,2 7-97,7 7 0,-4 4-1508,-1 1 1444,0 6 0,5-4-131,0 3 0,2-8-379,3-2 0,-4-5 43,4 6 1,-4-9-298,-1-1 0,0 0-565,0-5 641,0-9-397,-6 10 977,-8-15 0,-3 10 0,-7-7 0,-5-2 0,-7 1 0,-8-2 0</inkml:trace>
  <inkml:trace contextRef="#ctx0" brushRef="#br0">16948 11672 8089,'14'0'337,"0"0"1,9 0 546,5 0 0,13 0 224,11 0-589,10-7-759,9-1 1,6-7 295,-36 5 1,-1 1-1,37-9-235,-6-5 0,-29 11 0,0 2-717,3-2 0,0 0 682,3-2 0,0 1 1,-1 5-1,0 0 0,-1-2 1,-1 0-1</inkml:trace>
  <inkml:trace contextRef="#ctx0" brushRef="#br0">22806 9937 8006,'-15'-14'0,"1"0"0,5 6-14,-1 3 54,7 4 0,-8 2 128,6 4 1,-1 11-19,1 12 0,2 10 252,-6 14-197,5 0-357,-8 18 0,6 6 305,1-34 1,0 1 0,-1 4-1,1 1-76,3-1 0,-1 1 1,-1-4-1,-1 0-12,3 1 1,-1 0 0,-2-4 0,-1 0-27,1 2 0,1-1 0,0 1 0,0-2-116,-6 35 1,7-7-518,-2-7 360,-3-3 150,7-15 1,-6-3-346,7-13 253,0-6-418,0-7 44,0-3 0,7-18 163,2-4 0,4-12 47,1-16 1,2-9 339,3-19 0,3-1 0,-8 29 0,0-1 0</inkml:trace>
  <inkml:trace contextRef="#ctx0" brushRef="#br0">22934 10264 8006,'22'-36'0,"5"3"-21,-4 9 1,4 5 100,2 10 0,5-2 76,4 6 0,10-5 27,4 6 0,5-9-257,4-1-1445,4 0 1542,0-7 0,-7 5-107,-6-3 0,-4-1 224,4-4 1,-2 3-127,3 7 1,0 6 6,-5 4 1,-6 2-40,-4 2 1,-8 11 169,-1 3-124,-1 10-1,-12 4 0,5 4 79,-7 6-65,0-6 580,-6 9 1,4-5-598,-2 7 0,3-5 49,1-1 1,2-3-99,3 4 0,-4-2 35,4 2 1,-3 3-11,-2-3 1,-1 4-25,-4 6 0,3 2-10,-8 7 1,1 2-125,-5 2-1223,-6-2 1213,-2 10 0,-6-6-238,-1 4 1,-4-6 64,0-9 341,-6 4 0,3-9 0,-6 0 0,-1-9 0,1-6 0,-1-4 0</inkml:trace>
  <inkml:trace contextRef="#ctx0" brushRef="#br0">23062 11444 7996,'20'7'0,"-1"-4"1074,10 6-423,8-6-549,14 10 0,19-11 93,5 2 1,-35-1 0,1 1-322,-1-2 1,0 0-1,6-2 1,0-1 179,1-3 1,1-2 0,6 0 0,1 0-4,4-1 0,0-1 1,0 1-1,-1 0-309,-3 0 1,-1 0 0,3 0 0,0 0 257,0 0 0,0 0 0,1 0 0,1 1 0,3 1 0,0 0 0,1 3 0,-1 0 0</inkml:trace>
  <inkml:trace contextRef="#ctx0" brushRef="#br0">28877 10065 6963,'0'14'-715,"0"9"1313,0 5-362,0 13 1,0 11 472,0 10 1,-5 10-879,3-29 0,-1 0 0,1-3 0,-1 0 386,3 3 1,0 0-1,0 37-82,0 1 1,0-40 0,0 0-103,0 35 0,0-2 40,0-8 0,7-4-114,2-10 1,4-8 118,1-6 1,-4-13-502,-1-1 1,-1-7-485,1-2 627,4-7 0,-11-5 133,2-13 1,-2-1-217,-2-12 0,0-3 363,0-7 0,6-3 0,2-7 0</inkml:trace>
  <inkml:trace contextRef="#ctx0" brushRef="#br0">29189 10151 7922,'37'-27'-241,"-4"3"0,3 2 165,2 3 1,5 8 303,4-3 1,2 9-83,3 0 1,2 4 154,-7 1 1,1 0-223,-5 0 1,-1 1 39,1 4 0,6-2-27,3 7 1,3-3-31,2 3 0,-6 1-112,-4-6 0,0 4 93,-4-4 1,-3 1-112,-12-1 1,-1 1 128,-3 4 1,-4 2-32,-6-2 0,-1 7 78,-4 2 1,2 2-69,-6-2 1,2 3 97,-3 6 0,-2 2-41,3 3 1,-4 2 17,-1 3 0,0 8-73,0-3 1,0 2-75,0-2 0,0 0 61,0-1 0,0 6-20,0-1 0,-5 2-280,1-2 1,-7-1 80,1 6 1,-4 1-283,-5 3 0,2-5 30,-7-4 0,-1-4-100,-9-5 0,-2-3 261,-7-7 1,-1-1 280,-3-3-153,-4-4 1,-6 1 0,1 1 0</inkml:trace>
  <inkml:trace contextRef="#ctx0" brushRef="#br0">29090 11330 7892,'-8'-14'0,"3"2"508,10 2 0,5-1-80,8 6 0,8 1-144,12 4 0,7 0-108,17 0 0,4 0-519,10 0 0,2 0 468,2 0 0,-2 0-133,-7 0 1,6 0-234,4 0 1,-38 2-1,1 0 166,-2 0 1,1 1 0,-2 2 0,-2 1 74,28 4 0,-10 2 0,-8 2 0</inkml:trace>
  <inkml:trace contextRef="#ctx0" brushRef="#br0">19280 10790 7977,'-29'-20'-168,"6"4"-43,-1-3 1,11 8 206,-1 1 1,5 6 57,-1-6 1,2 7 202,3-2-25,4 4-70,-5 1 45,6 0-40,0 0 0,7 0 138,8 0 0,7 1-62,11 4 1,5 1 143,9 4 0,7-4-79,12-6-2193,13 0 1968,-27 0 1,2 0 0,2 0 0,0 0-57,3 0 1,1 0 63,-1 0 0,0 0-81,1 0 0,0 0 0,6 0 1,1 0-103,4 1 1,0-2 0,-3-1-1,-2-2-210,-4 0 0,0-2 0,1 0 1,2 0 272,2-2 1,-2 2 0,-7 1 0,-3 0-128,-7 0 1,-2 1 0,30 0-141,-14 0 0,-7 2-45,-8 2 1,-12 0-834,-16 0 236,-9 6 2177,-10 2-1239,-15 7 0,-13-8 0,-8 0 0</inkml:trace>
  <inkml:trace contextRef="#ctx0" brushRef="#br0">21100 10364 7962,'15'1'2,"4"4"0,3 3-86,7 6 1,7 0 128,7 1 1,6 5 140,8 4-1379,-7-4 1147,-1 7 1,-6-6 252,0 2-76,-7-2 0,-1-7 723,-7 0-575,-6 1 1,-3-1-12,-9 0 0,-4 5 12,-6 0 0,-16 6-137,-12-1 0,-23 9-225,15-14 0,-4 0 1,-2 2-1,-1 1-808,-6 1 0,-2 1 808,-1 4 0,-1 1 48,-4 3 1,0 1 0,-3-1-1,0 0-758,-2 0 1,1-2 323,6-3 1,2-2 467,10-3 0,1-1 0,4-1 0,2-1 0,-26 15 0,0-1 0</inkml:trace>
  <inkml:trace contextRef="#ctx0" brushRef="#br0">25336 10748 7891,'-45'-8'-91,"2"3"0,16 3-566,3 2 529,7 0 1,11 0 222,6 0 1,14 0 221,14 0 0,18 0-202,11 0 1,13 0 30,5 0 1,-27 0 0,2 0-414,9 1 0,1-2 0,3-1 0,0 0 336,-1 0 1,-1-1-1,6-2 1,1 0 8,-2 3 0,0 0 1,0-1-1,0-1-246,7 2 0,0 0 0,-9 1 1,-1 0 275,1-1 0,0-1 1,-3 3-1,1 0-43,7 2 1,-1 1 0,-8 0 0,-1 2-92,-2 2 1,0 0 0,-5 0 0,0 0 132,-2 0 0,-1 1 1,0-1-1,-1 0-293,-3 0 1,0 0-1,-2 0 1,-1 0 38,25 7 0,-3-4-287,-16-1 0,-2-4-166,-9 5 1,-3-7 599,-11 2 0,1-9 0,-10 0 0,-3-1 0</inkml:trace>
  <inkml:trace contextRef="#ctx0" brushRef="#br0">27725 10577 7813,'-6'2'351,"6"2"0,8-1-70,11 7 1,3-2-316,6 1 1,2 4 18,3-4 0,-1 4 95,6 1 0,4-1-2,6-4 1,6 4-78,-2-3 0,-3-3 135,-2 3 0,-4-1 63,-5 6 1,-5-1-145,-9 0 1,-6 5 63,-8 0 0,-18 8-97,-16 1 1,-18 7-73,-20 8 1,23-19 0,-2 1-481,-6 1 0,-1 0 0,-10 4 1,-1 0 301,-2 1 1,-1-1-1,-8 2 1,-3-2 227,22-11 0,-1 0 0,-1 0 0,-1 0 0,-1 0 0,1 0 0,3 0 0,1 0 0</inkml:trace>
  <inkml:trace contextRef="#ctx0" brushRef="#br0">12668 10605 8059,'-22'-20'-339,"2"9"-684,6-3 1021,-1 3 1,3 1 1191,2 1-645,4 5-129,6-2-261,0 6 1,13 0 18,6 0 1,6-1 341,3-4-88,13 3-330,10-4 1,22 6-210,-32 0 0,3 0 0,3 0 0,1 0 192,1 0 1,1 0-1,5 2 1,1 1-343,-2-1 0,1 0 0,4 2 0,2-1 295,5-1 1,0 0 0,1-1 0,-1 0-63,0 2 1,1-1 0,10-2-1,1 0 34,-2-2 0,-1-1 1,1 2-1,-2-1 5,-2-2 1,-1-2 0,-2 2 0,1-1-134,1-2 1,0 0-980,1 0 0,-2 0 1022,-11-1 1,-1 1 0,1 0 0,-1 0 52,-10 0 0,-1 0 0,-2 0 0,0 0-104,-2-1 0,-1 1 0,34-2 51,-15-1 0,-7 7 89,-16-1 0,-10 2-491,-9 2 1,-9 2 501,-5 2 0,-7 3-21,-7 2 0,-1-3 0,-10-6 0</inkml:trace>
  <inkml:trace contextRef="#ctx0" brushRef="#br0">15441 10193 8054,'16'0'0,"3"0"0,4 5 262,11 0 0,2 1 428,7-1 1,1-2-349,3 6 0,1-1-268,8 2 0,3 2-1803,7-2 1657,-3-4 101,-6 7 0,-8-10 93,-6 6-112,-7 1 106,-7 4 1,-12 2 217,-3 3-145,-9 3-299,-11 6 1,-18 6 156,-19-1 1,-20 11-108,24-23 1,-2 1 0,-3 3 0,-1 2-199,-2-1 0,-1 0 1,-6 2-1,-2-1 142,-1 2 0,0-1 116,-4 1 0,-1-1 0,-3 0 0,0 1 0,-1-1 0,0 1 0,-2-1 0</inkml:trace>
  <inkml:trace contextRef="#ctx0" brushRef="#br0">7507 10733 8202,'15'-8'-562,"5"2"1,-4 6 582,3 0 5,-3 0 0,3 2 53,0 2 1,1 0 9,-1 5 0,-2-6 313,7 2-181,-6 3 0,7-6-93,-6 2 405,6-2-201,-3-2-75,13 0 0,3 0-51,9 0 1,12 0-73,12 0 1,1-5-213,-31 3 1,-1-1-1,39-6 153,-39 7 0,1-1 1,5-2-1,1-1-363,2 1 0,1 1 0,4-2 0,1-1 307,4 0 0,1 0 0,-4 2 1,-2 0-87,-6 0 0,-1 1 1,4 1-1,1 1-225,-2-3 0,-1 1 169,0 2 1,-1 0-18,-5-1 0,-1 0 1,32-2-218,-12 1 0,-8-1 136,-16 5 1,-5-5-376,-10 0 219,-8 1 377,-9 4 0,-6 6 0,0 2 0</inkml:trace>
  <inkml:trace contextRef="#ctx0" brushRef="#br0">9398 10406 8129,'15'0'44,"5"0"-44,2 0 0,13 5 0,3 0 0,-2 6-6,2-2 0,-5 6-6,5 4 1,-8-2 54,-1 7 0,-2-1 12,-8 6 1,-7-1 87,-7 1 0,-4 1 215,-1 3 0,-14 5-327,-9 9-152,-11-3-204,-15 12 1,-9-4 240,24-22 1,-3 1 0,-7 1 0,-2 0 83,-5 1 0,-2 0 0,-2-1 0,-1-1 0,-1-2 0,0-1 0,0 0 0,0 1 0</inkml:trace>
  <inkml:trace contextRef="#ctx0" brushRef="#br0">5602 10605 8130,'0'-14'-281,"0"0"0,0 0 308,0 0 329,0-1-199,-6 1-107,-2 0 0,-1 4 49,-1 1-252,1 6 217,1-10 63,-5 5 1,5-6 156,-6 0 1,4 4-111,1 1 1,-1 6 55,-4-2 1,0 5-154,0 5 1,0 6 23,-1 12 1,-4 4-88,0 16-74,1-4 153,-3 17 0,5-10-168,-3 6-674,3 0 749,2 5 0,6-5-12,4 0 1,2-6-3,2 1 0,2-6-106,2-8 0,4-3 71,6-15 1,1 0-13,-1-10 1,0 0 21,0-5 14,1-6 307,-1-9 1,0-2-542,0-7 228,7-6 0,-5-1-491,2-7 301,5 0 0,-6-5-15,7 1 1,-2-3-114,1-2 0,3 3 157,-7-4 0,4 4-34,-4 1 1,-1 7 339,-9 3-81,-2 3-65,-1 8 1,-5 1 582,4 7-263,-3 6 174,-2 2-71,-7 25 1,6-2-91,-4 16 1,4-1 0,1 1 0,0 3-60,0 7 0,1 0 9,4-1 0,3 1-201,6 0 1,5-1-503,0 1 0,5-7-665,-5-3 816,6-2-10,-9-9 0,4-8-298,-6-9 0,1-4 609,-1-1 0,0-12 0,0-4 0</inkml:trace>
  <inkml:trace contextRef="#ctx0" brushRef="#br0">5787 9909 8050,'-14'-14'0,"6"4"-4,3 1 1,2 6 65,-2-2 150,4 3 0,1 4 130,9 3 0,5 2-244,5 8 1,-1-1-171,5 0 0,1-6-160,5-3 164,-1-4-180,0-1 0,-4-1-225,0-4 0,-7-1-196,2-4 669,-9-2 0,2 4 0,-4-7 0</inkml:trace>
  <inkml:trace contextRef="#ctx0" brushRef="#br0">5844 9937 7641,'0'14'-920,"0"1"1069,0-1-94,0 6 1,0-2 55,0 6 168,0-7-185,0 10-34,-6-5 0,2 6 29,-5 1 1,4-6 56,-4 1 1,4-2-1,-4 2 1,5-4-65,0-5 1,2-1 0,2 0 1,6-4-171,4-1 195,2-6-136,9 4 0,-4-9-156,7-3 1,-2-3-32,2-6 1,1 0-266,-6 0 1,5-1 479,-5 1 0,0-6 0,-5-2 0</inkml:trace>
  <inkml:trace contextRef="#ctx0" brushRef="#br0">6100 9852 7189,'6'14'613,"4"0"1,4 1-601,5-1-20,-3 0 0,9-1-32,-6-4 0,1 2 96,-1-6 0,-8 6-163,4-1 186,-4-4-72,-3 6 1,-2-8-98,-6 5 1,-3 1 44,-7 4 1,-1 0-102,-12 0 0,4 0 85,-5 1 0,2-3-12,-2-2 1,-1 2 286,6-2-228,0-4 55,5 1 181,6-1-229,-5-5 133,12 6 82,-6-7 1,14 0-178,2 0 1,4-5 3,1 0 1,6-4-77,4 4 0,8-4-240,1 4 1,2-6-667,-2 1 496,-10 4 450,11 0 0,-19-1 0,6-1 0</inkml:trace>
  <inkml:trace contextRef="#ctx0" brushRef="#br0">6327 9724 8125,'0'8'-1381,"0"-2"1254,0 1 1,7-6 552,2 4-344,4 3 1,1-7-31,0 4 0,0-3-21,1-2-41,-1 0 0,-5 4 56,1 1-51,-7 6-1,10-3 15,-12 6 1,7 5 7,-3 0 0,-4 7 54,4-3 0,-2-1 6,2 2 0,-3 0-36,2 4 0,3 1 6,-3-1 1,6 0 151,-5 1-141,6-1-23,-10-6 0,6 4 32,-7-7-8,0 0 44,0-5 0,0-5 146,0 1-37,0-7-3,0 3 1,-7-6-181,-2 0 1,-5 0 1,-5 0 1,3 0-401,-3 0 195,3 0-94,-4 0 1,5-1-139,1-4 0,1 2 36,9-7 1,-1 1 369,5-5 0,0-7 0,0-1 0</inkml:trace>
  <inkml:trace contextRef="#ctx0" brushRef="#br0">6782 9710 8217,'-14'12'-11,"0"-2"1,4 3 251,1-4-99,-1 4 1,-4 6 30,0 0 1,0 4 22,0-4 0,4 5-84,1-5 1,1 0 13,-2-5 1,4 0-159,6 0 1,-5-4-208,0-1 184,1 1 1,5-1-130,4 1-48,3-1 306,6-1-65,0 5 0,7-5-26,3 6 1,2 3-31,3-2 0,-1 2-121,1-8 0,-1-1-14,1 2 0,-7-2-213,-3 1 0,-4-2-556,0-7 486,-1 6 465,-6-5 0,-2-1 0,-6-7 0</inkml:trace>
  <inkml:trace contextRef="#ctx0" brushRef="#br0">6953 9852 8142,'-6'8'-12,"4"5"1,-4-6 50,6 8 0,0-1 37,0 0 0,0 0-160,0 0 0,1 5 41,4 0 2,-3 0 134,10 2 1,-4-5-217,6 3 261,1-4-129,-1 0 1,0-3-126,0-2 1,-4-4 104,-1-6 1,-4 0 52,4 0 1,-4-6-7,5-4 0,-7-2 14,2-3 1,-4-4-143,-1 1 125,0-8-30,0 10 1,-3-9 16,-7 6 0,1-4-109,-10 4 1,2 0-228,-2 4 1,1 6 126,-5-1 0,5 7-89,-1-1 0,8-3-19,2 3 297,6-1 0,-10-2 0,5 0 0</inkml:trace>
  <inkml:trace contextRef="#ctx0" brushRef="#br0">7109 9667 8116,'7'14'-186,"-6"1"-46,4-1 1,1 2 284,-1 3 1,6-4 225,-1 4 1,2-3-118,2-2 0,1-1-25,-1-4 0,5 3 31,0-8 1,4 1 18,-4-5 0,5 5 182,-5-1-247,0 1 28,-5 2 1,-1-4 175,-4 6 0,2 2-104,-6 8 1,0-1 1,-5 5 0,-8 1-147,-6 4 0,-5 6-176,-5-1 1,-3 5 73,4-5 0,-4 5-137,-2-5 0,-4 6 162,0-1 0,-13 10 0,2 2 0</inkml:trace>
  <inkml:trace contextRef="#ctx0" brushRef="#br0">5631 12837 7974,'-16'-1'163,"-3"-4"1,3 2 173,-3-7-252,3 7 1,2-3 99,0 6 0,1 2-79,4 2 1,-4 6 16,4 9 0,-2-2-243,1 7 0,-2 1 10,2 8 65,-3-3 146,5 5 1,-4-2-240,2 0 88,4 7-11,-7-10 1,10 11-4,-6-3 0,6 3 113,-2 2 1,3 4 27,2 0 1,0 1 60,0-6 1,7 6 162,2-1 0,-1-4 255,1-5-267,1-7-97,4 4 0,2-7-177,3 1 118,-3-7-65,11-1 0,-5-7-136,6 0 1,7-6 154,3-3 1,3 1-23,2-1 0,-1-2 7,1-8 1,-2 2-8,-3-7 1,1-1-110,-6-8-23,1 4 99,-6-12 0,-1-2-168,-3-9 184,-4-3-31,1-8 1,-7-1 7,0-7 0,0-5-197,-4 1 1,-4-1 150,-1 5 1,-3 2-83,-2 3 1,-8 3-152,-7 6 0,0 7-430,-9 3 350,0 9 167,-11-3 1,-1 18-511,-7-1 331,-6 7 65,5 3 0,-11 0-155,3 0 0,-2 0-116,2 0 552,3 0 0,13 5 0,3 0 0,2-2 0,3-2 0</inkml:trace>
  <inkml:trace contextRef="#ctx0" brushRef="#br0">3612 12653 8224,'0'-8'-429,"0"-5"-511,0 4 877,0-4 0,11-1 373,3 0 1,10-7-203,-1-3 0,12-3 64,8-1 0,1-5-63,8 0 1,-6-5 16,1 5 0,-9 6-94,-5 8 1,-9 5-104,-5 4-57,-3 4 0,-8 14 73,-3 6 0,-7 8-203,-7 11 0,-3 8 110,-11 7 1,-1 1-144,-4-2 0,-1-8 245,1 4 0,4-11-14,0-4 1,12-3 8,-2-10 0,7 0-9,-2-10 416,6 0-207,3-11 0,14-2 137,9-7-170,4-5 0,6 3-180,1-7 1,4 2-155,-5-2 0,-5 2 99,-4 3 1,-7 5 118,2 0 0,-9-1 0,-4 7 0</inkml:trace>
  <inkml:trace contextRef="#ctx0" brushRef="#br0">3868 12482 8165,'-15'0'-401,"1"0"0,6 8 381,4 6 1,2 4 75,2 10 1,0 5 182,0 14 1,0 10-101,0 10 0,0 2-414,0 2 1,0-3 345,0 3 0,2-9-213,2 4 1,-1-10-15,7-4-24,-1-13 1,6-3 210,-1-12 1,0-6-1,0 2 1</inkml:trace>
  <inkml:trace contextRef="#ctx0" brushRef="#br0">3925 12937 8165,'9'-14'-500,"0"0"250,7-1 1,2-5 112,5-4 1,1-3 212,4-1 0,1 1-133,-1 3 1,-1-1 13,-3 6 0,-4 2-295,-5 7 200,-7 4 0,4 6 259,-10 0-19,-2 12-112,-2 4 1,-12 21-13,0 5 0,0 2 21,-5 9 0,-2-8 0,2 3 0,0-9 62,5-1 1,1-13 162,4-1 0,1-8 60,3-7-95,4-2-149,-6-7 1,12-2 10,0-3 1,6-2-19,-2-8 1,4 1-1,1 0 0,0 1-14,1 4 0,-6 2-257,1 7 185,-7 0 0,3 8-122,-6 7 0,-5 0 189,1 9 1,-8 0 12,3 4 1,3 1 322,1-1-210,-3-6 0,6 0 142,-2-3-165,2-9 1,2 9-35,0-10 1,2-3 7,2-1 1,4-3-100,7-2 0,-1-8-245,0-6 0,-1-2-516,-4-8 432,4 7 173,-5-10 1,4 3-381,-2-9 297,2 3 247,-10-5 0,11 7 0,-5-7 0,6-1 0</inkml:trace>
  <inkml:trace contextRef="#ctx0" brushRef="#br0">4266 12923 8139,'6'-14'-173,"-4"6"1,10 8 658,-2 9-172,-4 10 1,11-2 46,-2 7-94,8 0-26,0 4-1,11 1-494,3-1 1,5 7 0,1 1 0</inkml:trace>
  <inkml:trace contextRef="#ctx0" brushRef="#br0">11119 8260 8091,'-21'0'0,"10"0"-133,-3 0-26,3-7 273,3 6 0,0-5-185,3 6 50,4 0 146,-6 0 1,12 14 185,0 9 0,4 7-103,-4 13 1,0 4-47,-5 15 0,-2 3-304,-2 6 1,0 5 147,-5 0 1,4-1 176,-4-4 1,4-3-248,-5 3 1,6-3 121,-6 8-99,7-9 46,-3-4 1,6-14-367,0-7 1,0-7 156,0-11 0,0-8-201,0-7 0,0-7 157,0-2-1,-2-8-218,-3-11 0,4-11 116,-4-13 1,-1-9 350,1-14 0,-6-1 0,3-10 0</inkml:trace>
  <inkml:trace contextRef="#ctx0" brushRef="#br0">10948 8430 7745,'-14'15'238,"0"-1"0,-2 11-550,-3 3 337,-3 10 1,-7 0-224,1 10 1,-1-10 66,1 0 0,6-8-201,3-7 277,3-2-102,8-7 0,2-8 157,6-6 0,13-19 0,2-11 0</inkml:trace>
  <inkml:trace contextRef="#ctx0" brushRef="#br0">11104 8402 8091,'49'6'0,"-3"4"282,6 9-106,-6 3 1,3 1-55,-6 1-542,-7 0 275,-1 4 0,-5-1-863,3-3 1008,-3 3 0,5-12 0,-7 6 0</inkml:trace>
  <inkml:trace contextRef="#ctx0" brushRef="#br0">10123 6255 7414,'0'14'169,"0"9"219,0 5 1,0 8 264,0 12-386,0 9 0,0 9-489,0 10 1,0-35 0,0 1 322,0 3 1,0 0 0,0 2 0,0 0-80,0 0 0,0 0-14,0-2 1,0-1 0,0 3 0,0-1 108,0 35 1,-4-2-221,2-39 0,-1 0 0,-6 31 171,4-9 0,0-16-176,5-8 1,0-8-169,0-7 185,0-2 0,2-13-472,2-3 0,0-12 609,5-7 0,-4-14-1245,4-15 1199,1-6 0,-2-14 0,-2-2 0</inkml:trace>
  <inkml:trace contextRef="#ctx0" brushRef="#br0">10578 6298 8133,'45'-36'0,"7"-4"12,-10 7 1,4 4 33,-3 6 0,0 1 267,-1-2 0,4 3-144,6 7 0,-1 5-308,6-1 1,-1 7-80,-3-2 0,-9 4 178,-2 1 0,-8 1-15,-1 4 1,-9-2 67,-6 7 1,-2-1 39,-1 5 0,-1 5-52,0 0 0,-5 0-8,1-5 0,-5 5 49,4 0 0,-4 7 15,4-3 1,-4 4 56,5 2 1,-1 1-79,5 3 0,0 5 73,1 9 0,4 5-65,0 10 0,4 6-247,-13-29 1,-1 2 0,1 3 0,-1 1 223,-1 6 1,-2 2 0,-1-2-1,-2-1-270,0 2 0,-1 0 0,-1 0 1,0-1 239,-1 1 0,0 0 0,-1-4 0,0-1-72,-1 1 0,-1-1 0,0-5 0,-2-2-269,-9 36 0,0-11 239,0-9 0,0-7-271,-1-11 0,-4 2 120,0-7 1,-6-5 261,1-4 0,-7-5 0,-2 2 0,1-6 0,2-4 0</inkml:trace>
  <inkml:trace contextRef="#ctx0" brushRef="#br0">10621 8032 8133,'2'13'198,"2"-4"1,6 4 24,9-3 1,9-4 374,10-1 1,3 1-569,2-1 1,1-1 78,4-4 0,10 0-785,13 0 1,6-6 397,-34 2 0,0-1 0,2-4 0,1-1 0,1-1 0,0-1 0</inkml:trace>
  <inkml:trace contextRef="#ctx0" brushRef="#br0">12029 7194 7609,'20'0'-638,"4"4"1586,9 1-576,10 6 0,26-9-1393,-27 0 1,2 0 964,2-1 1,2 0-554,5-1 0,0 0 637,-3 0 1,1 0 0,11 0 0,1 0 14,1 0 1,0 0 0,3-2-1,0-1-28,-1 1 1,1-1 0,3 0 0,1 0 158,-3 0 1,1 1 0,0 2-1,1-1 36,2-1 0,-2-1-116,-8-1 1,-1 0-25,2 3 0,-1 1 0,0-4 0,1 0-76,6 1 0,-1 1 85,-4 1 0,-3 0-72,-4-2 0,-2 0 0,-5 3 0,-2 0-80,0 0 0,-1 0 1,1 0-1,-1 0-69,-4 0 1,-1 0 0,34 0-116,-14 0 0,-12 0 506,-7 0 1,-8 2-919,-12 2 1217,-2 4-1160,-13 7 1570,-2-8-958,-6 0 0,-13-7 0,-2 0 0</inkml:trace>
  <inkml:trace contextRef="#ctx0" brushRef="#br0">14943 6852 8043,'7'8'0,"2"5"180,10-4 1,3 2 370,7-1 0,5 2-250,4-2 1,10 3-76,4 1 0,8-2-197,1-2 0,6 1 33,-6-6 1,1 4 93,-5-4-680,-13 6 623,3-3 1,-18 6-117,-1 0 0,-6 1 131,-7-1 1,-7 5-130,-4 0 0,-4 1 46,-4-1 1,-11 3-159,-8 7 0,-12 5 60,-8 4 1,-14 7-229,23-19 0,-3 0 0,-1 0 0,-1 0-374,-4 4 1,1 1-200,2 2 1,1-1 598,3-6 1,1 0-1,0 4 1,2 0-530,-29 18 1,7-7 797,7-8 0,10-3 0,5-2 0,3 1 0</inkml:trace>
  <inkml:trace contextRef="#ctx0" brushRef="#br0">16507 6568 8062,'0'-14'-556,"0"6"353,0 2 411,0 25 1,2 6-1,3 22 1,-4 12 245,4 12 1,-4 6-587,0-35 1,-2 1-1,1 0 1,0 0 323,0-1 1,0 1 0,0 0 0,0-1-123,0 1 0,0 0-60,0-1 1,0 1 129,7 36 0,-6-8-275,4-9 141,3-10-33,-6-10 1,9-7 115,-7-6 1,3-7-330,-3-3-146,-2-10 1,4-4 27,-6-10 0,0-4-259,0-10 0,0-10-495,0-9 1112,0-15 0,0 0 0,0-10 0</inkml:trace>
  <inkml:trace contextRef="#ctx0" brushRef="#br0">16848 6554 8062,'30'-14'-30,"4"-1"73,-4 1 1,11 5 305,-3-1-319,15 1-1276,6 1 1383,12-5 0,0 12-16,0-4 0,-6 3 227,-4 2 1,-8 0-382,-6 0 1,-3 0 105,-1 0 0,-2 7 41,-3 2 1,1 4-219,-5 1 75,-1 0 1,-10 7-14,1 2 1,-11 4 82,1 2 385,-3 5 0,-3-2-352,-3 6 1,1 1-9,-1 9 1,6-6-40,-2 1 1,4 0-53,1-5 0,0 3-161,1 1 1,-3-4-381,-2 0 260,-4 6 138,-6 1 0,-3 11-210,-7 1 68,1 0 0,-20 6-321,1-6 138,-7 0 0,-7-2 308,-1-2 1,0-9 184,1-6 0,-3-7 0,1 2 0,1-3 0,4-1 0</inkml:trace>
  <inkml:trace contextRef="#ctx0" brushRef="#br0">16848 7833 8002,'-7'-14'519,"2"5"141,10-1 1,14 7 74,9-2-355,10 4-322,11 7 1,6-3-14,16 7-1797,3-7 1649,-28 0 1,0 0-1,-1-3 1,0 0-228,0 0 1,0 0 0,6-3 0,1-2-442,-3-2 0,1 0 771,4 0 0,1 0 0,2-4 0,0 1 0,0 3 0,0 0 0</inkml:trace>
  <inkml:trace contextRef="#ctx0" brushRef="#br0">18825 7307 8100,'-13'-14'0,"4"0"25,2 0 1,9-1 79,3 1 1,10 6 45,14 4-118,12 2-68,16 2 1,14 0 117,9 0-1040,-32 0 1,1 0 1048,-6 0 0,2 0 0,13 0 0,3 0 27,-2 0 1,0 0-1,7 0 1,1 0-384,1 0 1,1 0 0,8 0 0,0 0 353,-1 0 1,-1 0 0,-1-3 0,1 0-63,3-2 1,0 0 0,-4-1 0,-1 0 30,-2-1 1,0-1 0,-2 1-1,0 0-291,-5 0 1,0 0 127,-7 3 0,-2 0 78,-8 0 1,-3 2 0,32 2-1358,-9 0 103,-4 0 818,-19 0 0,-6 0-379,-10 0 841,-15 0 0,12 0 0,-9 0 0</inkml:trace>
  <inkml:trace contextRef="#ctx0" brushRef="#br0">21412 6966 7987,'21'0'0,"3"2"224,9 2 1,3-2-110,7 3 1,4-2 605,1 2-283,5 2-237,-2 1 1,1 3-206,0-6 1,5 5 58,5-6 0,-1 3-199,-4-3 1,-11 0 146,-4 5 0,-10-4 28,-3 4 1,-14 2-118,-10 8-35,-10 3 76,-22 7 0,-18 10-39,10-18 1,-1 1 0,-5 6 0,-1 2-394,-2 1 1,-2 0 0,-4 5 0,-1 1 196,2 1 0,-1 0 0,-1-1 0,1-2 88,2-3 0,1-2 192,7-2 0,1-1 0,-1-4 0,1 0 0,-27 20 0,-1-4 0</inkml:trace>
  <inkml:trace contextRef="#ctx0" brushRef="#br0">23062 6667 7850,'1'-7'-164,"4"2"0,-2 11 704,7 8 1,1 16 83,8 18-177,-4 9-516,0 14 0,-3 5 185,-2-1-828,-7-33 0,0-1 737,3 31 0,-6 1-155,0-7 1,0-6-36,0 2 0,0-10-138,0-5 0,0-9 153,0-5 1,5-9-326,0-5-31,0-9 8,-5-4 1056,0-6 0,0-11-1147,0-3 589,0-10 0,-7-11 0,-1-9 0</inkml:trace>
  <inkml:trace contextRef="#ctx0" brushRef="#br0">23417 6625 8086,'49'-29'-40,"-5"3"47,4 2 1,-3-1 31,3 6 0,9 0-426,9 4 0,13 8 472,-39 4 1,1 1 0,1 0 0,1 1 309,33-4 0,-5 3-363,-5-2-145,1 2 186,-3 2 0,11 2-122,-4 2-1134,3-2 1243,-16 11 0,2-6 16,-12 8 1,-2 0 242,-8 4 0,-4-1-259,-5 6 1,-6-6-13,1 6 1,-5 5 5,5 4 1,-5 6-55,4-1 83,-5 10-27,-4-4 0,-3 11-215,-6-3-360,0-3 445,-5 6 1,-7-4-140,-2 6 0,-10-3 520,-5 2 1,-3-7-521,-1 8 0,-1-5-462,1 1 303,-1-5 159,1-5 0,-11 0-660,-4-1 406,-9-5 220,1-2 1,-17-7 246,-3 0 0,0-4 0,0-3 0,-6-6 0,36-9 0,-1-1 0</inkml:trace>
  <inkml:trace contextRef="#ctx0" brushRef="#br0">23758 7890 7955,'-22'6'-232,"2"-4"232,12 4 922,-5-6-350,18 0-240,3 0 1,15 0 97,11 0 0,15-4-299,12-1 0,13-6-315,-33 6 0,-1 0 1,39-7 71,-39 5 0,1-1 1,-1 1-1,2 0-1420,2 0 1,2 0 1531,0 0 0,1 0 0,3 0 0,-1 0 0,1-1 0,0 1 0</inkml:trace>
  <inkml:trace contextRef="#ctx0" brushRef="#br0">25976 7279 8043,'-34'-8'-55,"3"-3"55,-2 6-1233,10 0 905,2 5 1,13 7 333,3 2 0,5 4 55,5 1 1,11 0 186,12 0 1,13-4-133,12-1 1,10-5 262,8 0 1,-24-5 0,4-2-476,7-2 1,2 0-1,1-1 1,0-2 263,5-1 0,1-1 0,3 0 1,2-1-453,-19 4 0,2-1 0,-2 0 0,19-3 1,0 1 247,-1 3 0,0 0 1,-4 0-1,0 1-94,-2 1 1,-2 1 0,-8 0 0,-2 2-1062,-2 1 1,-3 2 1190,23-1 0,-9 0 0,-10 0 0,3 0 0</inkml:trace>
  <inkml:trace contextRef="#ctx0" brushRef="#br0">27682 6952 8005,'29'6'28,"4"2"-86,0 6 0,2 0-87,-2 1 0,-3-1-25,3 0 1,2 0 521,-2 1 1,7-1-161,-2 0 0,3 0-8,1 0 1,4-1 85,-3-3 1,3 1 238,-8-7 1,-4 6-276,-1-5 0,-6 6-93,-8-2 1,-1 4-84,-14 1 0,-8 6-158,-15 4 1,-24 11-391,-23 8 0,23-17 0,-1 1 27,-6 4 1,0 0-1,1 0 1,0-1 50,2-1 1,0-1-1,3-2 1,1-1 65,-1-1 1,2-1 0,-22 14 345,16-9 0,10-12 0,10-10 0</inkml:trace>
  <inkml:trace contextRef="#ctx0" brushRef="#br0">29090 6582 7931,'-6'14'0,"4"2"46,-3 3 1,4 10 164,1 9 0,0 9-12,0 5 0,1 8-1,4 2 1,-2 4-1564,7-4 1429,-7-1 0,5-10-17,-4-4 0,-2-3-135,3-1 0,-4-5-101,-1 0 0,0-13-456,0-1-92,0-7 503,0-3 1,-1-12-41,-4-7 0,3-12 1031,-2-7-757,2-3 0,-4-14 0,-2-3 0</inkml:trace>
  <inkml:trace contextRef="#ctx0" brushRef="#br0">29332 6724 7931,'49'-8'-114,"1"2"-58,7 6 1,0 0 251,0 0 1,0 0 179,0 0 0,1 0-495,4 0 0,2 0 335,7 0 1,1 0 55,-1 0 0,-8 5-58,-6 0 1,-2 1 296,-8-1 1,-1 4-240,-8 10 0,3-2 164,-3 7 0,-5 1-237,-4 9 1,-7-3-146,-8 7 1,-9 0-503,-10 5 1,-11 4 295,-17 0 1,-10 2-194,-9-1 1,-5-2 249,27-20 1,-1 0 0,-2-2-1,-1-1-129,-3 4 0,-1-2 0,0-4 0,0-1 340,-5 2 0,0-1 0,6-4 0,-1-1 0,-3 1 0,1-1 0,-29 8 0,2-5 0,2-10 0,-1-4 0,3 2-70,6-3 0,6 1 0,4-5 0,11 0 351,7 0 0,7-2 71,8-2 51,6 2 1,5-4-89,12 6 1,9 0 217,15 0 0,5 0-448,9 0 0,9 0-139,5 0 1,1 0-216,-5 0 1,-7 0 159,-2 0 0,-6 1-552,-4 4 661,-9-3 0,-6 4 0,-8-6 0,-4 0 0</inkml:trace>
  <inkml:trace contextRef="#ctx0" brushRef="#br0">24057 8032 7924,'-22'0'0,"-4"2"1,8 3 0,-3 2 28,2 8 1,2 5 143,-7 4 1,5 4-85,-5 6 1,2 3-39,-2 11-47,-2-4 1,8 7 107,-5-4 0,4-1-83,-5 6 1,5 0-18,-5 5 1,2-7-206,-2-2 0,2-5-247,3-6 0,5-7 5,0-6-302,0-13 737,12 2 0,-4-13 0,6 0 0</inkml:trace>
  <inkml:trace contextRef="#ctx0" brushRef="#br0">23758 8473 7935,'43'0'60,"0"0"1,6 0 94,3 0 1,3-5-167,2 1 1,-2-6 103,-3 5 1,-3 1-67,-6 4 0,-7 0 172,-3 0-199,-9 0 0,-3 12 0,-7 4 0</inkml:trace>
  <inkml:trace contextRef="#ctx0" brushRef="#br0">23801 8629 8047,'0'15'-163,"0"-1"0,-2 13-360,-2 6 1,2 9 556,-3 11 1,4 0 550,1 14 1,-5 1-691,0 7 0,-4 3 300,6-38 0,1 0 1,-3 2-1,1-2 163,-1 36 0,-2-5-159,3-4 0,2-7-63,-3 1 0,4-4-33,1-5 1,0-4-47,0-10 1,1-4-126,4-5 1,1-7-350,4-3 1,3-8-477,-4-2 1,5-5 1055,5 0 1,-3-8 0,5-4 0</inkml:trace>
  <inkml:trace contextRef="#ctx0" brushRef="#br0">29872 8032 7877,'-2'14'0,"-2"1"0,-9 1 124,-6 2 0,-6 6-10,1 9 1,-6 0-23,-8 10 1,0-5-79,-9 5 1,-4-2 0,-1-8 1,3 0-114,2-4 1,4-1 118,5 0 0,3-5-399,7-5 1,6-6 157,3-3 1,8-6-210,1 2 0,7-5 206,-2-5 1,4-9 222,1-10 0,13-3 0,5-1 0,9 1 0,7 3 0,2-2-88,7 2 0,4 2 88,0-2 0,5 7 351,-4-2 1,4 9-156,-5 6 0,5 2 330,-4 2 0,1 0-130,-2 0 1,-1 2-26,6 2 1,-11-1-115,2 7 0,-11-2-136,-4 1 0,-6 4-534,-8-4 1,-6 4 249,-3 1 0,-11 0-526,-9 1 1,-11-1 342,-12 0 1,1 0-101,-1 1 1,0-6 445,-4 1 0,-1-7 0,0 3 0</inkml:trace>
  <inkml:trace contextRef="#ctx0" brushRef="#br0">29744 8501 7875,'8'15'207,"-3"-1"1,-4 0 353,-1 0 1,0 13-131,0 6 1,-1 8 16,-4 7 0,-1 7 9,-4 7 1,-3 6-497,4-2 1,1-26 0,-1 2 213,-1 3 1,1 0-1,-4 2 1,0 1-223,2-1 0,-1 1 0,-1 0 0,-1 0 98,-1-3 1,1 0-1,3-3 1,0 0-78,-8 34 1,5-7-385,5-7 0,-2-7-26,6-12 0,0-9-557,5-5 0,-2-7 993,-2-8 0,-4-6 0,-6-2 0</inkml:trace>
  <inkml:trace contextRef="#ctx0" brushRef="#br0">17318 8032 8167,'0'-8'-202,"-7"2"120,-1 6 1,-3 2 466,-3 2-302,3 11-80,-22 13 0,3 8 19,-13 7 1,-1 3-378,-3 6 0,1-5 352,-6 10 0,7-9 18,3-1 1,5-4-17,9-5 0,6-8-511,3-7 218,9-5-56,4-4-268,6-8 244,6-12 648,2-2 1,13-13-275,3-2 0,4 1-34,5-2 1,4 2-5,5-2 0,13-1 42,7 6 0,11 5-195,3 4 0,-36 6 0,0-1 343,36-10-42,-6 8 0,-14-6 36,-8 3 125,-10 4-231,-4-6-27,-11 10 0,-8-4 23,-5 6 0,-9 0-55,-1 0 1,-7 6 18,-12 3 0,-10 10 0,-7 3 0</inkml:trace>
  <inkml:trace contextRef="#ctx0" brushRef="#br0">17090 8430 8159,'6'-8'34,"2"2"76,7 6 1,-1 0 70,0 0-59,7 6 60,-6 2 0,7 14 457,-3 7-121,-3 6-287,-2 20 0,-2 2 60,-8 9 1,1 10-373,-5 0 0,-6 3 306,1-37 1,0 1-1,0 0 1,-1 1-120,1 3 0,1 1 0,-3 0 0,1 0-11,1-3 0,1 0 0,0 0 0,0-1-179,-1-4 1,0 0 118,2 38 9,-3-14 0,6-2-543,0-10 269,0-3 66,6-13 1,0-3-110,4-9 1,2-3-120,-2-7 0,-4-5-1049,-1 1 202,3-7 1239,-7 3 0,-7-12 0,-10-2 0</inkml:trace>
  <inkml:trace contextRef="#ctx0" brushRef="#br0">10792 5132 7971,'0'-14'-813,"0"6"880,0 2 1,0 9 110,0 6 0,-5 2-44,0 13 1,-4 6 16,4 8 0,0 14 177,5 5 1,0 9-299,0 1 1,0 12-1,0 1 1,0-37-1,0 0 100,0 32 0,0 0-258,0-9 0,5-4 51,0-10 0,4 0-81,-4-10 1,4-4-455,-4-14-332,0-3-92,-5-14 1036,0-13 0,-6-16 0,-2-14 0</inkml:trace>
  <inkml:trace contextRef="#ctx0" brushRef="#br0">10522 5203 7988,'0'14'4,"-11"2"-2,-4 3 1,-8 3 0,-1 7 1,-1 4-1,1 0 0,-3 7-1,3-3 0,4 3-2,1-2 0,5 0 0,4-10 0,-2 4 0,10-16 0,2-9 0,14-14 0,8-16 0</inkml:trace>
  <inkml:trace contextRef="#ctx0" brushRef="#br0">10650 5089 8014,'36'-14'0,"-5"2"-444,-2 2 1,-9 4 96,9 6 0,-4 0 1096,4 0 1,-3 6-351,-2 4 0,1 2-267,-6 2 1,5 1-255,-5-1 1,0 5-379,-5 0 0,-1-5-584,-4-4 1084,-2-7 0,-1 3 0,2-6 0</inkml:trace>
  <inkml:trace contextRef="#ctx0" brushRef="#br0">10308 3995 8414,'-6'-8'0,"3"2"-187,-7 6 1,7 11 129,-2 3 0,4 16 710,1 3 1,0 11-180,0 4 0,0 5-271,0 0 0,0 7-123,0 1 0,0-1-282,0-8 0,0-3-13,0-6 0,5-7 162,-1-3 0,1-7-858,-5-3 391,0-5-423,0-4 633,0-8 0,0-14 20,0-6 0,0-11 290,0-8 0,0-13 0,0-11 0,0-16 0</inkml:trace>
  <inkml:trace contextRef="#ctx0" brushRef="#br0">10450 4037 8325,'43'-20'0,"0"-1"-220,-1-2 1,7 1 184,4 3 1,0-2-97,-1-3 0,4-1 261,-4 6 0,8-5-23,1 6 1,1-1-118,-5 4 0,-7 7 98,-2 4 1,-10 2-57,-5 2 0,-5 8 32,-4 6 0,-3 13 1,-7 11 0,-6 9 32,-4 6 1,-2 7-2,-2 1 1,0 2-97,0-1 0,0-4 60,0 4 0,0 1-353,0-1 1,0-2 257,0-8 0,-2 0-260,-2-9 0,-1 3 45,-9-9 0,1-2 250,-11-2 0,1 2 0,-9-2 0,-6-1 0,-6-2 0</inkml:trace>
  <inkml:trace contextRef="#ctx0" brushRef="#br0">10394 4919 8180,'-8'-14'-111,"3"-1"0,13 3 652,11 2 0,11-1-116,17 7 0,5-1-363,10 5 0,-8 0 105,3 0 0,-4-7-218,4-2 1,-5 1-182,0-1 1,2 4-1361,8-5 1592,-10 7 0,9-3 0,-10 6 0</inkml:trace>
  <inkml:trace contextRef="#ctx0" brushRef="#br0">10664 2985 8042,'0'-7'0,"4"8"-139,1 13 1,5 8-1,-4 13 170,2 8 0,-5 12 17,2 11 1,-4 4-349,-1 1 0,0-1 336,0-4 0,0-4-146,0-10 1,0-3 36,0-7 1,0-5-170,0-4 1,0-10 19,0-4 22,0-9 1,0-7 199,0-12 0,-6-7 0,-2-19 0,-6-1 0</inkml:trace>
  <inkml:trace contextRef="#ctx0" brushRef="#br0">10564 3184 8042,'0'-7'-155,"0"2"235,0 10 1,-6 7-241,-4 7 0,-2 6 117,-2-1 0,1 8-181,3 1 1,-2-2-25,2-7 0,4-3-26,1-7 1,-1 0 160,1 0 113,0-6 0,12-1 0,1-7 0</inkml:trace>
  <inkml:trace contextRef="#ctx0" brushRef="#br0">10834 3057 8042,'29'0'0,"-1"6"-250,1 3 1,-2 2 149,-4-1 0,9 1 58,-4-6 0,4 1 102,-4-1 1,-1-4-904,-3 4 843,-10-3 0,-1-9 0,-5-1 0</inkml:trace>
  <inkml:trace contextRef="#ctx0" brushRef="#br0">10308 1933 8249,'0'16'-20,"0"3"0,0 10 0,0 9-109,0 3 1,-1 8 421,-4 3 1,2 9-102,-7 6 0,6-4-306,-6-2 1,7-2 66,-2-2 0,4 0-103,1-1 1,4-7-120,1-6 1,6-13-594,-1-11 566,2-9 0,3-7 296,-1-13 0,0-12 0,0-16 0,-6-3 0,-2-8 0,-6-1 0</inkml:trace>
  <inkml:trace contextRef="#ctx0" brushRef="#br0">10522 2061 8249,'36'-20'0,"10"6"-34,-4-1 0,4 8 227,-3 7 0,1 0 28,3 0 1,9 7 29,5 8 1,6 0-546,-6 9 0,-4 0 68,-5 4 0,-12 7-103,-2 3 0,-15-2 224,-8 2 1,-9 0-62,-11 5 1,-11 1-205,-12 3 0,-8-2-64,-12 2 0,-1 2 272,-3-2 1,-2-6 161,7-7 0,0-6 0,4-4 0,2-5 50,3-10 0,2-3 67,3-6 0,9 0 719,0 0-89,7-6 1,10 0-207,7-4 1,19-1-152,15 7 0,7-6 86,6 5 0,11 1-220,14 4 1,-31 0 0,3 1-601,5 1 0,1 1 0,-1 0 1,0 2 343,1 1 0,0 2 0,1 0 0,1 0 0,-5 1 0,0 1 0,1 1 0,-1 0 0</inkml:trace>
  <inkml:trace contextRef="#ctx0" brushRef="#br0">17190 5217 7947,'0'15'39,"0"-1"0,-5 6 87,0 4 1,-1 11 0,3 7 140,-2 9 1,-1 11 278,1 4 0,-3 8-870,-6 2 1,7-36 0,1 1 347,-3 34 1,-2-3-214,6-6 1,0-6 131,5 1 0,0-5-130,0-9 1,2-7-133,2-17 0,4-4-200,7-9 0,-6-12 138,1-12 1,-3-10 32,3-14 1,-4-1 347,-6-13 0,7 0 0,0-5 0</inkml:trace>
  <inkml:trace contextRef="#ctx0" brushRef="#br0">17033 5260 7947,'-9'16'110,"-1"3"1,-1 3 71,-8 6 1,-1 6-69,-4-1 0,-1 5 16,6-5 0,-11 5-162,1-5 1,-1 5-190,7-5 1,-3-5 25,7-4 0,5-11-595,5 1-120,6-9 910,3-12 0,14-15 0,8-14 0</inkml:trace>
  <inkml:trace contextRef="#ctx0" brushRef="#br0">17275 5260 7947,'57'-8'0,"-3"2"13,-7 6 0,-3 0 6,-15 0 1,2 6 451,-7 4 0,-4 2 296,-1 3-2077,-3-1 741,-2 0 569,-6-6 0,-1-2 0,-7-6 0</inkml:trace>
  <inkml:trace contextRef="#ctx0" brushRef="#br0">16678 3910 8127,'0'-23'-184,"1"11"327,4 12 0,-2 14 280,7 14 1,-5 13-256,4 12 1,-6 8-83,2 6 1,-3 2-368,-2 2 1,1 5 405,4 0 1,-2 0-230,6-5 1,-4-7 82,5-2 0,-6-15-503,6-4 0,-5-11-176,4-4 160,-6-6 0,8-15 270,-6-7 1,0-13 269,-5-11 0,0-15 0,0-5 0</inkml:trace>
  <inkml:trace contextRef="#ctx0" brushRef="#br0">16948 4151 8127,'51'-19'-20,"5"0"1,8 2 59,7 7 0,0 4-126,0 6 0,-6 6 325,-4 4 0,-9 7-7,-4 2 1,-6 2 129,-4-2 1,-3 3-327,-6 6 1,-7 2-93,-3 3 0,-10 7-209,-4 12 0,-11-3-50,-9 13 0,-5-7-65,-9 7 1,-5-4-144,-4-1 1,0-7 184,-5-2 0,4-6 152,-9-4 0,-2-4-25,-2-11 1,-4-2 461,-1-7 0,12-6-107,2-3 1,14-4 25,1-1 1,14-6 472,0-4 1,10-2-287,4-2 1,10-1-43,14 1 0,6 0-66,12 0 0,7 1-505,3 4 1,2-4 192,-2 3 0,-3 3-1251,-6-3 1314,-7 1 0,4-4 0,-7 3 0,0 4 0</inkml:trace>
  <inkml:trace contextRef="#ctx0" brushRef="#br0">17218 3355 8209,'8'-14'-375,"-2"6"0,-1 8 564,0 9 1,0 10-39,-5 5 1,0 11 203,0 7 0,0 7-126,0 8 1,-7 0-303,-2 0 0,2 5 135,3-1 1,2 4-78,2-8 1,0 1-270,0-10 0,5-4-534,0-11 0,-1-6 273,-4-13 1,0-7 544,0-7 0,7-19 0,1-11 0</inkml:trace>
  <inkml:trace contextRef="#ctx0" brushRef="#br0">17104 3483 8180,'0'-14'-194,"-1"6"-49,-4 3 1,2 4 428,-7 1 1,6 7-43,-6 8 1,1 5-191,-5 9 0,4-2 116,1-4 1,-1 4-445,-4-3 0,4 1 45,1-1 1,6 1 58,-2-6 1,-1 0 104,1-5 0,0-4 165,5-1 0,7-6 0,0 4 0</inkml:trace>
  <inkml:trace contextRef="#ctx0" brushRef="#br0">17318 3455 8180,'44'-19'-131,"3"0"1,-7 6 178,2 8 0,-13 4-6,-1 1 0,-9 4 121,0 1 1,-3 11-623,-2-2 0,-6 4 459,-3-4 0,-4 0 0,-1 0 0</inkml:trace>
  <inkml:trace contextRef="#ctx0" brushRef="#br0">16905 2346 8229,'0'19'-329,"0"0"1,0 12 830,0 2 1,0 4-316,0 5 0,2-1-147,3 12 0,-4-3-191,4 2 1,-2 2 88,2-7 1,-2 1-459,7-6 0,-7-2 252,1-7 1,-2-6-631,-2-13 898,0-6 0,-6-8 0,-2-8 0</inkml:trace>
  <inkml:trace contextRef="#ctx0" brushRef="#br0">16891 2730 8229,'-8'-48'-501,"3"1"0,4 4 325,1 5 1,11 2 226,3-2 1,10 3 130,0 7 0,4 6-6,5 3 0,10 3 130,9 2 0,10 6-234,4 3 1,-3 3-2,-1 2 1,-5 7 89,-5 2 0,-8 6-146,-6 3 0,-7 5 83,3 5 0,-8 2-338,-7 3 0,-1 4 92,-13 5 1,-7 1-69,-7-1 0,-10 6-142,-5-1 0,-9 1 139,-5-6 0,-10 1-193,-4 0 1,-3-7 272,-2-3 1,-5-4 220,1-6 1,1-4-131,8-9 0,9-4 560,10-6 1,11-2 93,8-2-248,-1-4 0,15-6 118,0-1 0,13 3-139,11 2 1,15 4-197,9 6 0,12 0 93,6 0 1,2 0-796,-2 0 0,7 5 561,-7-1 0,10 6 0,-10-5 0,1-1 0</inkml:trace>
  <inkml:trace contextRef="#ctx0" brushRef="#br0">23972 5132 8059,'0'-20'0,"0"4"0,0-3 0,1 9 22,4 6 1,-2 2 182,7 2 1,-1 8 60,5 6 0,0 13 39,1 11 0,-1 6-29,0 8 1,-1 2 27,-4 12 0,2 4-310,-8-30 0,-1 0 1,3 36 100,-5-33 1,0 0-1,-5 34-45,3-37 1,-1 0 0,-8 35-155,2 1 0,1-9-62,-2 0 0,7-13-275,-2-2 0,-1-10 118,1-9 1,-1-6 138,1-12 1,4-9-388,-4-6 0,2-14 175,-2-15 1,4-12-635,-4-11 1030,-3-10 0,6 4 0,-4-5 0</inkml:trace>
  <inkml:trace contextRef="#ctx0" brushRef="#br0">23815 5374 8046,'0'14'-491,"0"0"438,0 0 0,-5 1 376,1-1 1,-6 2-264,5 3 1,-6 3-96,2 6 1,-4 5-159,-1 1 0,0 3 75,0-3 1,-1-3-631,1-7 748,6-4 0,-4-5 0,4-1 0</inkml:trace>
  <inkml:trace contextRef="#ctx0" brushRef="#br0">24071 5317 8046,'43'0'0,"-2"0"126,-3 0 0,1 0 57,-6 0 1,1 2-325,-6 2 1,-1 4-53,-3 6 0,-5 1-198,-10-1 391,-3-6 0,-6 4 0,0-4 0</inkml:trace>
  <inkml:trace contextRef="#ctx0" brushRef="#br0">23502 4236 8057,'-8'-14'-30,"-4"0"77,10 6 0,-9 8 34,6 10 1,1 10-11,4 9 0,-2 5 16,-3 9 1,4 4-4,-4 1 0,3-1-152,2-4 0,2-2 88,3-3 0,-2-3-140,6-7 0,-4-1-56,5-3 0,-7-4-553,2-6 300,-4-6 0,-1-3 138,0-10 0,0-9 291,0-10 0,6-9 0,2-3 0</inkml:trace>
  <inkml:trace contextRef="#ctx0" brushRef="#br0">23531 4407 8057,'14'-41'-89,"0"3"0,2 3 18,3 7 1,3-1 129,7 1 1,7 6 166,7 3 0,12 3 13,11 2 0,4 6-342,1 3 0,-2 4 295,-2 1 0,-10 8 18,-10 6 0,-3 3 15,-1 12 0,-2-4-72,-3 8 0,-3-3-114,-7-1 0,-8 5-255,-5 4 0,-9 8 160,-11 1 0,-11 6-373,-12-6 0,-7 5 227,-7-5 1,-1 6-302,0-6 1,-6 0 171,-3-4 0,-5 0-60,-4-1 0,1-5 79,-7-4 0,14-9 86,1-6 1,7-8 598,7-5 0,5-4-379,10-1 1,7 0 462,6 0-348,7-6 0,5 4 428,12-2 1,8 2-236,11 2 0,5 0 52,9 0 0,9-2-181,5-2 0,4-9-315,-8-6 1,-3-5-569,-12 5 0,-7-4 180,-6 4 530,-7 0 0,-5 3 0,-3-3 0,-3-3 0</inkml:trace>
  <inkml:trace contextRef="#ctx0" brushRef="#br0">23801 3355 8219,'0'-16'0,"5"5"0,-1 18-429,0 7 1,-3 11 96,-1 8 1,0 8 952,0 2 1,0 1-271,0 8 0,0-1-233,0 1 0,-5 2-203,1-7 0,1-1-270,7-8 0,-1-5 63,7-9 1,-5-5 31,4-10-385,-6-3 645,4-12 0,-7-14 0,0-10 0</inkml:trace>
  <inkml:trace contextRef="#ctx0" brushRef="#br0">23701 3426 8219,'0'-9'481,"0"-1"-233,-6 7 1,0 9-128,-4 13 1,-2 8-22,2 6 1,-4 5-274,-5 10 1,2-3 178,-7 8 0,0-8-161,-4 3 0,6-6-276,3-4 0,5-4 263,4-11 0,4-2-260,6-7 0,1-8 76,4-6 0,9-17 352,10-12 0,3-13 0,1-1 0,7-15 0,1-1 0</inkml:trace>
  <inkml:trace contextRef="#ctx0" brushRef="#br0">23929 3412 8219,'43'-8'46,"-1"3"1,-4 5 155,0 5 0,-6 0-56,1 9 0,-5-3 43,-4 8 1,-4-2-165,-5 2 1,-1-4-368,0-1 342,-6 0 0,-2-6 0,-6 6 0</inkml:trace>
  <inkml:trace contextRef="#ctx0" brushRef="#br0">23118 2175 8466,'-4'24'-26,"-1"-1"0,0 4 1,5 10 108,0 5 1,0 6 354,0-1 0,0 13-307,0 16 1,0 1-467,0-34 1,0 0 0,0-2-1,0 0 153,0 30 1,0-8-334,0-11 1,7-9 289,2-5 1,4-7 26,1-16 0,0 0 30,0-10 1,1-3 34,-1-12 1,0-1 132,0-13 0,0-6 0,1-6 0</inkml:trace>
  <inkml:trace contextRef="#ctx0" brushRef="#br0">23303 2346 8454,'29'-29'-106,"-1"1"0,7-2 106,3-3 0,3 3-98,2-4 1,1 4 254,3 2 1,1 6 334,8 3 1,5 3-824,10 2 1,0 6 471,0 3 1,-8 16-13,-6 8 1,-7 10 15,-7 9 1,-11 1-211,-4 13 0,-14 0-40,1 5 0,-11 0-142,1 0 1,-8 0 20,-2 0 1,-12 0-127,-2-1 0,-8-3-104,-6-1 1,-5-13 118,-10-1 0,-4-6 77,-9-4 0,-1-6 44,0-3 1,2-9 202,13-6 0,1-2 230,8-2 1,5-2-25,9-2 0,4 2 456,6-3 34,6 4 1,3 1 41,10 0 1,9 5-321,10-1 1,10 7 3,9-1 0,16 1-120,16-2 0,-33-5 0,2-1-683,5-3 1,1 0 0,2 0 0,0 0 279,0 0 0,1 0 114,5-3 0,1-1 0,-4 2 0,2 0 0,6-5 0,2-1 0,0 0 0,1-1 0</inkml:trace>
  <inkml:trace contextRef="#ctx0" brushRef="#br0">29801 5360 8037,'0'19'-75,"0"0"0,0 12 0,0 4 298,0 9 0,0 15-58,0 12 0,-5 1-376,3-32 0,-1 1 0,-2-1 1,-1 0 274,1 3 0,1 0 0,0-3 0,0 0 29,-1 1 1,0-1 0,-2 34-296,-3 2 0,4-15 131,6-4 1,-5-9 124,0-1 0,1-11-247,4-7 0,-2-7-145,-3-8 1,2-6 96,-6-3 1,-1-4 344,-4-1 1,0-12-489,-1-7 0,1-10 384,0-9 0,0-6 0,0-13 0,-1 1 0</inkml:trace>
  <inkml:trace contextRef="#ctx0" brushRef="#br0">29644 5615 7728,'0'15'-94,"-1"5"-77,-4 4 1,-11 8 58,-12 1 0,-2 6 151,-8-1 1,0-2-96,-5 2 0,1-6-3,-1 1 1,5-8-60,0-1 0,11-11-158,-1 1 0,9-9 276,0-1 0,3-8 0,2-4 0</inkml:trace>
  <inkml:trace contextRef="#ctx0" brushRef="#br0">29659 5630 8012,'57'-8'0,"4"3"32,1 10 0,4 3 196,-4 6 0,-5 2-43,-5 3 1,-14 1 56,-5 4 1,-6 1-507,-13-6 1,2 5-110,-12-5 0,-5-7-901,-9-7 1274,-9 3 0,-15-13 0,-11 4 0</inkml:trace>
  <inkml:trace contextRef="#ctx0" brushRef="#br0">28948 4507 8007,'6'20'-827,"0"4"585,4 9 0,3 10 380,-4 9 0,-3 5-168,-1 4 0,-3-5-38,-2 5 1,0-2-143,0 2 0,4-1 81,1-12 1,5-6 128,-6-4 0,7-13 0,-3 2 0</inkml:trace>
  <inkml:trace contextRef="#ctx0" brushRef="#br0">29389 4450 8007,'64'-29'0,"4"9"24,-6 6 1,1 6-286,-1 8 0,-1 1 440,10 4 0,0 8 28,5 6 0,-6 6-178,-13-1 1,-4 7 120,-5 2 1,-14 5-139,-15-5 0,-4 7-56,-6-2 1,-10 3-203,-14 2 1,-13-1-71,-15 1 1,-9-1-172,-14 1 0,31-21 1,-1-1 319,-5 0 1,1 0 0,-31 16-50,9-4 0,9-9 174,1-5 1,7-10-42,3-4 0,10-4 375,8-1 1,12-4-266,-2-1 0,9-1 209,0 1 1,10 3-56,4-3 1,10 4 416,5 1 0,8 5-445,1-1 0,6 1-28,-1-5 0,9 0-429,6 0 0,0-11-60,-1-3 136,4-10 0,-12 2 0,5-6 0</inkml:trace>
  <inkml:trace contextRef="#ctx0" brushRef="#br0">29531 3668 8241,'8'0'-1766,"-1"12"1894,-2 7 0,-3 15 153,3 8 1,-4 7 226,-1 8 0,0 0-369,0 0 0,0 0-272,0 0 1,-1-7-411,-4-3 0,3-7 9,-3-2-128,4-13 662,-5-4 0,4-21 0,-17-21 0,3-9 0</inkml:trace>
  <inkml:trace contextRef="#ctx0" brushRef="#br0">29360 3682 8202,'-14'0'0,"-7"6"-444,-2 4 1,1 4 274,-2 5 0,0 8 199,-4 6 0,6 5-90,3-5 0,3 5-188,2-5 1,1-1 50,3-9 1,4-2 196,6-7 0,0 0 0,0 1 0</inkml:trace>
  <inkml:trace contextRef="#ctx0" brushRef="#br0">29602 3682 8202,'50'-14'-592,"-1"6"613,-6 3 1,-5 4 182,0 1 1,-7 6 41,3 3 1,-4 6-341,-2 4 1,-6-4 22,-3 4 71,-3-3 0,-8-2 0,-2 1 0</inkml:trace>
  <inkml:trace contextRef="#ctx0" brushRef="#br0">29133 2502 8278,'-15'14'-706,"3"13"575,2 6 1,-2 8 404,2 7 0,2 2-147,-1 7 1,-1 2-309,-4 2 0,0 4 138,0 6 1,-1-1-264,1-4 1,6 0-270,4-9 392,-4-3 0,6-19 86,-3-7-62,4-6 134,7-14 0,0-8-100,4-9 1,-4-10 124,-6-5 0,5-9 0,0-5 0,6-10 0,-3-2 0</inkml:trace>
  <inkml:trace contextRef="#ctx0" brushRef="#br0">29133 2602 8247,'30'-27'0,"3"3"0,5 2 201,9 3 1,5 8-75,10-3 1,1 4-378,3 1 1,-2 2 326,-8 7 1,-10 7-94,-3 2 0,-10 10-155,0 5 1,-9 9 230,-5 5 1,-10 3-113,-4 2 0,-3 4 93,-2 0 1,-2 6-87,-3-6 0,-4 0-14,-10-4 1,2 0-17,-7-1 0,0-1-43,-4-3 1,-7 3-179,-3-3 1,2-3 61,-2-2 1,0-4 92,-5-6 0,5-4 148,0-9 1,12-2-122,-3-4 1,10-2 538,0 3 1,8-4-174,2-1 0,7 0 5,2 0 0,14 0-12,15 0 0,6 2 118,7 3 0,9 3-467,6 6 0,-5 0 87,5 0 0,3 0-347,6 1 1,10-1 0,3 0 0</inkml:trace>
  <inkml:trace contextRef="#ctx0" brushRef="#br0">13621 13022 7904,'-14'-28'234,"4"6"46,1 3 1,-1 8-190,-4 1 0,0 7 0,0 0-25,0 6 1,-2 11-8,-3 10 1,-3 4 20,-7 6 1,6-1-168,-1 9 0,8-7 228,2 8 0,1-4 15,8 4 0,-4-5-55,4 0 0,0-7-46,5 3 0,2-4-39,3-2 1,-2-6 102,6-3 1,1-10-114,4-4 1,0-3-50,1-2 1,0-2-218,4-3 0,-1-4-113,5-10 1,1-8 167,5-6 0,-4-6-133,3 1 1,-4 1 71,4-1 0,-1 2 299,-8-2 0,0-1-118,-5 5 0,1 3 171,-1 7 0,-6 4 329,-4 5 376,4 8-368,-6 0 1,4 15-139,-6 6 1,0 4 21,0 10 0,0-3-100,0 9 0,0-4-121,0-2 1,2-4 55,3-1 0,2-5-571,8 1 1,-6-3-50,1-2 1,-1-6-929,5-4 578,1-2 1,-3-10 827,-2-6 0,2-7 0,-4-7 0</inkml:trace>
  <inkml:trace contextRef="#ctx0" brushRef="#br0">13863 12368 7927,'-8'15'711,"3"-1"0,5-5-419,5 1 0,3-2-63,6 1 1,0 2-184,0-6 0,2 0 129,3-5 1,2-2-274,2-3 1,3-3 95,-7-6 1,0 0-462,-5 0 1,0 4-537,0 1-620,-6 6 760,-2-4 859,-18 20 0,2-4 0,-10 12 0</inkml:trace>
  <inkml:trace contextRef="#ctx0" brushRef="#br0">13948 12496 7927,'-8'-6'-409,"2"-2"720,6-6 75,0 6 0,0 3-58,0 10 0,0 4-160,0 10 1,0-1 16,0 5 1,0 1-134,0 5 0,-6-1 76,-4 0 1,2 1-126,-1-1 0,5 1 98,0-1 0,2-4-27,2 0 0,0-7-146,0 2 0,2-8 12,2-2-71,4-5 1,8 2 97,3-6 0,-3 0-422,3 0 0,1-6-35,-1-4 0,5-3-211,-5-1 1,2 0 700,-2 0 0,-4-7 0,6-1 0</inkml:trace>
  <inkml:trace contextRef="#ctx0" brushRef="#br0">14190 12411 7927,'8'6'-392,"-4"4"1,-2 2 834,-2 3 0,0 0-76,0 4 1,0 2-169,0 3 1,-2 1-410,-2-6 0,2 4 105,-3-4 0,-1 0-329,1-4 1,1-6-11,4 1 444,-7-7 0,6 3 0,-6-6 0</inkml:trace>
  <inkml:trace contextRef="#ctx0" brushRef="#br0">14303 12354 7927,'15'0'-573,"-1"0"1,0 0 496,0 0 414,1 0 0,-1 0-204,0 0-22,0 0-221,0 0 190,1 6-91,-7 2 1,-2 2 7,-6-1 0,0-4-15,0 4 338,0-5-286,0 8 127,0-10 1,0 6 23,0-4-37,0-2 0,0 11-27,0-4 1,0 4 15,0 1 1,0 0-72,0 0 0,0 1-148,0-1 33,0 0 1,-2 0 162,-2 1 27,2-1-100,-4 0 0,6 0 33,0 0 0,0-4-32,0-1 1,0-4 4,0 5 1,0-6-34,0 6-3,0-7 0,0 5-134,0-3 191,0-4-130,0 5 91,0 1-6,0-6-23,0 6 0,0-6 253,0 4-23,0-3-137,-7 4 1,4-6-47,-6 0 1,4 0 6,-5 0 0,6-5-52,-6 0 0,1 1 58,-5 4 0,-1 0-206,1 0 1,-2 0-55,-3 0 0,-1 0-176,-4 0 1,-6 1-72,6 4 0,-4-3 446,9 2 0,0-8 0,5-4 0</inkml:trace>
  <inkml:trace contextRef="#ctx0" brushRef="#br0">14858 12354 7974,'-14'0'-288,"4"0"365,1 0 0,-1 0 287,-4 0 0,-5 6-194,0 4 1,-5 3-25,6 1 1,-6 2 73,5 2 0,-5-2-69,5 3 1,2 3 96,7 2 0,-1-2-84,7 2 0,-1-5-217,5 4 1,0-5-18,0 1 1,6-5-186,4-4 1,7 1 114,2-7 1,6 1-11,-1-5 0,3 0-331,1 0 1,-1-2 168,-3-2 1,1 2-968,-6-3 644,0 4 635,-5 1 0,0-6 0,1-2 0</inkml:trace>
  <inkml:trace contextRef="#ctx0" brushRef="#br0">14929 12255 7555,'0'15'48,"0"4"1,0 3 50,0 7 0,-2 4 202,-2 0 0,-3 5-41,-2-5 1,-2 5-250,6-5 0,0 1-39,5-6 1,0-6-250,0-3 1,0-3-901,0-2 901,0-6 1,2-2 275,3-6 0,3-12 0,6-4 0</inkml:trace>
  <inkml:trace contextRef="#ctx0" brushRef="#br0">15000 12297 7974,'6'14'0,"1"2"-108,2 3 0,4-3-212,-4 3 1,4-3 472,1-2 1,2 0 543,3 0 0,-3-1-425,3-4 0,1-2-146,-1-7 0,7 0-71,-3 0 0,4 0 63,2 0 0,-6 0-74,1 0 1,-7 0 192,2 0-277,-3 0 40,-8 0 0,-10 8-114,-12 6 0,-13 6-376,-11 9 1,-7 6 91,-3 3 188,-6 9 1,-2 3 0,23-21 0,1-1 0</inkml:trace>
  <inkml:trace contextRef="#ctx0" brushRef="#br0">19905 12937 7915,'-6'-14'0,"-4"0"0,-2 4-178,-2 1 0,-5 5-269,0 0 0,-2 2 714,2 2 0,-3 0-61,-6 0 1,-1 6 72,1 4 0,4 9-74,0 5 1,2 2 182,-1 3 1,2-1-57,7 1 0,1 5-149,4 4 1,-2 3 15,6 2 0,0 1-123,5 4 1,0-4-149,0 3 1,0-4 85,0-5 1,2-3-192,3-7 0,-2-6 97,6-3 1,2-8-115,8-1 0,-1-9 25,5-1 0,-1-8 103,2-11 1,3-6-73,-3-13 1,7-1-96,2-13 0,-4 1-84,-6-1 0,0-2 81,0 7 1,1-4 255,-10 9 1,2 2-151,-11 12 1,-1 6 188,-4 3 59,0 3 134,0 8 0,0 8-54,0 9 1,0 10 138,0 5 1,-4 9 203,-1 5 1,0-2-176,5 2 0,5 3-351,0 2 0,6 3 112,-2-8 1,4-5-286,1-5 1,0-5-231,1-9 1,0-6-311,4-4 0,-3-4 186,3-4 0,-3-11 512,-2-8 0,7-4 0,1-2 0</inkml:trace>
  <inkml:trace contextRef="#ctx0" brushRef="#br0">20104 12624 8013,'15'5'82,"-1"0"0,2 4-197,3-4 1,-2 4 124,7-4 1,-1 5 122,6-6 1,-6 1-404,1-5 0,-2 0 85,2 0 1,-4-5-240,-5 1 424,-7-7 0,4 3 0,-4-7 0</inkml:trace>
  <inkml:trace contextRef="#ctx0" brushRef="#br0">20133 12738 8013,'0'8'-297,"0"4"1,0-4 481,0 7 0,-2 5 434,-3 4 0,4-2-288,-4 2 1,-1-1-158,1 6 0,-4-2 144,4-4 1,0 3 152,5-7-436,0-1 1,2-5 17,2-3 1,9-4-152,6-6 0,6-2-48,-1-2 1,3-4-287,1-7 1,1 1 42,-1 0 1,-4 0 162,0 0 1,-7 4-993,2 1 783,-3 5 1,-7-2-237,1 6 671,-7 0 0,3-6 0,-6-2 0</inkml:trace>
  <inkml:trace contextRef="#ctx0" brushRef="#br0">20403 12724 7997,'0'-15'-111,"0"1"0,1 6-231,4 4 571,-3 2 0,4 4-25,-6 2 0,5 11 74,0 8 0,-1 6-68,-4 4 1,0-3-245,0 3 1,0 0 78,0-4 1,0 2-316,0-7 0,0-4-326,0-1-379,0-3 737,7-8 0,-4-3 238,6-10 0,1-3 0,4-6 0</inkml:trace>
  <inkml:trace contextRef="#ctx0" brushRef="#br0">20517 12624 7981,'9'0'-317,"1"0"0,-6 5 451,6 0 0,-5 1-95,4-1 0,-4-4 634,4 4-177,1-3-284,4-2-234,0 0 94,0 0 0,-4 0-242,-1 0 216,-5 0-159,2 0 188,-6 0 225,0 0-84,-6 0-5,4 0-77,-4 6 25,6-4-81,0 4 0,0-5-143,0 4 197,0-3-157,0 10 1,0-8 24,0 5 1,0-4-7,0 4 0,0-4 84,0 4 1,0 1 8,0 4 0,0 0 75,0 1 0,0 4-73,0-1 1,0 3 91,0-2 0,0-2-93,0 7 0,0-2-58,0 2 0,0 1 24,0-6 0,0 0-144,0-5 0,0 0-190,0 1 190,0-1 0,0-5-60,0 1 130,0-7 1,-2 3 30,-3-6-51,4 0 1,-12 0-62,4 0 0,-1 0-66,-4 0 1,3 0-230,-8 0 1,3-4-199,2-1 0,0-5 215,-1 6 0,8-7 379,2 1 0,3-3 0,2-1 0</inkml:trace>
  <inkml:trace contextRef="#ctx0" brushRef="#br0">21100 12582 7928,'-15'0'117,"1"0"0,0 1 130,0 4 0,-1-2 316,1 6 1,-2 1-268,-2 4 1,2 0-274,-3 1 0,3 4-68,2 0 1,0-1 82,-1-3 0,0-1-45,-4 0 0,7 5 156,-2 0-275,3 0 1,3-5 47,4 0 1,2 1-114,2-1 0,2-5 26,2 1 1,6-2 127,9 1 0,-2 4 26,7-4 1,0-1-12,4 2 1,0-6-59,1 6 0,-1-7 54,1 2 0,-6 1-521,1-1 1,-5 0 39,5-5 507,-13 0 0,14-7 0,-9-1 0</inkml:trace>
  <inkml:trace contextRef="#ctx0" brushRef="#br0">21171 12624 8008,'8'14'73,"4"1"1,-5-1-64,2 0 0,2 0 353,-6 0 1,4-4-84,-4-1 0,0 1-221,-5 4 0,0-4 7,0-1 0,0 1-12,0 4 0,-7 0-232,-2 0 1,-4 0 95,-1 1 0,0-1-115,0 0 1,4 0-2,1 1 0,6-6 211,-2 0-108,3-5 144,2 8 0,7-10-152,2 3 1,4-4 13,1-1 0,0-1-219,0-4 1,1-3 105,-1-6 0,0 1 202,0 4 0,0-10 0,1 3 0</inkml:trace>
  <inkml:trace contextRef="#ctx0" brushRef="#br0">21341 12638 7928,'14'5'-417,"1"0"1,-1 0 477,0-5 1,0 1 281,1 4 0,0-3 61,4 2 0,-3-2-83,3-2 1,-2 0 13,2 0 1,-3 0-128,3 0 0,-8 0 236,-1 0-292,-1 0 1,-1 6-5,-3 4 0,1-2-60,-1 1 0,-2 0 49,-8 6 1,1 4-63,-11 0 0,4 6 98,-8-1 1,-4-2-136,-6 1 1,-1 1-272,-8 5 0,5-3-880,-5-2 1113,0 3 0,-4-5 0,-1 6 0</inkml:trace>
  <inkml:trace contextRef="#ctx0" brushRef="#br0">26090 13008 7922,'-6'-14'-764,"4"-5"704,-3 0 1,-1 0 216,1 5 0,-6 0-23,2-1 0,-4 7 113,-1 4 1,0 2-67,-1 2 1,-3 8 111,-1 6 1,-2 13-13,2 11 1,3 5-106,-3 4 1,-1 8-67,1 7 1,0 1-19,5-1 1,6-5-133,3-1 0,3-5 65,2-8 1,2-9-100,3-5 1,7-9-175,7-10 1,2-4 130,-2-6 0,-2-6-72,7-4 0,-7-9 81,2-4 0,2-4-188,-2-2 0,0-4 44,-5 0 1,0-5 40,0 5 1,-4 0 16,-1 4 1,-4 1 21,5-1 0,-7 7 385,1 3-196,4 4 362,0 7 0,6 9-180,1 14 0,-6 5 177,1 8 1,-2 7-120,1 3 0,4-2-130,-4 2 1,-1-11-112,1 2 0,-1-6-278,2 1 0,2-8-728,-2-7 719,3-6 0,1-3-171,0-9 1,-4-7-30,-1-7 471,-6-1 0,10-17 0,-5 4 0</inkml:trace>
  <inkml:trace contextRef="#ctx0" brushRef="#br0">26303 12681 7922,'24'0'35,"0"0"0,-1 0 191,6 0 1,-1 0-148,1 0 0,-1 0-241,1 0 1,-3 0-382,-2 0 1,-3-2 29,-7-2 61,0 2 296,-6-4 156,-2 6 0,-6 0 0,0 0 0</inkml:trace>
  <inkml:trace contextRef="#ctx0" brushRef="#br0">26460 12752 7922,'-15'0'0,"1"5"15,0 0 141,0-1 39,0 3 1,6 2 0,3 10 0,-1-2-33,1 7 0,0 0-108,5 4 1,5 1 73,0-1 1,6-1 49,-2-3 1,5 1-230,5-6 0,-1-2-153,5-7 0,1-4-211,5-6 0,-3 0 43,-2 0 1,-3-6-209,-7-4 0,0-7 579,0-2 0,-6-6 0,-2 3 0</inkml:trace>
  <inkml:trace contextRef="#ctx0" brushRef="#br0">26630 12667 7922,'10'14'-245,"-1"0"0,-6 2 146,2 3 1,1-2 280,-1 7 0,0 0-179,-5 4 1,0-4 2,0 0 0,-2-7-15,-2 2 1,2-3-17,-3-2-227,-3 0 0,7-4-73,-4-1 325,3-6 0,2-3 0,0-8 0</inkml:trace>
  <inkml:trace contextRef="#ctx0" brushRef="#br0">26758 12610 7922,'14'0'134,"-6"0"1,-1 2-291,-7 2 198,0 4 0,-2 6 24,-3 1 1,4-6 242,-4 1-251,3-7 0,2 5 93,0-4-208,0-2 0,7 4 153,2-6 0,4 0-147,1 0 0,0 0-62,1 0 1,-1 0 47,0 0 0,0 0-264,0 0 174,1 0 32,-1 0 1,-6 7 123,-4 2 1,-2 4 12,-2 1 1,-6 2 12,-4 3 0,2-2 17,-1 7 0,1-1 166,-1 6 0,-3-2-52,8-4 1,-3 4-77,3-3 1,2-4-13,-3-1 1,4-3-25,1-2 0,0-4 28,0-1 0,0-4 16,0 5-34,-7-7 1,1 5-19,-3-4 0,-4-2-318,4 3 196,-4-4 0,-1-1-403,-1 0 0,6-1 202,-1-4 1,7-8 284,-1-6 0,2-6 0,2 3 0</inkml:trace>
  <inkml:trace contextRef="#ctx0" brushRef="#br0">27341 12567 8155,'-5'10'255,"1"-1"0,-3-4-88,3 4 1,0-4 145,-5 5 0,1-1-177,-1 5 0,-9 1-114,4-1 0,-5 2 22,0 3 1,-3-2-217,-6 7 1,4-7 12,0 2 0,7-3 93,-2-2 1,5 0-30,4 0 1,-1 1 25,6-1-86,1 0 1,5 0 138,4 1 0,3-1 142,6 0 1,5 3-88,0-2 1,5 2 15,-5-8 1,4 2-240,-4-1 1,5 1 75,-5-6 0,5-1-123,-5-4 1,1 0-94,-1 0-681,-3 0 1005,4 0 0,-5-6 0,-1-2 0</inkml:trace>
  <inkml:trace contextRef="#ctx0" brushRef="#br0">27412 12596 7945,'8'6'-233,"3"-3"233,-6 7 0,1-2 149,-1 1 0,-3 4 31,2-4 47,-2 10 1,-8 0-118,-4 0 1,2 0-44,-1-10 1,4 4-36,-4 1 0,4-4 20,-5-1-562,7-6 357,-3 4 1,7-6-97,4 4 159,3-3 0,6 6 267,0-4 1,2 3 29,3 2 1,-6 4 46,6-4 0,-7 2-2,7-1 207,-3 2 102,-2-4-161,1 7-409,-7-8 0,-4 0 103,-8-7 0,-6 4-532,-9 1 0,-3 5 41,-6-6 1,-2 6-167,-4-5 0,9 4 331,-3-4 0,4 0-211,0-5 66,4 0 377,6 0 0,-1-7 0,1-1 0</inkml:trace>
  <inkml:trace contextRef="#ctx0" brushRef="#br0">27597 12596 7945,'14'9'0,"1"1"0,-1-6 324,0 6 0,-5-7 14,1 2 1,-1 1 102,6-1 1,-1 1-169,0-1 1,0-3 273,0 2-366,1-2 1,-1-2 261,0 0-540,0 0 271,1 0-455,-8 6 184,0-4-42,-7 4 55,0-6 122,0 6 82,0-4-60,0 4 182,-7-6-118,6 7 155,-5-6-42,6 5-119,0-6 0,0 2-49,0 3 3,0-4-101,0 6 162,0-7 143,0 0-226,0-7 5,0 6 49,0-6 6,0 7-1137,0 0 984,-7 0 165,6 0 0,-12 7-131,4 2 1,-4 4-35,-1 1 0,-7 7-179,-3 2 0,-10 11-310,-9 3 1,-4 5-1693,-5 0 1906,-4 1 1,12-1 0,-5 1 0</inkml:trace>
  <inkml:trace contextRef="#ctx0" brushRef="#br0">13038 9738 7945,'0'-28'0,"0"6"0,6-5 0,2 5 0</inkml:trace>
  <inkml:trace contextRef="#ctx0" brushRef="#br0">13209 9625 7945,'-14'0'0,"-1"0"0,1 0-338,0 0 0,0-2 61,-1-3 1,1 4 680,0-4 1,0 3 127,0 2-297,-1-6 1,1 4 46,0-2 0,0 2-153,-1 2 0,1 0-53,0 0 1,0 8 52,0 6 1,-1 4-26,1 10 1,-5 4-44,0 10 1,0 2-90,5 4 0,1-2 113,4 6 0,-2-6-16,6 1 0,0-3-3,5-1 0,0-5-10,0 0 0,2-7-99,3 2 0,-2-9 106,6-5 0,6-5-223,4-4 1,1-4 125,-1-6 1,-2-8-133,7-6 1,0-7-11,4-7 0,-4-7-140,0-3 0,-1-3 55,6-1 0,-6-1 107,1 0 1,-6-4 24,0 0 1,3-6-28,-2 6 1,-5 6 228,-4 8 0,-2 3 113,1 1 240,4 7-68,-12 2-78,6 12 0,-7 8-47,0 9 0,-7 6-27,-2 3 1,1 5-26,-2 5 1,1 7-29,-5 3 0,4 0 15,1 4 1,4-1-38,-4 11 1,5-6-8,0 2 0,2-4-167,2-1 0,6-7-219,4-3 1,3-5-165,1-4 0,6-8 196,4-7 1,-2-5-709,2 0 1,-5-4 54,4-4 883,-5-11 0,9-7 0,-5-6 0</inkml:trace>
  <inkml:trace contextRef="#ctx0" brushRef="#br0">13365 9354 9237,'14'0'267,"1"0"0,0 0 0,4 0-390,5 0 1,3 0-174,1 0 0,-4 0 236,0 0 1,-7 0-478,2 0 1,-3 0-84,-2 0 620,-6 0 0,5 7 0,-6 1 0</inkml:trace>
  <inkml:trace contextRef="#ctx0" brushRef="#br0">13493 9369 8047,'-2'14'0,"-2"0"0,-3 5 135,-2 0 0,-4 6 96,4-1 1,-4 8-8,-1 1 0,1 0 7,4-5 0,-2-4-133,6 0 0,-1-7-21,1 2 1,3-3-214,-2-2 1,4-1 54,4-4 1,0 2-193,5-6 1,2 0-158,8-5 1,-2 0 196,7 0 1,0-2-248,4-3 1,-4-1 8,0-3 471,-7-4 0,10-1 0,-5-8 0</inkml:trace>
  <inkml:trace contextRef="#ctx0" brushRef="#br0">13678 9397 8120,'8'2'-604,"-3"2"258,2 4 1,-5 6 529,3 1 0,-4-6 24,-1 1-281,0-1 78,0 5 0,0-4 16,0-1 1,-1-1-14,-4 2 0,-3 2 4,-6-2 1,0 2-12,-1 3 0,1 4-10,0 0 1,6 0 107,3-5 1,4 0-60,1 0 1,1-1 49,4-4 0,3 2-129,6-6 1,2 0-125,3-5 1,3-2 27,7-3 1,-6-2-463,1-8 597,-7 1 0,10-6 0,-5-2 0</inkml:trace>
  <inkml:trace contextRef="#ctx0" brushRef="#br0">13806 9411 8018,'8'-6'-296,"4"4"-463,-4-4 1084,7 6-154,-1 0 0,-5 2 126,1 2-226,-7-2 0,5 9-7,-4-6 1,-2 6 27,3-2 0,-2 4-4,2 1 1,-4 7-8,4 2 0,-3 4 2,-2 2 1,0-1-150,0 1 0,4-1 129,1 0 0,0 1-121,-5-1 1,0-6 65,0-3 1,0-3-1,0-2 105,0-6-93,0-1 1,-6-19-56,-4-2 1,-3-2-650,-1 7 483,0-4 1,0 7-353,0-3 0,6-4 553,3 3 0,3-2 0,2-2 0</inkml:trace>
  <inkml:trace contextRef="#ctx0" brushRef="#br0">14346 9354 7964,'-9'5'175,"-1"0"0,-4 11 76,-5-2 0,-6 3-320,1-3 0,-3 5 117,-1 0 0,-1 5-23,1-5 0,1 0 71,3-5 1,4-1 107,6-4 0,4 2-11,1-6 134,5 0-241,-2 1 1,12-3-158,4 7 0,4-7-59,5 2 0,3-4 146,7-1 1,-1 0-53,1 0 1,4 0-166,0 0 1,-2 0-190,-7 0 1,1 0-338,-6 0 1,0-4 317,-4-1 0,-6 0 409,1 5 0,-7 0 0,3 0 0</inkml:trace>
  <inkml:trace contextRef="#ctx0" brushRef="#br0">14417 9397 7964,'0'14'276,"0"0"1,0 5-133,0 0 0,-5 7-11,1-3 1,-3-1-292,3 2 1,2-6 103,-3 1 0,-1-4-271,1 0 164,1-1-741,4 0 902,-7-6 0,6 4 0,-6-4 0</inkml:trace>
  <inkml:trace contextRef="#ctx0" brushRef="#br0">14460 9440 7964,'14'0'-534,"0"0"543,1 0 0,-1 4 143,0 1 1,0 6 104,0-1 1,2 1-89,3-2 0,-3 4 15,3-4 1,1-1-59,-1 2 1,0-6 154,-4 6 0,-1-7-78,0 2 0,-5 1-30,1-1 0,-7 6-79,2-2 1,-11 6-145,-9 4 1,-7-2 56,-11 7 1,1-1 72,-5 6 0,0 4-448,-1 0 1,-1 0 72,6-4 225,-1-1 0,-7-6 0,-3-1 0</inkml:trace>
  <inkml:trace contextRef="#ctx0" brushRef="#br0">8076 7051 7874,'-6'-8'16,"12"2"0,4 6 304,10 0 1,10 0 41,8 0 0,0 0-265,9 0 0,4 0-112,1 0 1,0 0 162,5 0 1,5-1-397,13-4 1,-33 3-1,0 1 330,3-4 0,0 0 1,-2 3-1,0-1 19,-3-1 0,0-1 0,31-3-96,5-1 0,-2-2-12,-33 8 0,-1 1 0,36-3-187,-10 5 1,-9 0 43,-10 0 1,-9 0-474,-5 0 0,-10 6 623,-9 4 0,3-1 0,-7 6 0,-1 2 0</inkml:trace>
  <inkml:trace contextRef="#ctx0" brushRef="#br0">9356 6767 8210,'14'6'-5,"6"-3"2,4 7 0,3-1 100,1 6 1,2-1 131,4 0 1,-4 5 17,3 0 0,-3 0-95,-2-5 0,-4 5 75,0 0 1,-7 0-14,2-5 0,-3 2 26,-2 3 1,-6-2-220,-3 7 1,-7-5-95,-7 5 1,-7-1-138,-13 6 1,-5 6-22,-4 3 0,-10-2-421,-4 2 0,-9-5-885,-6 5 1147,-2-7 0,-2 4 1,0-6-1</inkml:trace>
  <inkml:trace contextRef="#ctx0" brushRef="#br0">5887 6696 8060,'-7'-14'0,"1"0"-207,-4-1 1,-1 1-360,7 0 0,-6 0 909,5-1 1,-6 6-157,2-1 1,-10 7-26,-5-1 0,-4 2-166,-5 2 1,-4 8 208,-5 6 1,1 7-121,3 7 0,0 8 172,9 7 0,-1 6 10,11 8 1,0 0-108,5 0 0,5-1-51,-1 1 0,7 0 35,-2 0 0,4-2-159,1-3 0,6 1 110,4-11 1,2-7-273,2-11 0,1-13 67,-1-2 1,5-7-25,0-7 1,6-14 21,-1-9 1,3-12-65,1-2 1,5-6-204,0-4 1,5-3-19,-5 3 0,1-4 97,-6-1 1,-1 5 101,-3 0 1,-4 8 99,-6 1 0,1 7 109,-1 8-77,-6 5 23,-2 3 288,-6 12 1,0 10 220,0 12 1,0 8-200,0 11 0,0 10 99,0 9 0,5-2-84,-1 3 1,6-1-198,-5 5 1,6-2 77,-2-3 1,4 0-165,1-9 1,0-5 15,1-15 1,0-4-421,4-9 1,-3-5-158,3-10 1,-3-9 220,-2-10 0,5-14-599,0-5 940,-6-2 0,-1-4 0,-4-2 0</inkml:trace>
  <inkml:trace contextRef="#ctx0" brushRef="#br0">5986 6042 8113,'14'2'-480,"1"2"0,0-2 231,4 3 1,-1-4 226,5-1 1,3 0 16,7 0 1,2-6-159,2-4 0,-2 3 126,-6-3 37,-7 1 0,5-6 0,-5 1 0</inkml:trace>
  <inkml:trace contextRef="#ctx0" brushRef="#br0">6100 6070 7841,'-8'2'158,"3"3"1,-1 4 49,1 10 0,-4 3-132,4 7 0,-6 10 85,1 4 1,-1-2-236,2-3 0,-2-7 8,6 3 0,-4-4-107,4-2 181,0-6 1,7-3 52,2-9 0,4-4-219,7-6 1,3-6 70,1-4 1,5-3-228,-5-1 0,6 0-56,-1 0 0,-3 0 370,-2-1 0,3 1 0,0 0 0</inkml:trace>
  <inkml:trace contextRef="#ctx0" brushRef="#br0">6313 5871 8113,'8'15'0,"3"-1"-323,-6 0 1,4 2 66,-4 3 1,5 1 419,-6 4 1,3-2-49,-3-3 0,-2-3-137,3 3 27,-4-10 0,4-1-47,0-3 45,-1-3 1,-2 2-9,3-8-26,-4 2 74,12-4 1,-11 7 4,2 4 0,-2 3-37,-2 6 1,0 5 10,0 0 0,-2 6-13,-2-1 1,-3 1 0,-2-1 0,-4-4-159,4-5 178,2-1-159,1-6 0,6-3 19,0-10 0,0-3-80,0-6 0,0 4-5,0 1-19,0-1-125,0 2 245,0 2 1,-2 6-3,-2 0 96,2 6 0,-4-4 0,6 11 0,0-6 0</inkml:trace>
  <inkml:trace contextRef="#ctx0" brushRef="#br0">6541 5942 8113,'-8'-14'0,"1"0"-501,7 0 344,-6 0 903,4-1-223,-4 7-139,6 2-180,0 6 1,5 2-165,0 2 1,6 4-8,-2 7 0,-1-1-90,2 0 1,-1-4-78,5-1 1,-4-4 81,-1 4 0,1-6-38,4 2 0,-5-3 48,1-2 1,-5 1-22,4 4 41,-6-3-53,4 4 105,-1 0 1,-5-3 7,4 7 1,-3-5 146,-2 4 1,-2 1-103,-3 4 1,4 0 64,-4 0 1,-1 0-89,1 1 1,-1 0 114,1 4 1,3-1-74,-2 5 0,1 1 42,-2 5 0,3-1-152,-3 0 0,2-1 108,-1-3 0,0 1-168,-5-6 1,6 0 96,-2-5-161,-3 1 108,7-7-424,-12-2 1,7-8-32,-4-2 1,2 0-208,3-5 1,2-1 685,-6-4 0,-1 0 0,-4 0 0</inkml:trace>
  <inkml:trace contextRef="#ctx0" brushRef="#br0">7124 5971 8020,'-23'6'0,"-3"-3"-79,2 7 1,2-5 0,0 4 68,1 2 1,-4 2 419,1 1 1,-3 5-260,-1 0 0,4 0 62,0-5-53,7 0 98,-3 0-327,12 1 1,3-3 109,10-2 1,4 1-54,10-6 1,3 6 48,7-2 1,-1 4-111,0 1 1,2 0 115,4 0 0,-4 5-20,3 0 1,-5-1-591,-4-9 1,1 4 259,-6-4 0,3-1-758,-7 2 1065,2-7 0,-9 9 0,6-4 0</inkml:trace>
  <inkml:trace contextRef="#ctx0" brushRef="#br0">7209 6056 8072,'-6'8'0,"4"5"-348,-3-4 1,2 5 86,-2 5 1,4 3 596,-4 7 0,-1-1-102,1 1 1,0-1 35,5 1 1,0-2-108,0-4 0,5-2-65,0-7 1,6-1-152,-2-4 1,4-3 90,1-6 0,0-1-91,0-4 1,1-4 82,-1-10 0,0-3-172,0-7 1,-6 1 34,-3-1 1,-3 1-198,-2-1 1,0 7 6,0 3 1,-8 3 47,-7 2 0,0 6 27,-9 4 1,5-3 221,-5 3 0,7-1 0,-10-1 0,5-2 0</inkml:trace>
  <inkml:trace contextRef="#ctx0" brushRef="#br0">7351 5999 8072,'14'7'-104,"7"-1"201,2 3 0,0 4 16,0-3 0,1-3 174,4 3 0,1-1-15,-1 6 1,1-6-61,-1 1 0,1-6-29,-1 6 0,-1-7 22,-3 2 0,1 1 58,-6-1 1,-5 4-161,-5-4 1,-5 6 87,0-1 0,-5 4-323,-9 5 0,-12 3-45,-16 6 1,-9 2-68,-5 3 1,-10 2-246,-4 3 1,3-3 47,1-7 0,7-1 441,7-3 0,1 3 0,11-5 0</inkml:trace>
  <inkml:trace contextRef="#ctx0" brushRef="#br0">19536 9994 8139,'-15'-20'0,"1"-1"-122,0-3 1,0 4-216,0 6 0,4-1 0,1 3 614,-2 2 0,-2 4-45,-1 6 1,-1 6 35,1 4 1,-2 9-158,-3 4 0,2 7 69,-7 8 0,5 0 87,-4 10 0,4 2-141,-5 2 0,8 5-46,2 5 0,1-9 89,9 4 1,-1-11-186,5-3 1,0-8 60,0-12 0,6-4-172,4-9 1,7-4 18,2-6 1,2-8 80,-2-6 1,-4-2-236,4-8 1,2 1 194,-2-6 0,0 1-165,-5-1 0,0 1 65,0 0 0,1-2-233,-1-4 1,5 3 41,0-7 1,0 6-22,-5-1 0,5 3 433,0 2 0,0 4-101,-5 0 0,-4 13 447,-1 2 0,-4 6-213,4 3 0,-4 6 132,4 3 0,-4 15-69,5 4 0,-7 12 267,2 3 1,1-1-255,-1 6 1,1-4-221,-1-1 1,1-2-130,3-3 1,6-5-409,-1-10 1,0-7 112,5-6 0,-2-9 165,2-1 1,-3-17-688,3-12 903,-3-15 0,5 0 0,1-13 0</inkml:trace>
  <inkml:trace contextRef="#ctx0" brushRef="#br0">19877 9468 8028,'14'-8'65,"2"2"154,3 6 0,-2 0-35,7 0 1,-5-2 44,5-2 1,-2 2-1191,1-3 753,4-3 1,-11 7-735,3-4 942,-10 3 0,-2-4 0,-7-2 0</inkml:trace>
  <inkml:trace contextRef="#ctx0" brushRef="#br0">19948 9454 7819,'-8'6'-525,"-3"-3"525,6 7 1,-6-1 80,2 6 0,-4 0 230,-1 4 1,-2 5-66,-3 9 0,3-3-206,-3 3 0,2 2 74,-2-2 1,8 0 50,-3-4 0,9-1-98,0 1 1,4-7-106,1-3 0,8-3 72,6-2 1,2-6-18,7-4 1,-1-2-287,2-2 1,3-2 130,-3-2 0,-2-4-364,1-6 1,-5-1 208,1 1 0,-3 0 293,-2 0 0,0 0 0,0-1 0</inkml:trace>
  <inkml:trace contextRef="#ctx0" brushRef="#br0">20033 9525 8028,'14'0'0,"1"0"-407,-1 0 1,0 6 174,0 4 1,-1 2 401,-4 3 0,3-1-36,-8 0 0,1 0-113,-5 1 0,0-1 86,0 0 1,-2-5 7,-2 1 0,1-2-40,-7 1 0,1 2-13,-6-6 1,3 1-68,2-1 1,-2-2 66,2 7 1,2-5-61,-1 4 0,6-4 46,-2 4 0,3-4-65,2 4 1,0-4-8,0 5 1,7-7-112,2 2 1,10-4-278,5-1 1,4-6 13,5-4 398,-3-2 0,11-15 0,-4-3 0</inkml:trace>
  <inkml:trace contextRef="#ctx0" brushRef="#br0">20232 9553 8028,'15'0'-690,"-1"0"1,0 0 563,0 0 0,0-4 137,1-1 1,-6 0 168,1 5 1,-3 2-133,3 3 0,-2-4-18,-3 4 1,-4 3 14,4 1 0,-4 4 116,-1 1 1,0 0-63,0 1 1,0 3 75,0 1 0,0 5-97,0-5 1,0 5 18,0-5 1,0 4-61,0-4 1,0 2 48,0-2 0,0-3-10,0 3 1,-1-4 3,-4 0 0,4-6 173,-4 1-102,3-1-79,-4-1 0,-2 3-191,-6-6 0,4-1 71,1-4 0,-1-1-110,-4-4 0,0 2 53,0-6 0,0-1-406,-1-4 0,7 0 201,4-1 0,2 1 310,2 0 0,0-7 0,0-1 0</inkml:trace>
  <inkml:trace contextRef="#ctx0" brushRef="#br0">20687 9425 8028,'0'15'0,"-1"-6"-180,-4 1 0,-3 1 83,-6 8 0,-2-4 613,-3 4 1,2 2-171,-7-2 0,5 1-287,-5-1 0,7-3 33,-2 3-62,3-3 1,8-2 48,4 0-47,2 1 0,10-3-155,6-2 1,0-2 32,5-4 1,2-2-113,-2 3 1,4-4 59,-4-1 0,5 0-145,-5 0 0,0 0-392,-5 0-130,0 0 809,1 0 0,-7 0 0,-2 0 0</inkml:trace>
  <inkml:trace contextRef="#ctx0" brushRef="#br0">20716 9440 8028,'14'0'-250,"0"0"1,-1 6 230,-4 3 1,2 4 409,-6 1 0,0 5-281,-5 0 0,0 2-61,0-2 0,-2-3 45,-3 3 1,-1-4 7,-3 0 0,-4-3-157,4-2 1,1 1 151,-2-7-232,1 7 157,1-9-156,1 4 49,7 1 78,0-6 0,8 6-111,7-7 0,0 0 63,9 0 0,-5-2-251,5-3 1,-1 2 79,6-6 1,-1-1-214,1-4 0,-7 4 439,-3 1 0,3-7 0,0-6 0</inkml:trace>
  <inkml:trace contextRef="#ctx0" brushRef="#br0">20886 9539 8028,'15'8'0,"-1"-2"0,0-6 0,2 0 0,3 0 0,1 0 0,4 0 0,1 0 0,-6 0 0,5 0 0,-5 0 0,5-4 0,-6-1 0,-3 0 0,-6 5 0,-1 2 0,2 3 0,-4-2 0,-6 6 0,0 2 0,0 8 0,0-1 617,0 5 1,-6 1-191,-4 4 1,2-2-198,-1 2 0,-1-9-273,-4 5 1,5-7 137,-1-3 0,5-1-105,-4-4 0,4-1-4,-4-3 0,4-3-71,-5 2 1,6-7 84,-6-1 0,5-6 88,-4 5 87,6-6 0,-4 8-85,7-6-247,-6 5 191,5-2-247,-6 6 27,7 0-853,0 0 970,-6 0 1,-2 0-114,-6 0 0,0 5 112,-1 0 0,1 4 70,0-4 0,-7 6 0,-1-3 0</inkml:trace>
  <inkml:trace contextRef="#ctx0" brushRef="#br0">25763 10122 8134,'-2'-16'-190,"-2"-3"1,2 2-305,-3-7 0,-1 7 404,1-2 0,-6-2 431,2 2 0,-4 7-128,-1 7 0,-2 3-147,-3 2 1,2 7 209,-7 2 0,2 17-81,-2 7 1,-1 8 61,6 6 0,-5 8-61,5 7 1,0 6-125,5-2 0,2-2 49,2-3 1,4-10-162,6-9 1,0-5 109,0-9 0,1-7-172,4-7 0,3-6-65,6-8 1,2-3 123,3-7 1,-3-1-117,3-13 1,1 1-100,-1-6 0,6-6-148,-1-2 1,-2-4 39,2-2 0,-2 5 116,2 0 1,-2 2-30,-3-2 1,-3-2 144,3 7 1,-8 2 243,-2 7 0,-1 3-276,2 7 295,2 6 1,-9 8 142,7 10 1,-7 13 327,2 6 1,-2 9-286,2 0 1,-4 3 39,4 1 1,-2-1-496,2-3 0,-2-3 115,6-6 0,1-12-110,4-3 0,0-9 46,1 0 0,-1-12-374,0-7 0,0-6 9,0-9 454,1-6 0,-1-1 0,0-7 0</inkml:trace>
  <inkml:trace contextRef="#ctx0" brushRef="#br0">26047 9667 8129,'10'5'155,"-1"0"1,1 6 353,4-2 0,0-3-611,0-1 0,5 2 146,0-3 1,5 1-550,-5-5 0,5 0 290,-5 0 1,0 0-569,-5 0 488,-6-6 1,-2 3 38,-6-7 1,-2 7 255,-2-2 0,-4-3 0,-6 0 0</inkml:trace>
  <inkml:trace contextRef="#ctx0" brushRef="#br0">26147 9681 8129,'-6'8'-57,"4"5"0,-4-5 235,6 6 0,-2 7 73,-3 2 0,2 4-276,-6 2 1,-1 5 135,-4 4 0,0-1-71,0 0 0,-1 1 19,1 5 0,5-7-58,-1-2 1,5-6 98,-4-4 1,6 1-146,-2-6 1,10-6-124,4-9 1,5-4 68,5-4 0,-3-1-303,3-9 1,2 1 148,-2-11 1,0 5-670,-5-4 922,0 5 0,0-9 0,1 5 0</inkml:trace>
  <inkml:trace contextRef="#ctx0" brushRef="#br0">26204 9781 8129,'22'1'0,"-3"4"0,1-2-293,-1 7 1,5-1 82,-5 6 0,0-1 545,-5 0 0,-1 0-96,-4 0 0,-2-4-224,-7-1 0,-2 1 6,-3 4 1,-4 0-2,-10 0 0,1 1-9,-5-1 1,4 0-96,-5 0 1,7 1 25,-2-1 0,8-2 70,1-2 0,7 3-44,-2-4 1,4-1 22,1 1 1,6-5 20,4 0 0,4-2-54,5-2 0,3-2-2,6-2 0,5-4-92,1-7 0,-1 1-225,-5 0 0,-1 0 361,-3 0 0,-4-1 0,-5 1 0</inkml:trace>
  <inkml:trace contextRef="#ctx0" brushRef="#br0">26460 9667 8122,'8'0'-1452,"-1"0"1277,-2 0 486,-3 6 0,4-2-67,-6 5 1,0-4-115,0 4 261,0-6-137,0 4 46,0-1-120,0-4 348,0 4-336,0-6-251,6-6 31,-4 4 139,4-4-171,-6 6 194,0 0-232,7 0 0,-4 0-66,6 0 105,-6 6 0,10-4-13,-3 2 1,2-4-3,2-4 1,1 2-130,-1-3 170,0-3 1,0 7 26,0-4 0,-4 4-41,-1 1 1,-4 0 115,5 0-69,-7 6 10,3 2 7,-6 6 0,0 0 1,-5 0-14,1 1 0,-1-1 3,5 0 0,-2 2 70,-2 3 1,2 3-74,-3 6 0,4 1 172,1-1 1,0 5-87,0 1 1,0-1-37,0-5 0,0-1 10,0-3 0,0-4 4,0-5 0,-2-1 81,-3 0 0,2-6-86,-6-3 1,-1-4 76,-4-1 1,5 0-68,-1 0 1,-4 0-142,-5 0 1,-2 0-62,2 0 1,4-6-194,-4-4 0,3 2 119,2-1 1,4 0-156,1-6 1,6 1-5,-2 0 0,11 0 43,8-1 0,2 1-156,8 0 0,4-2 475,5-3 0,7-3 0,-4-6 0</inkml:trace>
  <inkml:trace contextRef="#ctx0" brushRef="#br0">27242 9553 7854,'-15'15'-983,"-4"-6"901,1 1 0,-8-1 282,3 5 1,-6 1 353,-4-1 0,1 0-265,-6 0 1,2 0-49,-2 1 1,3-1-155,7 0 0,6 0 21,3 0 1,9 1-73,6-1 1,2-5-81,2 1 1,6 4 91,4 5 1,9 0-141,5-5 0,2 0-50,3 1 1,6-1 107,3 0 1,1-4-150,-1-1 0,1-4 20,-5 4 0,-6-6-194,-4 2 1,-7-3 2,2-2 0,-3 0-355,-2 0 709,-6 0 0,-2-7 0,-6-1 0</inkml:trace>
  <inkml:trace contextRef="#ctx0" brushRef="#br0">27242 9553 8095,'6'-7'0,"-3"2"-252,7 10 0,-7 2 123,1 8 1,-2-1 427,-2 0 0,0 5-105,0 0 1,-2 5-168,-2-5 1,1 0 153,-7-5-81,7 0 0,-3-4-105,6-1-13,0-6-84,6 3 0,2-6 83,6 0 0,-4 0-27,-1 0 0,-4 2 66,4 3 1,-4 3 0,4 6 0,-4 0-9,5 0 1,-7 5 15,2 0 1,-4 0 108,-1-5 1,0 1-88,0-1 409,0 0-202,0 0-117,0-6 0,-1-2-118,-4-6 0,2 0-148,-7 0 1,-4 0-28,-5 0 1,-6-4-344,1-1 0,-3 0-112,-1 5 0,-1 0 224,1 0 1,1-4 383,3-1 0,4-6 0,6 3 0,-1-6 0</inkml:trace>
  <inkml:trace contextRef="#ctx0" brushRef="#br0">27441 9610 8095,'19'13'-56,"0"-4"1,1 4-101,-1-3 0,-3 2 457,3 2 1,-5 1 433,-4-1 0,2-2-354,-2-2 0,1 3-145,-2-4 0,4-3 17,-4-1 0,-1 1 219,2-1-398,-1 0-48,5 1 1,-6-3-201,-3 7 0,-7-1-55,-7 6 1,-8 7-273,-17 6 1,-10 2 18,-13 8 1,0-5 20,-4 5 0,9-6-559,4 1 811,4-3 0,1-2 0,1 1 0</inkml:trace>
  <inkml:trace contextRef="#ctx0" brushRef="#br0">13152 6454 8026,'-6'-36'0,"2"1"-261,-5 7 1,4 1 0,-4 3-357,-2 5 0,-2 5 976,-1 5 0,0 2-179,-1 7 1,-4 0 170,0 0 0,-6 7-154,1 2 0,2 10 34,-1 5 1,5 3-47,-1 1 1,-1 7 100,1 3 1,0 3-112,5 1 0,-1 3-8,1 2 0,0 4-237,0 5 1,6 1 91,3 0 0,4-8-80,1-6 0,0-9-49,0-10 1,6-5-97,3-9 1,10-6 46,5-8 0,4-11-65,6-8 1,2-12-83,7-8 1,-1-1-34,1-8 1,-5 9 135,0-4 0,-8 6 67,-2-7 0,-1 4-2,-8 2 1,5 0 5,-5 5 1,-5-3 97,-5 7 0,-6 4 60,2 6 1,-3 5 326,-2-1 72,0 10 1,0 4-46,0 10 1,-5 9-85,0 10 1,-1 4-44,1 5 1,4-1 210,-4 6 0,3-2-124,2 2 0,0 2-219,0-7 1,2-2-225,3-7 1,3 0-341,6-10 0,0 2-222,0-11 1,-4-1 341,-1-4 1,1-8-88,4-6 0,0-2 71,0-7 1,-6 4 335,-3-5 0,3-6 0,0-6 0</inkml:trace>
  <inkml:trace contextRef="#ctx0" brushRef="#br0">13422 5815 8029,'0'-8'-834,"0"1"1449,0 7-535,0 0 0,6 0-45,4 0 1,7 0-116,2 0 1,8-4 88,1-1 0,1-11-151,4 2 0,-3-4 66,-2 4 1,-5 2-583,-4 2 128,-4-3 530,-7 12 0,-8-5 0,-14 12 0,-8 2 0</inkml:trace>
  <inkml:trace contextRef="#ctx0" brushRef="#br0">13436 5800 8029,'7'-8'-462,"-6"2"1,10 8 717,-6 2 0,0 11 8,-5 8 0,0 4-94,0 2 0,-2-1-97,-3 0 0,-3 6 103,-6-1 1,5-3-95,-1-2 1,6-7-6,-6 7 1,7-9-194,-2 0-63,4-3 1,2-7 63,4 1 0,-2-7-104,7 2 0,-1-5 50,5-5 0,2 2-193,3-7 0,-3 6 98,3-6 0,1 5-241,-1-4 505,0-1 0,-5-4 0,1 0 0</inkml:trace>
  <inkml:trace contextRef="#ctx0" brushRef="#br0">13692 5729 8029,'14'-6'-1756,"1"4"1952,-1-2 0,-5 4-86,1 4 1,-7-1 210,2 7 1,-4-1-155,-1 6 0,0-1-181,0 0 1,-1 0-45,-4 1 1,-1-1 85,-4 0 0,-3-1-159,4-4 0,1 2 98,-1-6 0,4 4-64,-5-4 1,7 1 6,-2-1 77,4-3 125,1 10 0,6-8-87,4 5 0,-2-6 17,1 2 1,1 1-42,4-1 0,0 4 24,0-4 1,-4 5-4,-1-6 1,-4 3 174,4-3-140,-5-2 40,2 11 0,-6-10-182,0 6 1,-6-4 111,-4 5 0,-4-1-195,-5 5 0,-2 0 62,-2 1 1,-3-6-32,7 1 1,0-7-26,5 1-210,0-2 1,5-8 371,-1-4 0,7-15 0,-3-5 0</inkml:trace>
  <inkml:trace contextRef="#ctx0" brushRef="#br0">13849 5715 8029,'7'6'-1369,"6"2"1336,-5 0 0,6-2 236,0-6 1,-4 0 89,-1 0-137,1 0-120,4 0-10,0 0 20,-6 7 0,0 1 4,-3 6 1,-4 2-12,4 3 0,-3 1-9,-2 4 0,-5 3 138,0-4 0,-1 4-120,1 2 1,4-1 160,-4 1 1,2-6-47,-2 1 0,3-7 91,-2 2-32,2-3 19,2-8 105,0 5-227,-6-12 1,3 5-198,-7-6 0,5 0 103,-4 0 1,4 0-803,-4 0 360,5 0 1,-7-1-200,7-4 0,-1 2 59,5-6 557,0-1 0,0-17 0,0-3 0</inkml:trace>
  <inkml:trace contextRef="#ctx0" brushRef="#br0">14161 5786 8029,'-9'2'-399,"-1"2"1,1 0 872,-5 5 0,-2 1-156,-3 4 0,2 5-187,-7 0 1,6 4 4,-1-4 1,4 2 71,0-2-260,8-3 1,-4 4 140,6-6 1,2-6-192,7-3 0,4 1 62,6-1 1,7 0-63,3-5 0,-2 1 15,2 4 0,-1-2 54,6 7 1,-1-6-171,1 6 0,-6-7 43,1 2 0,-2 1-253,2-1 0,-4 0-142,-6-5-110,1 0 665,-1 0 0,-6-7 0,-2-1 0</inkml:trace>
  <inkml:trace contextRef="#ctx0" brushRef="#br0">14346 5815 7778,'0'18'-238,"0"1"0,0 2 623,0-2 0,-5 1-387,1 4 0,-6 1 40,5-6 0,1 5-360,4-5 159,-7 0-241,6-5 153,-6 0 251,7-6 0,0-8 0,0-8 0</inkml:trace>
  <inkml:trace contextRef="#ctx0" brushRef="#br0">14460 5786 8029,'14'5'-524,"0"0"1,1 6 848,-1-2 0,0 8-51,0 2 1,0 0 164,1-4-268,-1-1 1,0 0 141,0 0 1,-4-1-90,-1-4 0,-6 4 108,2-4 0,-3 4-158,-2 1 0,-8 1-99,-6-1 0,-2 2-35,-8 3 0,-4-2 101,-6 7 1,-5-2-378,1 1 0,-8 3 150,-1-7 0,4 3-1155,5-8 1241,13 3 0,-2-9 0,13 6 0</inkml:trace>
  <inkml:trace contextRef="#ctx0" brushRef="#br0">19749 6568 8250,'0'-27'-647,"0"3"1,0-1 184,0 6 0,-2 0 584,-2 5 1,-4 0-106,-7 0 0,-5 6 67,-4 3 0,-4 3 33,-5 2 0,3 2 197,-4 3 1,4 7 193,2 7 0,0 11-253,-1-1 0,7 7 65,3-3 1,3 7-67,2-2 1,5 3-235,-1 1 0,7 1 117,-2 0 0,4-2-119,1-3 1,0 1-21,0-6 1,1 4-169,4-9 1,3 4-75,6-9 1,-5-4 93,1-4 0,-1-3-55,6-7 1,0-2 89,4-8 0,-1-3-66,5-6 1,1-11 43,5-3 1,-1-6-158,0 1 1,1-5 9,-1-9 1,1 1 58,-1-6 1,-6 5 227,-3-6 1,0 9-163,-5 2 1,4 7 535,-9 11-194,-2 4-38,-1 12 0,-6 16-28,0 15 1,0 12 465,0 12 0,0 9-176,0 5 1,0 1 12,0-5 1,2-7-503,2-2 1,4-10 77,6-5 0,1-10-145,-1-4 1,5-9 59,0-5 0,1-12-460,-1-7 0,-3-13 166,3-11 1,-8-4 382,-1-6 0,-1-2 0,5-7 0</inkml:trace>
  <inkml:trace contextRef="#ctx0" brushRef="#br0">19891 6127 8164,'14'0'-847,"5"0"438,0 0 0,2-6 529,-2-4 0,-2 4-74,7 1 1,-5-1 201,4 1 0,-5 1-148,1 4 0,-3 0-490,-2 0 261,-6 0 0,3 1-432,-7 4 379,1-3 1,-6 4 181,-4-6 0,-3 0 0,-6 0 0</inkml:trace>
  <inkml:trace contextRef="#ctx0" brushRef="#br0">20076 6085 8164,'-10'0'-173,"1"0"40,6 0 0,-5 0 345,3 0 1,4 6 41,-4 3 1,2 9-60,-2 1 0,2 6 31,-7-1 0,6 7-165,-6 2 0,2 5 83,-1-4 1,-4-1-120,4-5 1,1-1 34,-2-3 1,7-4-124,-2-6 1,4 1 98,1-1 0,1-1-79,4-4 1,3-3-171,6-6 1,0 0 88,1 0 1,0-1-296,4-4 0,-3-3 167,3-6 0,-3 4-856,-2 1 1108,0-1 0,1-4 0,-1 0 0</inkml:trace>
  <inkml:trace contextRef="#ctx0" brushRef="#br0">20147 6085 8164,'14'0'0,"0"0"0,1 0 10,-1 0 1,0 4 391,0 1-234,1 6 4,-1-3 1,-6 6-343,-4 0 1,-4 1 53,-4-1 1,-4 0 68,-6 0 1,-1 1-98,1-1 1,-2 0 78,-3 0 0,8-4-154,-3-1 108,3 1 66,3 4 23,2 0 1,12-6 25,4-3 0,7-4 2,2-1 1,1 0 7,-1 0 1,2-4-1,3-1 0,1 0-10,-6 5 161,0 0-160,-5 0 0,-6 6 174,-3 4 0,-10 7-96,-5 2 1,-2 2 37,-2-2 1,-1-3-73,1 2 1,-2-2 0,-3-2 0,8-6-351,-3-3 0,8 1 124,-4-1 1,7-2-291,-2-7 1,4-9 159,1-6 1,0-8 306,0-1 0,0-1 0,0-5 0</inkml:trace>
  <inkml:trace contextRef="#ctx0" brushRef="#br0">20318 6056 8164,'14'0'0,"5"0"51,0 0 0,4 0 148,-4 0 1,5 0-157,-5 0 1,5 0-47,-5 0 0,0 0-229,-5 0 1,-5 0-132,1 0 247,-7 0 178,3 7 5,-6 0 0,-4 12 41,-1 0 1,-6 7-103,1-3 0,4 4 242,1 2 1,-1-1-20,1 0 1,0 1-86,5-1 1,0-1-135,0-3 0,0-4 137,0-5-57,0-1 111,0 0-163,0-6 0,-1-2-66,-4-6 0,-3 0-150,-6 0 0,0 5-13,0 0 1,-2-1-201,-3-4 0,3 0 35,-3 0 0,5-1 83,4-4 1,4-3 272,6-6 0,0-6 0,0-3 0</inkml:trace>
  <inkml:trace contextRef="#ctx0" brushRef="#br0">20815 6028 8152,'8'6'-189,"-3"4"0,-7-3 152,-7 3 0,-2 4 149,-13 5 1,5 2 52,-5-2 0,5-2-89,-4 7 1,1-7 13,-2 2 0,3-3 2,7-2 1,5-1 113,-1-4-120,7-3 0,-3-4-154,6 3 102,0-4 1,6 6-101,4-7 0,2 6 45,2 3 0,2-1 54,3 2 1,2-1-162,2 6 0,4-3 78,-3-2 1,-2 2-291,2-2 0,-7-4-53,2-1 1,-3-4-382,-2-1 774,0 0 0,-6 0 0,-1 0 0</inkml:trace>
  <inkml:trace contextRef="#ctx0" brushRef="#br0">20915 6042 8152,'14'9'-63,"0"1"1,0-1 163,1 6 1,-1-3 4,0-2-34,0 9 1,-6-5-140,-3 10 1,-4-4 128,-1-6 0,-1 1 43,-4-1 1,2-5-126,-6 1 1,-1-2 86,-4 1 1,4 2-79,1-6 0,4 0 111,-4-5-183,5 6 138,-2-4 1,11 5-90,0-2 1,10-3-53,0 3 1,7-4-213,-3-1 0,4-5-208,-4 1 1,5-6 54,-5 5 451,0-6 0,-5 3 0,0-6 0</inkml:trace>
  <inkml:trace contextRef="#ctx0" brushRef="#br0">21156 6085 8144,'10'1'-178,"-1"4"1,1-2-236,4 7 1,-4-3 778,-1 3 1,1 1-42,4-6 0,0 6-6,0-2 1,0-1 45,1 2-144,-1-7 1,0 8-32,0-6 1,-6 1 71,-3-1-140,-4-4 1,-1 12-85,0-4 0,-6 1-132,-3 4 1,-10-1 57,-5 10 0,-3 1-158,-1 5 1,-9 5 56,-5 4 1,-2 3-44,-9 2 0,8-7 41,-3-3 0,4-3 1,1-1-1</inkml:trace>
  <inkml:trace contextRef="#ctx0" brushRef="#br0">26502 6312 8047,'-11'-13'9,"-3"4"1,-10 3 92,1 6 0,1 6 6,-2 3 0,-1 17 123,-9 7 1,4 8-112,-3 6 0,3 2 54,2 3 0,1 8-340,3-3 0,4 10 312,5-1 0,3-9-135,2-5 0,4-8-39,6-6 1,0-5-16,0-9 0,6-8-34,4-7 1,2-6 16,3 2 0,-1-10-140,0-4 0,5-10 54,0-5 1,6-4 187,-1-5 0,3-4-297,1-5 1,1-1-123,-1 0 1,-1 1 0,-3-1 0,1 2 77,-6 3 0,-2 3 302,-7 7 1,2 1-4,-2 3 0,-2 4 414,1 6-365,-6 6 1,5 9 160,-3 14 1,-2 11 61,7 12 1,-7 2 181,2-2 0,1 9-212,-1 1 1,4-1-65,-4 0 0,6-4-477,-2-5 1,4-10 191,1-9 1,0-5-138,1-4 0,-3-5-28,-2-10 1,2-9-427,-2-10 698,3-9 0,1-3 0,0-7 0</inkml:trace>
  <inkml:trace contextRef="#ctx0" brushRef="#br0">26716 6028 8047,'9'1'-651,"1"4"0,-1-3 882,5 2 1,2 0-168,3 0 1,3-2 30,7 3 0,-1-4-68,0-1 0,-1-1-34,-3-4-111,3 3 0,-11-9-372,3 7 215,-10-1 0,-4 5 124,-10 0 1,-4 1 150,-10 4 0,-4 3 0,-5 6 0</inkml:trace>
  <inkml:trace contextRef="#ctx0" brushRef="#br0">26815 6113 7669,'-13'10'-53,"4"-1"1,3-4 447,6 4 0,0 2-6,0 8 0,0-1-104,0 5 1,0 3-50,0 7 1,0-6-123,0 6 1,0-11-183,0 6 0,0-4 250,0 0 0,0-4 30,0-6 0,0 1-20,0-1 1,6-6-35,3-3 0,4-4-232,1-1 1,1-6-123,-1-4 1,5-2-158,0-3 353,0-5 0,1-2 0,2-7 0</inkml:trace>
  <inkml:trace contextRef="#ctx0" brushRef="#br0">27000 6056 8047,'9'0'-268,"1"0"1,-1 2 436,6 3 0,-6 1 321,1 3 0,-1 4-263,5-4 0,-6 9-32,-3 1 0,-4 0-292,-1-5 1,0 0 89,0 0 1,-1 1-94,-4-1 1,-1 0 45,-4 0 0,-1-4-86,7-1 0,-3-4 136,2 4 0,4-4-121,-4 5-15,4-7 120,7 9 1,2-5 88,6 2 0,-1-1-78,-4-3 0,4-2 152,-4 6-116,-2-5 20,5 8-20,-10-10-16,4 10 0,-12-5-135,-4 2 1,-2 4 125,-3-4 0,-3 2-223,-1-1 0,-5 1 108,5-6 0,0-1-266,5-4 0,4 0 127,1 0 1,4-3 251,-4-6 0,5-1 0,-2-10 0</inkml:trace>
  <inkml:trace contextRef="#ctx0" brushRef="#br0">27199 6014 8047,'14'0'-502,"-4"1"869,-1 4 0,-4-2-62,4 7 1,-4-6-505,5 6 161,-1-7 1,5 3 65,1-6 1,-6 0 31,0 0-217,1 0 0,4 0 205,0 0-152,-6 0 1,-1 7 88,-7 2 1,-2 0 7,-3 6 1,2-4 66,-6 8 0,4 3 140,-5 2 1,7 2-114,-1 3 0,-3-1 158,2 1 0,1 4-133,4 0 1,0 0-26,0-4 0,0-3-115,0-2 1,0-3 125,0-7 0,0 0-86,0 0 98,0-6-198,0 5 52,0-12 0,-7 6-103,-2-7 1,1-2-334,-1-3 1,5-2 194,0-8 1,-3 1-891,3 0 1167,-1 0 0,5-7 0,0-1 0</inkml:trace>
  <inkml:trace contextRef="#ctx0" brushRef="#br0">27782 6014 8047,'-14'6'341,"-2"0"-81,-3 4 1,-5 4-192,-9 0 1,1 0 8,-5 5 1,0 2-129,-1-2 1,-1 4 105,6-4 0,1 5-88,8-5 0,4 0-6,6-5 1,6-4 162,3-1 1,3-4-233,2 4 0,2-4-55,3 5 1,7-6 136,7 6 0,5-2 32,-5 1 0,6 4-3,-1-4 0,3 4-61,1 1 1,-4-1-9,0-4 1,-5 4-129,4-4 1,-5-2 112,1-3 0,-4 3-850,0-2 930,-7-1 0,4 3 0,-4 0 0</inkml:trace>
  <inkml:trace contextRef="#ctx0" brushRef="#br0">27839 5999 8047,'8'7'0,"-4"2"0,-2 4-113,-2 1 1,0 0 125,0 0 1,0-3 365,0 4 0,0-4-67,0 8 1,-2-4-436,-2 0 0,-4 1 7,-6 2 0,-1-5-22,1 6 0,0-6 141,0 6 0,4-8-252,1-2 110,6-6 1,-2 4-15,10-7 0,2 4 140,8 1 1,-1 0-44,0-5 0,0 1 156,1 4 1,-1-3-13,0 3 0,0 1 109,0-1 0,-4 4-87,-1-4 283,1 6 45,-2-3-301,-2 6 0,-7-1-220,-4-4 0,-3 4 113,-6-4 0,-2-1-506,-3 2 0,-3-3 126,-7 3 0,6 1 350,-1-6 0,0 6 0,-4-3 0</inkml:trace>
  <inkml:trace contextRef="#ctx0" brushRef="#br0">27953 6042 8047,'6'8'0,"3"5"-227,10-4 0,-3 4 91,3 1 0,-3 3 731,-2-3 0,5 4-146,0-9 1,5-1-199,-5 2 0,6-7-84,-1 2 0,-4-4 20,-1-1 1,-3 0-121,-2 0 192,0 0-327,1 0 1,-8-1 59,-2-4-30,-3 3 0,-4-4-13,-3 6 0,2-5-176,-6 0 228,6 1 105,-4 4-157,1 0 69,4 0 0,-4 1-62,6 4 1,2-3 92,2 2-89,-2-2 0,6-2 77,-3 0-28,-4 0 42,6 0 194,-7 0 96,0 0 1,-7 6-315,-2 4 1,-12 4-22,-7 5 0,-9 5-125,-10 9 1,-4 3-238,-5 7 1,-3 6-1440,29-23 0,-1 0 1795,-2 1 0,1 1 0,-1 0 0,1 1 0,0-1 0,1 1 0</inkml:trace>
  <inkml:trace contextRef="#ctx0" brushRef="#br1">11261 11544 8074,'-6'-14'-400,"-2"-1"-50,-7 1 0,1 6 726,0 3 1,5-1-1,-1 1 0,1 1 40,-6 4 1,6 0 156,-1 0-347,1 0 0,-5 4 63,-1 1 0,1 13 57,0 0 1,-5 11-106,0 9 0,-6 1 3,1 13 0,-1 1-207,1 3 0,-3-3 67,4-1 0,1-8-491,-2-1 0,6-7 238,0-8 0,6-2-1242,3-7 784,6-1 707,-4-16 0,7-8 0,0-10 0</inkml:trace>
  <inkml:trace contextRef="#ctx0" brushRef="#br1">11176 11700 8097,'28'-6'0,"2"3"0,3-7 0,-3 7-222,3-2 0,-3-1 452,-1 1 0,-5 0-27,-1 5 1,-10 2-692,1 3 0,-9 3 189,0 6 1,-7 2-128,-7 3 1,-1-4 425,-9 4 0,-3-3 0,0-8 0,-7-2 0</inkml:trace>
  <inkml:trace contextRef="#ctx0" brushRef="#br1">11147 11743 8097,'0'-8'88,"0"2"1,5 12 176,0 3 0,4 10 28,-4 5 0,4 4 141,-4 6 1,0 2-65,-5 7 1,0 6-90,0 3 0,0 9 119,0 6 1,0-1 15,0 5 0,-2-5-69,-3 5 1,4-6-24,-4-8 0,4-6-67,1-4 1,1-4-114,4-5 0,-4-4-109,4-5 0,2-2-417,-3-4 1,3-7 272,-3-6-2363,-2-7 1484,4 3 1070,1-12 1,0-8 0,8-9 0</inkml:trace>
  <inkml:trace contextRef="#ctx0" brushRef="#br1">17346 11800 8005,'-8'-15'0,"-3"1"-90,6 0 1,-4 5-496,4-1 745,0 7 0,-1-3 428,-3 6 0,1 11-275,-2 3 1,-6 11-30,-7 4 1,-4 1-119,-2 7 0,1 1 7,0 5 0,1-2-195,3-3 125,-3-3 1,11-2-196,-3 0 1,4 5 83,0-5 1,1-4-359,0-6 1,1-5-42,4 1-200,-4-4 1,10-7 188,-6-3 1,5-5-13,0-5 0,4-4 131,4-10 0,9 2 299,6-7 0,2-5 0,-2-4 0,-2 0 0,7 5 0,4 4 0,5 0 0,4 7 0,0-2 0,-3 8-58,8 1 0,-7 7 222,3-2 0,-5-1 290,5 1 0,-11 1-174,1 4 0,-4 0 348,0 0-826,-4 0 187,-6 0 0,-6 1-333,-3 4 1,-5-2 161,-5 7 0,-3-6-118,-6 6 1,-5-5 299,0 4 0,-6 1 0,3 4 0</inkml:trace>
  <inkml:trace contextRef="#ctx0" brushRef="#br1">17303 12070 8005,'-7'-8'4,"0"2"372,7 6 0,0 1-106,0 4 0,5 9 216,0 10 1,-1 9 50,-4 5 1,0 3 4,0 2 0,0 4-135,0 0 1,-6 2-114,-3-1 1,-4-4-226,-1 3 0,4 2 105,1-1 1,1-3-699,-2-7 0,4-3-262,6-6 1,6-3 785,4-2 0,15-10 0,5-7 0</inkml:trace>
  <inkml:trace contextRef="#ctx0" brushRef="#br1">23687 11544 7901,'0'-10'-98,"0"1"-218,0 6 1063,0-4-459,0 7 1,0 11 69,0 4 0,-5 8 19,1 1 0,-7 4 52,1 6 0,-4-4-155,-5 3 1,-2 2-59,-2-2 1,-4 1-200,3 0 0,-7-3 83,-3 7 1,-3-5-429,3 5 1,-5-5 212,1 5 1,3-8-218,2-1 0,8-2-106,1-8 0,11-5-1064,-1-5 938,9-6 1,1-4-587,8-13 1150,4-7 0,13-7 0,1-1 0</inkml:trace>
  <inkml:trace contextRef="#ctx0" brushRef="#br1">23645 11714 7901,'14'-4'115,"0"-1"0,5 0-305,0 5 0,0 0 70,-5 0 0,0 5 450,1 0-437,-1 6 0,-6-3-417,-4 6 0,-2-5 524,-2 1 0,-6-1 0,-2 5 0</inkml:trace>
  <inkml:trace contextRef="#ctx0" brushRef="#br1">23645 11743 7901,'0'14'0,"0"-3"-104,0 3 1,0-1 77,0 11 0,0 6 678,0 8 0,0 3-195,0 1 0,0 7 38,0 3 1,0 10-79,0 4 0,-5 4-158,0 1 1,-1-2-79,1-2 1,2-1 35,-7-9 0,7 3-304,-2-8 0,-1 0 127,1-4 0,1-7-1440,4-13 835,0-6 565,6-8 0,-4-1 0,4-5 0</inkml:trace>
  <inkml:trace contextRef="#ctx0" brushRef="#br1">29858 11615 7841,'8'-14'0,"-4"-1"-749,-2 7 468,-2-4 0,0 12 413,0 0 0,-6 3 30,-4 11 0,-4-1 190,-5 11 1,2 4-126,-7 5 0,5 5 141,-5-5 1,5 7-106,-4-2 1,0 1-140,0-1 0,-3 2-59,8-7 0,-6 0 124,5-5 0,-5 2-598,5 3 1,0-7-35,5 2 0,-5-7-917,0 2 1006,0-12 354,5 2 0,0-13 0,0 0 0</inkml:trace>
  <inkml:trace contextRef="#ctx0" brushRef="#br1">29744 11771 7841,'36'0'0,"1"0"0,-4 0 0,3 0 268,7 0 0,-2 5-21,-3 0 1,1 1-1005,-6-1 11,1-4 182,-12 12 1,-8-10 154,-9 7 409,-10-7 0,-9 9 0,-8-4 0</inkml:trace>
  <inkml:trace contextRef="#ctx0" brushRef="#br1">29815 11942 7841,'5'16'0,"0"3"0,4-2 380,-4 7 0,4 6-94,-4 8 1,0 11 235,-5 7 1,0-4-107,0 5 1,-2-3-188,-3 3 1,2-5 19,-6 0 0,6-6-26,-2 1 0,-1-4-264,1-5 0,0 0 125,5-10 0,0 2-1680,0-11 852,0-6-1152,6-7 1896,-4-18 0,11-4 0,-6-13 0</inkml:trace>
  <inkml:trace contextRef="#ctx0" brushRef="#br1">29744 11629 7848,'0'-8'247,"0"21"1,0 4-56,0 16 1,-2 4 19,-2 1 1,-4 1-239,-6-1 1,-7 3 103,-3-3 1,2-2-283,-2 2 1,7-11 109,-2 1 0,-1-9-155,1 0 1,4-3-488,6-2-237,-1-6 973,-4-1 0,6-20 0,2-3 0</inkml:trace>
  <inkml:trace contextRef="#ctx0" brushRef="#br1">29573 11913 7848,'15'-14'0,"4"0"-47,-1 0 1,8 1-30,-3 4 1,4-2 229,2 6 0,5 0 178,4 5 1,5 2-86,4 2 1,-1 4-46,6 6 0,-1-4-183,1-1 1,-8 1-143,-6 4 1,-6-4-307,1-1 1,-9 1 428,-5 4 0,-4 0 0,-1-1 0</inkml:trace>
  <inkml:trace contextRef="#ctx0" brushRef="#br1">30312 12431 6166,'-6'2'0,"-2"4"0,-6 1 0,0 1 0</inkml:trace>
  <inkml:trace contextRef="#ctx0" brushRef="#br1">30256 12425 7736,'6'8'0,"-4"-2"0,4-6 0</inkml:trace>
  <inkml:trace contextRef="#ctx0" brushRef="#br1">30298 12468 7736,'0'8'-403,"0"4"0,0-9 254,0 7 196,0-7-103,0 3 79,0-6 1,0-1-205,0-4 0,0 2 64,0-7 0,0 6-98,0-6 215,0 7 0,0-10 0,0 6 0</inkml:trace>
  <inkml:trace contextRef="#ctx0" brushRef="#br1">30398 10193 6226,'0'14'-78,"-6"1"1,-2-1 0</inkml:trace>
  <inkml:trace contextRef="#ctx0" brushRef="#br0">30412 12041 8008,'0'-9'-530,"0"-1"632,0 1 229,0-5-64,0 6 66,0-5 0,2 12-382,3-4 122,-4-3 0,10 5 25,-6-7 1,6 6-3,-2-6 0,-1 2 16,2-1 1,-2 1 134,1 3-181,4 3 1,-10-2 21,6 8 0,-5 4-79,0 7 0,-2 5 11,-2 4 0,-5 3-13,0 1 1,-6 1 21,2-1 1,1 0-97,-1 1 0,5-1-88,0 1 1,0-2 79,0-4 0,2 3 41,-3-8 1,4 1-4,1-4-79,0-1 89,0-6 1,6-2-125,4-6 0,2-6 14,2-4 1,7-9-83,3-4 1,3-11 71,1-3 0,5 2-167,0 2 1,-4 4 453,-5 5-125,-7 4 256,3 6 0,-12 12-147,-3 7 1,-5 19 81,-5 9 1,-3 6 12,-6 4 0,-2 4 117,-3 1 0,2 4-130,-7-5 0,7 4-174,-2-9 0,2 3-122,-2-12 0,8 0 96,-4-5 1,6-5 33,-1-5 54,-2-2 165,4-8-179,-6-2 0,1-12 29,4-3 1,-4-6-177,3-3 1,3 2-227,-3-3 1,1-2-351,-6 2 0,3-6 296,2 1 1,-2-3-409,2-1 0,4-2-17,1-3 772,4-3 0,1-13 0,0-2 0</inkml:trace>
  <inkml:trace contextRef="#ctx0" brushRef="#br0">30753 11842 8002,'35'-4'-104,"-6"-1"1,-1 0-260,-4 5 1,-4 0 327,-1 0 1,-3 0 303,-2 0 1,0 5-221,1 0 0,-1 4-98,0-4 1,-4 4-228,-1-4 1,-6 1-133,2-1 251,-3-3 1,-9 9 85,-2-7 0,-4 6 92,-1-5 1,-2 1 95,-3-1 1,3 3-155,-3 6 1,4-2 283,0-2 1,1 7-85,0-3 0,4 4 34,1-4 0,4 2-5,-4 3 1,6-3 27,-2 3 1,3-4-5,2 0-158,0-1 0,7-2-30,2-2 1,-1-4-131,1-6 0,1 0 64,4 0 1,-1-1-142,-4-4 1,4-3-172,-4-6 0,-1 0 16,2-1 0,-7 1-390,2 0 724,-4 0 0,6-7 0,0-1 0</inkml:trace>
  <inkml:trace contextRef="#ctx0" brushRef="#br0">30952 11942 8002,'7'14'-216,"-6"0"-66,4 0 0,-3 1 246,-2-1 85,6 0 0,-4 0-177,2 1 107,-2-1-590,-2 0 97,0-6 514,0-2 0,-6-12 0,-2-2 0</inkml:trace>
  <inkml:trace contextRef="#ctx0" brushRef="#br0">31080 11871 8002,'21'-8'0,"-4"1"-158,7 7 0,-7 0-201,2 0 0,-3 0 282,-2 0 0,1 0 219,-1 0 1,-5 0-61,1 0 1,-7 2-42,2 3 0,-4-2-15,-1 6 0,0 1 69,0 4 0,-1 5 125,-4 0 1,-1 5-124,-4-5 1,-2 4 14,2-4 1,-1 0-42,1-4 1,-1-1 87,7 0-191,-7 0 1,7-4 212,-5-1-247,6-6 1,-8 2-70,6-10 1,-6 2-269,2-6 0,1 4 126,-2-5 1,1 6-240,-6-6 516,1 1 0,0-5 0,0-1 0</inkml:trace>
  <inkml:trace contextRef="#ctx0" brushRef="#br0">31493 11800 7755,'-7'12'-268,"-2"-2"1,-4 2 353,-1-2 0,0 4-56,0 5 0,-5-3 12,0 3 1,-5-3-116,5-2 0,0-2 130,5-2 1,6-2 68,3-3-109,4-4 1,2 5 0,4-6 1,3 0-170,6 0 0,2-4 97,3-1 0,-3-1-166,3 1 0,-4 2 122,0-7 1,-1 7-104,0-2 0,-1 2 201,-4-2 0,4-2 0,-5-8 0</inkml:trace>
  <inkml:trace contextRef="#ctx0" brushRef="#br0">31521 11714 7974,'10'2'-147,"-1"3"1,-4-2-284,4 6 1,-5 1 493,0 4 1,-2 0-20,-2 0 0,0 1 74,0-1-133,-6 0 15,-2 0 19,-7 0 15,7-6 288,-4-1-173,10-7 119,2 0-101,8 0 126,6 0-282,1 0 1,-3 6 7,-2 4 0,-4-3-41,-6 3-15,0-1-56,0 6 1,-5-1 104,1 0 1,-7-6-169,1-3 0,-3-2 80,-1 2 1,0-4-612,0 4 329,0-4 0,1-2 357,3-4 0,-2-9 0,4-8 0</inkml:trace>
  <inkml:trace contextRef="#ctx0" brushRef="#br0">31663 11743 7963,'27'0'-410,"-3"0"0,-4 0 456,-5 0 1,-1 0 563,0 0-343,0 0 1,-1 1-129,-4 4 1,2-2-201,-6 7 0,2-2 26,-3 1-68,-2 4 0,4-5 128,-6 6 1,0-5-92,0 1 0,2-5 89,3 4 0,-4 0-35,4 6 0,-5-1 150,-5 0 0,-3 2-126,-6 3 1,-7-3 130,-2 3 1,-4 1-79,-2-1 0,-1 0-29,-3-5 1,5 1-57,-1-1 1,1-6-217,4-4 236,-3-2 0,-7-8 0,-3-2 0</inkml:trace>
  <inkml:trace contextRef="#ctx0" brushRef="#br0">24128 11970 8040,'-8'0'-724,"14"0"1,-1 0 839,9 0 1,-3 5-73,4 0-38,-1-1 4,0-4 37,-6 7 1,-2-4 4,-6 6 0,-1 2 127,-4 8 1,-5 4-82,-8 5 1,0 5 14,-6 0 1,7 5-59,-2-5 1,5 1 131,4-6-119,-2 0-193,10-5 1,2-9 113,10-10 0,4-8-170,5-6 0,-2-13-14,7-6 0,0-7 102,4 3 1,-6-1-5,-3 6 1,0 6-32,-5 3 185,4 9 1,-12 6-46,3 8 1,-2 12 169,-7 13 0,-2 5-93,-3 9 0,2 6 191,-6 3 1,6-1-42,-2 1 0,-1-2-139,1 3 1,-5-4 134,6-7 1,-3-1-107,3-3 1,2-3 21,-3-7 0,-1-6 4,1-3-1,-4-3-10,4-2 0,-6-6-81,1-3 0,-2-3-141,-2-2 1,-1 0-9,1 0 0,0-5 54,0 0 1,-5-6-255,0 2 0,5-9 67,4-1 1,2-4-326,-1 4 1,2-7 48,7 3 0,7-4 495,2-2 0,10-5 0,3-3 0</inkml:trace>
  <inkml:trace contextRef="#ctx0" brushRef="#br0">24498 11928 8116,'14'-5'0,"0"0"0,7-1-545,2 1 0,4 2 257,2-7 0,-3 6 197,-2-6 1,-2 7-85,-3-2 0,-8-1 175,3 1 0,-9 0 0,2 5 0,-7 0 0</inkml:trace>
  <inkml:trace contextRef="#ctx0" brushRef="#br0">24483 12013 8116,'-6'14'0,"3"5"0,-7 0 0,6 0-173,-6-5 0,7 2 108,-2 3 1,2-2 377,-2 7 1,4-7-205,-4 2 0,-1 2-74,1-2 0,0-5 76,5-4-209,0-1 0,2-1 12,3-3 1,9-4 89,10-1 0,2-6-240,3-4 0,-1-2 72,1-2 1,-1-7-266,1-3 0,-3 4-8,-2 1 437,3 3 0,-11-4 0,4-3 0</inkml:trace>
  <inkml:trace contextRef="#ctx0" brushRef="#br0">24668 11984 7195,'0'15'111,"0"-1"0,0 6-163,0 4 1,-5-2 11,1 2 1,-7-2-147,1 2 1,2-4-51,-1-6-386,6 1 430,-4-1 192,7-6 0,0-15 0,0-8 0</inkml:trace>
  <inkml:trace contextRef="#ctx0" brushRef="#br0">24810 11913 8116,'10'-6'0,"-1"-3"0,1 2 0,4 3 0,-4-3 0,-1 2 0,-6 1-191,3 4 0,-6 6-155,0 4 1,0 4 407,0 5 0,-1-2 44,-4 7 1,4-1 12,-4 6 0,-1-5-126,1-1 1,0 1 79,5 4 1,0-1-17,0-3 0,-5 1 21,1-6 0,-1 0-61,5-5 0,-5 1 5,0-1 1,-1 0-1,1 0 1,-1-4-148,-3-1 153,-4-6 0,5 4-258,-6-7 1,4 0 81,1 0 0,1-2-94,-2-3 1,4-7-67,6-7 308,0-13 0,6 2 0,2-13 0</inkml:trace>
  <inkml:trace contextRef="#ctx0" brushRef="#br0">25152 11885 8069,'-16'2'-484,"-3"2"1,1-1 728,-5 7 1,-1 1 4,-4 8 1,-1-2-109,1 7 1,4 0-7,0 4 1,7-4-193,-2-1 0,10-5 27,4 1 1,3-3-85,2-2 1,2-5 110,3 1 0,2-7-25,8 2 1,1-4-120,2-1 0,5 0 18,5 0 0,-1 0-142,-3 0 1,2 0 60,-2 0 0,-3 0-347,-2 0 556,-10 0 0,4 0 0,-5 0 0</inkml:trace>
  <inkml:trace contextRef="#ctx0" brushRef="#br0">25137 11913 8069,'15'7'0,"-1"2"0,-2-1-605,-2 2 0,1-1 383,-6 5 1,-1 0 427,-4 1 1,0-1-178,0 0 0,-6 0 9,-3 1 0,-4-3 151,-1-2 0,0 1-90,-1-7 1,1 6-40,0-5 0,4 4 56,1-4-297,6 0 252,-10-5 1,13 1-248,0 4 0,7-3-13,7 2 1,2-2 103,3-2 0,1-2-184,4-2 1,3-4-156,-4-7 424,-2 1 0,6 0 0,-5 0 0</inkml:trace>
  <inkml:trace contextRef="#ctx0" brushRef="#br0">25294 11942 8069,'14'0'0,"0"0"0,0 5-75,1-1 0,-1 1-39,0-5 0,0 5-445,1-1 453,5 1 1,-4-3 183,3 3 1,-8-4 278,-2 4-276,-5 3 1,2 0 108,-6 6 0,0 2-95,0 3 1,-2 0 38,-2 9 0,0-1 30,-5 11 1,-1-2-12,-4 2 1,0 2-154,0-7 1,1-2 114,4-7 1,-4 0-277,4-10 1,1 2 73,-2-12 1,1 1-77,-6-5 0,-3-5-172,-1 1 0,-11-12-156,1 2 0,-10-4 491,-4 4 0,-6 0 0,-8 0 0</inkml:trace>
  <inkml:trace contextRef="#ctx0" brushRef="#br0">17801 11899 8109,'-8'-14'-804,"0"6"402,4 3 644,2 4 1,-3 1-6,10 0 1,3 0-110,6 0 1,2 6-45,3 4 0,-3-3-21,3 3 1,-4-2-158,0 1 0,-3 4 146,-2-4-127,2 4 1,-10 1 71,3 0 0,-5 5-66,-5 0 1,-5 7 91,-9-3 0,4 6-1,-4 4 1,-2-3 18,2 3 0,0 2 9,5-2 0,1-5 12,4-4 0,3-11-25,6 1 1,0-8-140,0 4 1,6-9 85,3-1 1,4-6-141,1-8 0,7-7 33,3-2 0,4-9-106,5-1 1,-4-5 142,-1 5 1,-1 0-29,-8 4 0,0 7 55,-5 3 0,-5 5-132,1 4 235,-7 4 1,3 12-78,-6 4 0,-1 9 249,-4 5 0,2 9 7,-7 5 1,3 9-26,-3 5 1,-1 2 11,6-2 1,-4 3 107,4-3 0,0-1-126,5 1 1,-4-6-40,-1 1 0,-5-7-66,6-2 0,-1-11 63,5 1 1,-5-14-144,0 0 0,-1-7-25,1 2 36,4-6 1,-12-1-92,4-7 0,1-6-227,-2 2 1,7-10-193,-2-5 1,4 2 218,1-2 1,1-4-688,4-5 960,9-7 0,2-3 0,5-7 0</inkml:trace>
  <inkml:trace contextRef="#ctx0" brushRef="#br0">18327 11885 7731,'-14'14'-966,"-5"2"870,0 3 0,-6-2 389,1 7 1,2 0-211,-2 4 0,2-1-75,-2-3 0,4 1 326,6-6-308,-1 0 1,8-5 60,2 0-23,3-6 0,10 3 29,6-6 0,2 1-85,8-1 0,-1-2-83,6 7 1,-1-7-250,1 2 1,4 1 106,0-1 0,0 1-19,-4-1 1,-6-4 235,1 4 0,-6-3 0,2-2 0</inkml:trace>
  <inkml:trace contextRef="#ctx0" brushRef="#br0">18213 11942 8109,'0'-8'-1109,"0"2"1694,-6 6-305,4 0 0,-2 0-292,8 0 1,4 1 2,7 4 1,-1-4-107,0 4 1,7-3 87,2-2 1,3 0-104,-3 0 0,-2-7-577,-7-2 707,0 3 0,-6-7 0,-2 5 0</inkml:trace>
  <inkml:trace contextRef="#ctx0" brushRef="#br0">18171 12027 8109,'-2'14'49,"-3"1"1,4 3 155,-4 1 0,3 2-216,2-2 1,0-3 52,0 3 0,0-4 20,0 0 1,5-1 3,0 0 1,0 0-215,-5 1 0,1-6-10,4 1 1,-2-3 178,7 3 1,-6 1-149,6-6 1,-1 4-17,6-4 0,0 0-207,4-5 0,3-2 65,7-3 0,-5-4 285,-1-10 0,1-10 0,4-7 0</inkml:trace>
  <inkml:trace contextRef="#ctx0" brushRef="#br0">18398 11899 8109,'0'21'-674,"0"-4"452,0 7 0,5-1 445,0 6 1,-1 4-61,-4 0 0,5 0-182,0-4 0,0-1-9,-5 1 1,0-7-357,0-3 164,0-10-93,0-2 1,4-11 312,1-5 0,0-7 0,-5-12 0</inkml:trace>
  <inkml:trace contextRef="#ctx0" brushRef="#br0">18526 11871 8109,'14'0'-583,"1"0"0,-1-5 228,0 0 1,0 0 167,0 5 0,-4 0 693,-1 0-218,-5 0-317,8 7 1,-10 2 77,3 10 1,-4-1 126,-1 5 1,0 1 89,0 4 0,0 7-84,0 3 1,0 3-22,0 2 1,-5-1-59,1 1 1,-1-7-79,5-2 1,0-6 38,0-4 0,0-4-15,0-6 1,-2-6-59,-2-3 90,2 3 1,-11-6-174,4 2 0,-4-7 72,-1-2 0,0-6-264,0 2 1,4 1 87,1-1 0,1-1-175,-2-4 0,2 0 2,4-1 0,2 0 369,-3-4 0,10 3 0,9-11 0,8 5 0</inkml:trace>
  <inkml:trace contextRef="#ctx0" brushRef="#br0">18839 11899 8109,'-6'-8'-1096,"4"2"1484,-4 6 1,12 0-295,4 0 1,2 0-70,2 0 1,2 0-189,3 0 0,-1 2 127,5 2 1,-5-2-546,1 3 206,-4-4 375,0-1 0,-8 6 0,0 2 0</inkml:trace>
  <inkml:trace contextRef="#ctx0" brushRef="#br0">18924 11899 7802,'0'8'-368,"-1"3"438,-4-6 1,-1 1-107,-4-1 0,-2-4 109,2 4 1,-3 2 58,-1-3 0,-2 6-64,-3-6 1,4 6 30,-4-5 1,3 6-68,2-2 1,-1-1 39,1 2-122,6-1 1,-3 5 55,7 1-66,-1-1 0,11 0 94,4 0 1,4 0-165,5 1 0,-3-3 76,2-2 1,3 1-97,-2-6 0,5-1 119,-5-4 0,0 0-252,-5 0 1,0 0-345,0 0 189,-6 0 438,-2 0 0,-6 0 0,0 0 0</inkml:trace>
  <inkml:trace contextRef="#ctx0" brushRef="#br0">18953 11942 8109,'8'6'0,"-2"2"-430,-6 6 1,0 2 325,0 3 0,0-3 328,0 3 0,0 1-180,0-1 1,-2 2 42,-2-2 1,2-3-230,-3 2 1,4-6 74,1-3 0,0-4-313,0 4 270,0-6-342,0-9 452,0-3 0,0-18 0,0 5 0</inkml:trace>
  <inkml:trace contextRef="#ctx0" brushRef="#br0">19095 11913 8109,'22'5'-445,"-3"0"1,-3 6 228,-2-2 0,0 2 180,0-1 0,-4 3 156,-1-4 1,1-1-92,4 1 0,-1-4 14,-4 5 0,2-6-11,-6 6 0,0-5 137,-5 4 1,0 1-79,0 4 1,-2 5 109,-3 0 0,-3 6-77,-6-1 0,-8 2-158,-6 3 1,-2 4 72,-8 0 0,-5-1-8,-4-8 1,-1 1-360,6-6 0,5 0 328,4-5 0,-3 0 0,0 0 0</inkml:trace>
  <inkml:trace contextRef="#ctx0" brushRef="#br0">11545 11970 8069,'0'-8'-1183,"0"2"1437,0 6-167,0 0-9,7 0 0,-4 0 108,6 0 1,1 0-139,4 0 0,-5 0 7,1 0 0,-1 2-162,6 2 219,-1-2-192,0 11 1,-6-6 72,-3 8 0,-4-1-118,-1 0 0,-6 0 106,-4 1 1,-2 5-33,-2 4 0,1 1 97,3-1 1,-2 1-79,2-6 87,4 6 0,-2-9-55,3 3 76,4-10 0,-4-2-64,10-7 0,3-7-15,6-2 0,0-10-43,0-5 0,7 2-138,3-1 0,2-4 120,3-2 0,-5-1-137,-1 11 1,-5 2 145,1 7-17,-10-2 0,2 12 130,-6 0 0,0 14 33,-5 14 1,0 7 143,0 8 0,0 1-84,0 3 0,-5 2 143,0 4 0,0 2-98,5-3 1,-4-3-69,-1-2 0,0-2 12,5-3 0,-5-5-11,1-4 0,-3-8 28,3-1 1,0-12-60,-5 3 0,4-11-15,-4 1 0,-1-3-60,-4-2 1,0-2-145,0-3 0,-2-4-70,-3-10 1,3 3 101,-3-3 0,3-3-501,2-2 0,1-3 243,4-1 1,-2 0 346,6-1 0,-6-6 0,3-1 0</inkml:trace>
  <inkml:trace contextRef="#ctx0" brushRef="#br0">12029 11771 8069,'-13'22'-957,"4"-3"1,-7 3 1284,6 2 1,-7-2-111,3 2 0,-2 0-28,-8 4 0,5-4-93,-4-1 1,5-5-26,-1 1 0,8-3 50,2-2 0,5-5-63,0 1-68,2-7 1,10 3 66,6-6 1,2 0-129,8 0 0,1 0 90,8 0 0,-3 0 4,3 0 0,-3 0-131,-1 0 1,-5 0-173,-1 0 1,-4 0-491,5 0 268,-7-6 501,4 4 0,-13-10 0,-2 4 0</inkml:trace>
  <inkml:trace contextRef="#ctx0" brushRef="#br0">11958 11814 7456,'1'-8'33,"4"3"1,3 2 48,6-2 0,0 2-65,0-6 1,5 1-97,0-2 1,0-2-225,-4 2 0,-1 2 28,0-1 0,-6 4 76,-3-4 199,-4 5 0,-1-2 0,0 6 0</inkml:trace>
  <inkml:trace contextRef="#ctx0" brushRef="#br0">11915 11856 8009,'-8'0'-220,"2"7"0,6 1 132,0 6 0,0 2 155,0 3 0,0 1-74,0 4 0,-2 3 58,-3-4 1,2 4 146,-6 2 0,6-6-91,-2 1 0,3-6-86,2 0 1,3-3-60,7-6 1,-1-3-161,10-6 1,2-11 96,-2-3 0,6-8-93,-1 3 1,-4-6-177,-1 1 0,-1 8 182,1 2 1,-8 5 187,3-1 0,-3-2 0,3 10 0,0-4 0</inkml:trace>
  <inkml:trace contextRef="#ctx0" brushRef="#br0">12128 11913 8009,'0'-14'-1076,"0"0"709,0 0 437,0 6 0,2 8-14,2 9 0,-2 4-2,3 1 0,-4 7-54,-1 2 0,0-1 52,0 2 0,0-5-180,0 5 0,5-7 105,0 2 1,0-8-432,-5-1 454,0-7 0,0 3 0,0-6 0</inkml:trace>
  <inkml:trace contextRef="#ctx0" brushRef="#br0">12285 11800 8009,'14'6'-1042,"0"-3"886,0 7 1,-4-7 133,-1 1 57,1-2 0,-1-2-34,1 0 1,-6 2 113,6 2 0,-7 4-103,2 6 1,1 1 126,-1-1 1,0 6-71,-5 4 0,0 3 88,0 1 0,0 1-99,0-1 0,-2-4 16,-3 0 1,4-7-17,-4 2 91,-3-3-61,0-2-32,-6-6 1,0-2-142,-1-6 0,6-4-70,-1-1 0,1-6-139,-5 1 1,4 2 21,1-1 1,4 1-377,-4-2 648,5-2 0,-8 4 0,4-6 0</inkml:trace>
  <inkml:trace contextRef="#ctx0" brushRef="#br0">12526 11729 7836,'0'9'-238,"0"1"283,0-7 0,2 3 172,3-6 0,-2 0-72,6 0 1,1 0-78,4 0 0,0 0 23,0 0 0,2-2-130,3-2 1,-3 1-44,3-7 0,-3 5-527,-2-4-512,0 6 650,0-4 471,-6 7 0,-8 0 0,-8 0 0</inkml:trace>
  <inkml:trace contextRef="#ctx0" brushRef="#br0">12555 11785 8009,'-5'15'-313,"0"-1"1,0 2 124,5 3 1,-1 3 525,-4 6 0,2 2-69,-6 3 1,1-3-144,-2 4 1,-1-9 155,6-2-56,1-5-296,4 2 1,6-12 121,3-3 1,4-3-222,1-2 0,0-7-35,1-2 1,1-4-67,2-1 1,-2 1 80,3 4 1,-8-2-139,-1 6 0,-2-1-267,1 1 446,4 3 0,-10-4 148,6 6 0,-5 0 0,2 0 0</inkml:trace>
  <inkml:trace contextRef="#ctx0" brushRef="#br0">12768 11842 8009,'0'-14'0,"5"5"-111,-1-1 1,3 7-229,-2-2 389,-4 4 1,5 2 98,-6 4 0,0 4-104,0 10 0,-1 3 99,-4 7 0,2-1-216,-7 1 1,7-1 126,-1 1 0,2-6-91,2 1-327,0-7-404,0 4 54,0-13 713,0-8 0,6-14 0,2-8 0</inkml:trace>
  <inkml:trace contextRef="#ctx0" brushRef="#br0">12867 11743 8009,'7'8'15,"-4"3"148,6-7 1,1 6-145,4-5 1,5-1 111,0-4 1,0 5-374,-5 0 0,2 0 107,3-5 0,-3 0-8,3 0 0,-3 0 423,-2 0-172,0 0 1,-1 8-60,-4 6 1,-3 2-7,-6 7 1,0 1 25,0 4 0,0 1 36,0-1 0,-4-4 80,-1 0 1,-5-2 132,6 1-143,-7-2 0,4-7-191,-2 0 112,-4-6 1,5-1-101,-6-7 1,-2 0 65,-3 0 0,-3 0-434,-6 0 0,-1 0 79,1 0 293,-1 0 0,-5-7 0,-3-1 0</inkml:trace>
  <inkml:trace contextRef="#ctx0" brushRef="#br0">18882 11928 7852,'0'-15'361,"6"7"-268,-5-4 171,6 10-105,-1-4 0,-4 8 290,2 2-58,4-2-348,0 10 0,5-4 121,-4 7 0,2-6-84,-6 1 0,5-1 23,-6 5 1,6 0-195,-5 1 0,-1-1 22,-4 0 1,0 5-48,0 0 1,-1 2 169,-4-3 1,-4 3-54,-10 3 1,1 3-29,-5-4 1,5-1-1,-1 2 1,-1-7-10,1 2 0,0-4 34,5-6 1,-1 4 103,1-4-37,6-2-118,-4-1 0,12-6-129,0 0 1,6 0 860,8 0 1,7-2-375,2-2 0,9-4-188,1-7 1,11-4-582,-1 1 0,-2 0 70,-3 9 394,-6-4 0,-4 11 0,-7-4 0</inkml:trace>
  <inkml:trace contextRef="#ctx0" brushRef="#br0">25095 11913 7826,'-7'-8'-106,"-2"4"-124,3 2 507,-7 2 512,11 0-598,-4 0 0,8 5-32,2 0 0,4 4-152,7-4 0,-1 4 88,0-4 0,5 5-119,0-6 1,1 3 26,-1-3 1,-3-2-106,3 3 1,-8 1 115,-1-1 0,-6 4-254,6-4 211,-7 6 0,2-3 35,-10 6 0,2-1 31,-7-4 0,-4 4-37,-5-4 0,-6 9 89,1 1 0,-3 0-37,-1-5 1,1 5 84,3 0 1,-1 0-49,6-5 1,2 0 19,7 0 0,2-4 24,4-1-64,2-6 1,2 4-204,10-7 0,4 0 60,5 0 1,-2 0-27,7 0 1,0-2 105,4-3 0,-4 4 26,-1-4 1,-4 5 17,5 5 0,-8-2 6,-2 7 1,-1-1 236,-9 5 0,0 0-79,-9 1 0,-3 0-26,-6 4 1,-7-3-58,-3 3 1,-9 2-554,-5-2 1,4 4 421,0-4 0,-2 0 0,0-5 0</inkml:trace>
  <inkml:trace contextRef="#ctx0" brushRef="#br0">3598 10492 8097,'-8'-14'253,"3"-1"0,10 6 420,4-1 1,10 2-23,5-1-459,3-4 0,9 12-108,7-4 1,6 3-253,7 2 1,0 0-109,-4 0 1,0 0 168,-9 0 0,1 0-586,-11 0 1,-1 0 172,-9 0 0,-2 0-421,-7 0 941,-6 0 0,5 7 0,-5 1 0</inkml:trace>
  <inkml:trace contextRef="#ctx0" brushRef="#br0">3981 10250 8097,'10'2'-217,"-1"2"1,1 0 143,4 5 1,0-6 219,0 2 1,1 1 53,-1-1 0,2 4 156,3-4 1,1 6-137,4-1 0,3-2-66,-4 1 0,9-1-53,1 1 0,7 4 35,-2-3 1,1-3-212,-1 3 1,-3-1 127,-7 6 1,-7-1-211,-7 0 0,-6 7-14,-8 2 0,-10 6-26,-9 4 1,-15 3 74,-18 7 1,-4 6-1500,-1 3 1620,1 3 0,-1 2 0,0 0 0</inkml:trace>
  <inkml:trace contextRef="#ctx0" brushRef="#br0">2958 13918 8197,'-8'-2'900,"3"-2"1,5 2-496,5-3 0,4-1-1637,10 1 680,10-6 1,2 10 602,7-4 1,2 3-39,7 2 1,2 0-388,3 0 0,0 0 82,-9 0 0,1 0-55,-11 0 0,-4-5 67,-5 1 0,-7-1 280,2 5 0,-10 0 0,-2 0 0,-14-6 0,-1-2 0</inkml:trace>
  <inkml:trace contextRef="#ctx0" brushRef="#br0">3441 13790 8197,'0'-14'-938,"2"6"1157,2 3 1,0 3 513,5 2 0,-1 7-390,1 2 1,3 4-83,-8 1 1,1 2-261,-5 3 0,-2 5 64,-2 9 0,-11 8-86,-8 6 0,-6 12-132,-4-2 1,-9 3-558,-11-4 1,4-7 492,2-6 217,3-13 0,1-9 0,0-7 0</inkml:trace>
  <inkml:trace contextRef="#ctx0" brushRef="#br0">3398 6867 8297,'-22'0'-54,"2"-7"1,12 4-39,3-6 0,5 5 166,5 0 1,9 2 38,10 2 1,4 0 179,5 0-204,4 0 0,7 2-200,3 2 1,1-2 128,9 3 0,1 3-359,8 1 1,-2-1 268,-7 1 0,-8-4-421,-7 5 1,-6-7 29,-7 2 463,-13-4 0,3-1 0,-11 0 0</inkml:trace>
  <inkml:trace contextRef="#ctx0" brushRef="#br0">3953 6497 8297,'-8'-14'0,"2"4"-77,6 1 0,1 6 175,4-2 1,8 5 76,6 5 0,4 4-36,-4 10 0,5-2 23,-5 7 0,5 0 159,-5 4 0,0 1-70,-5-1 1,-6 7 82,-4 3 0,-4 9-84,-4 5 0,-12 11-542,-13 9 0,12-36 0,-3 2 205,-5 4 1,-3 1 0,-5 2 0,-3 0-1407,-6 7 1,-1 0 1492,1 2 0,1 0 0,-1 0 0,1 1 0,0-1 0,1 1 0,-2-1 0</inkml:trace>
  <inkml:trace contextRef="#ctx0" brushRef="#br0">1024 13847 8186,'-14'0'0,"0"0"0,-1 0 27,1-7 1,6 0 98,4-8 1,-3 6-1,3-1 1,-1 6 15,5-6 1,6 7 142,4-2 0,4 10-142,5 5 0,1 15-35,4 8 0,-3 14-93,-7 10 0,0 6 77,0 8 1,-1-1-408,-4-4 0,2 2 258,-6-6 1,5-5-221,-6-5 0,6-13 85,-5-1 1,-1-12-482,-4-8 341,7-8 0,-6-7 140,4-12 1,-8-12-166,-2-12 0,-6-11 38,1 1 0,-1-14 319,2 0 0,-5-9-49,0 0 1,-1-4 48,-4-1 0,5 8-31,5 6 0,1 8-17,3 11 0,3 5 139,-2 9 1,8 5 136,6 10 0,7 4 371,2 10 0,7 4-216,-3 10 0,4-1 30,2 5 1,-3 1 168,-2 4 0,1 1-518,-6-1 0,0-4 32,-5 0 0,-6-5-147,-3 4 0,-3-4 103,-2 5 0,-8-5-101,-6 5 1,-2-5-158,-8 4 0,0-5 89,-4 1 1,1-5 109,3-5 0,4 2-12,6-6 105,-1 6-86,8-9 0,8 4-157,13-6 1,7 0-54,7 0 1,9-2-179,5-2 1,7-4 387,8-6 0,0-7 0,0-1 0</inkml:trace>
  <inkml:trace contextRef="#ctx0" brushRef="#br0">1479 13719 8186,'-8'0'-400,"2"6"265,6 4 1,0 10 655,0 9 0,0 7-193,0 11 0,5 9-139,-1 5 0,1 1-129,-5-5 0,5-5-96,0 0 1,1-11-2,-1 2 0,-4-10-245,4 0 0,-2-11-814,2-8 799,-4 1 1,6-20-187,-7 0 0,-2-17 483,-3-6 0,2-15 0,-6 0 0,4-10 0,-4-4 0,5-13 0,-2-9 0</inkml:trace>
  <inkml:trace contextRef="#ctx0" brushRef="#br0">1479 13875 8186,'14'-28'-36,"1"6"1,3 7 179,1 11 1,2 8 204,-2 6 0,-3 9-104,3 5 1,-2 2 165,2 3 1,-3 4-206,3 0 0,-5 0-79,-5-4 0,3-2 224,-8-4-365,7-2-436,-3-7 1,5-12 328,-4-7 1,-2-17-401,-7-7 1,0-8 520,0-1 0,6-10 0,2-2 0</inkml:trace>
  <inkml:trace contextRef="#ctx0" brushRef="#br0">1962 13548 8186,'0'10'97,"0"-1"1,0 2 58,0 8 0,-4-1 296,-1 5 0,-6 9-156,1 11 1,-2 2-86,-2 12 0,3-2-284,-4 12 1,9-7 150,-8 1 0,9-15-479,0-8-379,4-6 168,7-16 1,2-18 235,6-22 1,-4-20-81,-1-13 1,-1-9 143,2 0 0,2 2 131,-2 3 1,4 2 180,5 2 0,-3 4 0,3 5 0,1 7 99,-1 13 0,0 6-24,-5 3 1,0 9 737,1 6 1,-6 5-213,1 9 0,-2 7 5,1 16 0,2 5 47,-6 9 0,1-1-186,-1 6 0,1 0-194,4 5 0,2 0-13,-2 0 1,2-6-392,3-4 1,-1-11-58,0-7 1,0-9-668,0-10 1,1-7 466,-1-13 0,-1-5-154,-4-14 0,-3-4 542,-6 0 0,-6-7 0,-2 4 0</inkml:trace>
  <inkml:trace contextRef="#ctx0" brushRef="#br0">455 14231 8282,'-7'-5'195,"2"10"1,3 10-122,2 19 1,0 5 895,0 13-712,7 13 0,-6-23 1,-1 3-502,2 4 1,1 1 0,-2-3-1,1 0 228,0 0 0,1 0 0,0-4 1,2-2-777,9 30 1,0-6 187,0-22 603,7-17 0,1-13 0,6-13 0</inkml:trace>
  <inkml:trace contextRef="#ctx0" brushRef="#br0">498 10577 8186,'-13'-32'-76,"4"4"72,3-4 0,7 18 251,4 0 58,3 6 0,8 14-341,3 4 1,-4 10 76,4 9 1,-3-1-189,-2 5 0,1 4 127,-1 1 0,-2-4-88,-2 0 1,-4 0 134,-6 0 1,-1 0-83,-4-1 1,-5 2 45,-9 3 1,4 2-7,-4-7 0,-2-2 60,2-7 1,5-3-36,5-7 348,-1-6-274,2-2 0,2-12-39,6-4 1,6-2-75,4-3 0,9 1-148,4 0 0,10 4 84,5 1 1,5 0-211,4-6 1,2 1 302,4 0 0,2-13 0,-5-3 0</inkml:trace>
  <inkml:trace contextRef="#ctx0" brushRef="#br0">967 10335 8186,'0'16'491,"0"3"0,7 10-486,2 8 0,4 11 117,1 4 1,-1 10-351,-4 4 1,2-1 3,-6 1 1,4 0 168,-4 5 1,1-11-175,-1-3 0,-3-16 224,2-3 1,-2-12-355,-2-7 223,0-4 0,0-15-13,0-9 0,0-18-27,0-16 1,0-7-134,0-12 1,0 2 108,0-6 0,0-1-71,0-4 1,2 8 334,2 6 1,4 7-65,6 7 0,-4 7 393,-1 3 1,1 9-218,4 5 1,0 10 42,1 4 1,-1 3 17,0 2 0,-1 8-79,-4 6 1,-3 2-33,-6 8 0,0 0 185,0 4 1,-6 5-329,-3 0 0,-4 2 111,-1-2 1,0-4-45,-1-1 0,3-1 51,2-8 0,4-5 8,6-4 1,0-1-180,0 5 1,8-4 146,6-1 0,3-4-271,12 4 0,-2-5 81,11 0 1,-1-2-506,6-2 0,1-2 38,4-2 580,-10-4 0,9-7 0,-11 1 0</inkml:trace>
  <inkml:trace contextRef="#ctx0" brushRef="#br0">1479 10321 8186,'8'-9'94,"-3"-1"429,-4 1-148,-1-6-134,7 8 0,-1 2-191,3 10 0,2 10 91,-6 14 0,0 9-318,-5 14 1,-2 0 0,-2 10 1,-4-4-144,-6-1 0,-1 0 137,1 0 1,5-7 118,-1-2 1,7-11-254,-2-3 1,4-11-191,1-4 271,0-9 1,0-6 89,0-8 1,0-12-58,0-12 1,0-6 96,0-4 1,4-7 104,1 2 0,6-8 0,-1 4 0,1 0 146,-2 4 1,4 0-147,-4 1 0,2 5 0,-1 4 0,2 10 123,-2 4 1,3 3 38,1 2 0,0 6 256,0 3 1,-1 11-103,-4 8 0,2 9 50,-6 10 0,5-2-201,-6 7 0,1 0 21,-5 5 0,0-1-60,0 1 1,0-5 39,0 0 0,0-8-154,0-2 0,5-6 128,0-7-306,-1-1 29,-4-6-61,7-27 0,-4-6-5,6-23 0,1-1-238,4 2 1,-5-5 65,1 4 1,-1 3 60,6 7 1,-6 4 313,1 11 0,-7 2 0,3 7 0</inkml:trace>
  <inkml:trace contextRef="#ctx0" brushRef="#br0">1977 10165 8187,'9'0'-169,"1"0"1,-6 1-210,6 4 0,-7 5 854,2 8 0,-4 1-23,-1 10 0,0-2-346,0 11 0,-6 4 94,-3 6 0,-6 5-77,-4 0 1,4 0-14,-4-1 1,4 0-11,6-9 1,-2 0-245,6-15 1,0-3 14,5-10-607,0-7 542,0-27 1,7-10-303,2-28 1,9 2 183,1-11 0,6-1-245,-2-4 0,4 11 334,2 3 1,-7 7 221,-3 2 0,1 7 134,-1 13 0,-4 6-128,-6 3 1,-4 9 453,4 6 0,-4 4-200,4 4 0,-1 12 436,2 13 0,3 13-243,-4 15 0,-1 3 94,1 11 1,1-9-254,4 4 0,7-7-187,2-7 0,-1-10-908,2-8 1,6-15 478,8-5 1,-2-11-1400,2-3 1721,-6-13 0,3 1 0,-7-7 0,1-3 0,-1-4 0</inkml:trace>
  <inkml:trace contextRef="#ctx0" brushRef="#br0">612 10577 8376,'0'-14'-814,"0"6"1,0 8 1103,0 9 1,0 10-126,0 5 1,5 9 104,-1 5 0,1 3-194,-5 2 0,5 4 23,-1 1 1,1-3-89,-5-7 1,0-5 105,0-9 1,0-3-143,0-7 1,0-8 26,0-6 1,2-12-283,3-12 0,-2-14 78,6-5 1,-4-9-8,4 0 1,-5 2 51,0-3 0,-2 3 34,-2-2 0,0 9-21,0 10 0,-2 5 416,-2 4 0,0 10 51,-5 9 1,-1 8 15,-4 11 0,5 10 9,-1 19 1,2 12-71,-1 6 1,-2 7-259,6 3 0,0-3 175,5-6 1,2-2-597,3-13 1,7-7 208,7-12 0,13-12 192,1-11 0,5-2 0,0-8 0,-3-6 0</inkml:trace>
  <inkml:trace contextRef="#ctx0" brushRef="#br0">740 6667 8296,'-14'-12'35,"-1"2"-2,7-2 437,-4 10-86,10-4 1,-4 18-101,6 7 1,0 15-35,0 8 1,1 12-49,4 8 0,-3 1 31,3-2 1,-2-4-280,1 0 76,-2 0 0,9-13-69,-6 4 0,4-11-370,-4-3 0,4-6-454,-4-4 0,2-10 428,-3-9 0,4-7 435,6-7 0,7-13 0,1-15 0</inkml:trace>
  <inkml:trace contextRef="#ctx0" brushRef="#br0">1181 6639 8399,'0'-8'-606,"0"14"0,0 6 1084,0 11 1,0 7-179,0 8 0,0 13-102,0 1 0,0 11-158,0-6 0,0 3 165,0-3 0,0-2-85,0-3 1,0 2-206,0-7 1,4-6-250,1-7-37,6-17 1,-3-6 44,6-16 1,-4-15 55,-1-13 0,-4-15-233,4-9 1,-6 0 233,2-4 0,-3-4 97,-2-1 0,0-4 172,0-1 0,-2 11 0,-3 3 0,4 11 41,-4 4 1,5 7 64,5 11 1,-2 4 159,7 6 1,-6 6-52,6 3 1,-2 5 224,1 5 1,4 3-147,-4 6 0,-1 6-52,2 4 0,-7-2 43,2 2 0,-4 0-305,-1 4 0,0 0 85,0 1 1,-6-1-224,-4 1 0,-1-6 30,2 1 0,-4-7 105,4 2 0,1-9-265,-2-5 246,7 2 54,-3-5 0,12 9 49,4-6 1,10 8 165,9 1 1,1 0-257,8 5 1,-4-2-82,9 2 1,-8-3-79,7 3 0,-7-10 74,3-4 1,-6-3-465,1-2 1,-5-2 577,-4-3 0,-4-9 0,-5-8 0</inkml:trace>
  <inkml:trace contextRef="#ctx0" brushRef="#br0">1692 6568 8189,'0'-14'906,"0"0"-564,0 6-190,7 1 1,-4 9 123,6 3 1,-4 9-311,5 10 1,-7 4 100,1 5 0,-4 10-131,-4 9 1,-4 2 70,-6 7 1,1-5-5,3 10 0,-2-8-140,2-6 1,4-3-99,1-6 1,4-8-266,1-7 0,0-10 225,0-9 0,0-9-63,0-5 1,0-10 63,0-19 0,6-7 16,3-6 0,-1-13 134,2-2 0,-1 1 44,6-1 1,-1 10 289,0 5 1,0 9-147,0 5 1,1 10 982,-1 9-730,0 6 1,0 10 221,1 3 1,-1 9-177,0 10 1,-5-2 89,1 1 0,-2 1-119,1 4 1,4-1-25,-4-3 0,-1 1-125,2-6 1,-2 0-160,1-5 1,4-1-343,-4-3 1,-1-4 225,2-6 1,-6-2-571,6-2 0,-2-11 348,1-8 0,4-9-307,-4-1 0,-1-10-88,2 5 707,-7-6 0,10 8 0,-6-7 0</inkml:trace>
  <inkml:trace contextRef="#ctx0" brushRef="#br0">2176 6397 8189,'12'7'124,"-2"2"1,-4 4 325,-6 1 1,5 5-147,0 0 0,-1 6 70,-4-1 1,0 8-300,0 1 1,-1 6 123,-4-1 0,0 6-119,-9 8 0,3 2 19,-8 12 1,3-5-331,2 0 1,0-4-169,0-5 1,6-6-886,3-13 469,3-6 0,9-29 349,2-12 0,4-16-190,1-22 656,0 0 0,7-24 0,1 3 0</inkml:trace>
  <inkml:trace contextRef="#ctx0" brushRef="#br0">2247 6412 7212,'0'20'1505,"0"4"-957,0 9 1,0-1-88,0 6 0,6-1-134,4 6 0,2 1 138,2 4 0,5-3-110,0 8 1,2-4-103,-2-2 1,-2-6-139,7-13 1,0-5-193,4-4 1,5-12 111,0-7 0,5-12 100,-4-12 1,3-14-370,-3-4 1,-1-12 21,-5-3 1,-1 3-195,-3-7 0,1 1 83,-6-7 0,5-1-25,-5 7 0,-2-1 41,-7 5 0,-4 11-118,-6 4 0,0 15 98,0 3 0,-2 9 123,-2 5 1,0 5-242,-5 10 1,-1 17-229,-4 16 673,6 3 0,2 14 0,6-4 0</inkml:trace>
  <inkml:trace contextRef="#ctx0" brushRef="#br0">11787 15539 8096,'-6'-23'-76,"-2"-2"37,-6 6 1,-5 5-71,0 5 1,-7 4-190,3-5 0,-4 6 457,-2-6 0,1 5 495,-1-4 0,-4 4-282,0-4 0,-5-2-4,5-8 1,-11 3 64,1-3-288,-3-3 0,-1 6 14,0-3 0,-7 5 42,2 4 1,-2 4-167,2 6 0,1 2 58,4 2 0,-8 11-389,-7 8 0,23-9 1,-1 1 286,0 1 1,-1 1 0,0 1-1,-1 2-50,-1 3 0,0 1 1,5 1-1,1 1-10,-4 1 0,1 3 0,3 0 1,1 1-29,3 0 1,0 0 0,-2 3-1,0 1 85,2 1 1,0-1-1,1-2 1,1-1-5,0 1 1,0 0 0,-19 27 135,7-3 0,13 2-324,11 2 1,10-1 374,4 7 0,7-1-70,7 5 1,8-4-37,17-1 0,8-6-38,-17-29 1,2-1 0,5-2 0,3-3 5,0-1 1,1-1 0,1-3 0,0-2 15,34 15 1,3-9-280,-34-14 1,1-1-1,7-1 1,2-2 224,6 0 1,2-3 0,-1-2-1,1-3 23,-4-4 0,1-2 0,4-4 1,0-3-53,1-3 0,-1-2 0,3-3 1,-1-2 30,1 0 0,-1-2 0,-5 0 1,-3-1-6,-2 0 1,-2-1-1,-4 0 1,-2 0 7,0-2 0,0 0 1,-4 2-1,-1 0-142,-4-2 1,-2 0-1,24-26 459,-14 5 0,-7-2-87,-11 7 1,-10-5-101,-9 5 1,-4-2-145,-1 1 0,-14-2-351,-10-7 1,-9 5 25,-9-1 1,-7 3-153,-4-2 0,-5 9 166,1 10 1,2 9 16,7 5 0,-2 10-270,-7 4 0,-1 18-113,-4 10 691,-3 11 0,27-13 0,-1 2 0,-1 0 0,-1 1 0,-1 2 0,1 0 0,-2 2 0,0 0 0</inkml:trace>
  <inkml:trace contextRef="#ctx0" brushRef="#br0">10692 16989 8310,'0'9'1332,"0"1"-1422,0-1 0,0 5-57,0 0 1,0 1 155,0-1 1,0 5-196,0 0 0,-1 0 96,-4-5 0,2 5 66,-7 0 0,1 5 15,-5-5 0,1 0-163,3-5 0,-1 0 95,7 0 0,-1-4-87,5-1-139,0-6 225,0 4 1,6-9 149,4-3 1,2 4-112,3-4 0,3 3 143,1 2 0,0 8-90,-4 6 1,4 4 284,0 10 1,-2 4-7,-8 11 1,2 7 118,-6 7 0,0-2-96,-5 2 1,0-2-87,0-7 1,0-7-221,0-8 1,0-5 106,0-4 1,2-5-133,2-9 0,-2-6-219,3-8 1,-2-11-219,1-8 1,3-10-32,2-5 1,2-11-391,-6-8 1,1 0 27,-1-5 586,-3 4 1,4 1-1,-6 0 1</inkml:trace>
  <inkml:trace contextRef="#ctx0" brushRef="#br0">10877 17230 7963,'6'-14'-113,"-3"0"55,7 0 1,-1 4 304,6 1 1,-1 4 28,0-5 0,7 1-61,2-5 1,6-7 35,4-2 0,8-6-187,6-4 0,1-2 106,-6-3 0,-5 0-243,-4 10 1,-3-2-45,-2 11 1,-5 2-25,-5 7 0,-2 4 55,-1 6 1,-8 14-66,-2 10 0,-3 12 239,-2 16 1,0 7-80,0 12 1,0 5-170,0-1 1,-2-34 0,-1 0 194,1 0 0,-1-1 0,1 3 1,0 1 74,1-1 0,2-1 1,-1 0-1,0-2-65,0 31 0,0-6-15,0-3 0,1-15-15,4-4 1,-4-10-174,4 0 1,-3-9-159,-2-5 230,0-10 0,-2 2-423,-3-6 0,-2-2 562,-8-7 1,-5-4-54,-4-7 0,-3-11 0,-1-4 0</inkml:trace>
  <inkml:trace contextRef="#ctx0" brushRef="#br0">10891 17444 7963,'8'-15'-168,"6"1"1,2-5-47,8 0 1,-5-1-360,4 1 1,1 3 574,5-3 0,-3 5-2,-2 4 0,-3-2 0,-7 4 0</inkml:trace>
  <inkml:trace contextRef="#ctx0" brushRef="#br0">10934 17458 7965,'6'14'0,"4"0"0,-2 5 407,1 0 1,-4 6-59,4-1 0,-4 8-151,4 1 1,-5 5-34,0-5 0,-2 0-108,-2-4 0,-2-7-282,-2-3 1,2-4 185,-3 0-247,4-7 1,1-8 122,0-10 0,1-11-123,4-7 0,3-8 48,6-12 0,7-1-74,2-3 0,4 3 346,2 7 0,4 5-35,0 4 0,5 8 390,-5 1 0,0 12-196,-4-3 1,-2 11 200,-4-1 1,-2 5-121,-7 5 0,-6 2 16,-3 8 0,-4 5-8,-1 4 0,-6 3-78,-4 1 0,-8 7-306,-6 3 1,-5 0 73,-4 4 0,-8-4-361,-6 5 0,-5 0 188,4-5 1,1 1-527,4-1 532,7-3 1,-5-7-1,4 1 1</inkml:trace>
  <inkml:trace contextRef="#ctx0" brushRef="#br0">12213 17699 7937,'0'-14'-260,"0"5"197,0-1 1,0 6-142,0-6 0,7 1 557,2-6 1,10 6-103,5-1 1,4 1-170,6-5 1,-4 4-8,3 1 0,-3 6-82,-2-2 0,-4 3 16,0 2 0,-9 2-5,0 3 0,-3 10 39,-7 14 0,4 7-13,-4 12 0,0 7 94,-5 6 0,0 7-354,0-1 1,-5 2 398,0 2 1,1-12-60,4-7 1,1-14-118,4-10 0,3-12 3,6-11 0,0-7-153,1-7 0,-1-9 119,0-15 0,0-5-160,0-9 0,-1 4-315,-3 1 1,1-1 483,-7 5 1,6 3-426,-5 2 1,-1 5 453,-4 4 0,0-1 0,0 6 0,0-7 0,0 4 0</inkml:trace>
  <inkml:trace contextRef="#ctx0" brushRef="#br0">12711 17714 8024,'0'-8'-113,"6"1"1,2 7 499,7 0 0,-6 2-82,0 3 0,1 7-188,4 7 0,0 11-118,1-1 1,-7 7-155,-4-3 1,-2 7 94,-2-2 0,0-2-54,0 2 0,0-6 61,0 1 0,0-3-355,0-2 242,0 1 1,0-7-442,0-3 309,0-10 1,-2-4 134,-2-10 1,2-6 28,-3-13 1,4 1 2,1-10 1,0 1 203,0-1 1,-5 1-134,0-6 1,0 5 179,5-5 0,0 7-57,0-3 1,-1 9 36,-4 1 1,4 7 84,-4-2 1,3 3 426,2 2 96,0 6-204,0 2-137,0 6-72,0 0-85,7 0-42,0-6 1,8 2-68,-1-5 0,0 1-31,0-1 0,0-3-1,1 8 1,-6-1-139,1 5 116,-1 0 1,1 8-71,-1 6 1,-6 8 86,2 11 1,-2 4 17,2 5 1,-4-1-68,4-3 1,-2 8-83,2-3 0,1-4-133,4-6 1,3-4-324,-4-5 0,4-1-1023,1-8 1100,0-4 0,-1-13 129,-4-3 1,2-4 316,-6-10 0,0-10 0,-5-7 0</inkml:trace>
  <inkml:trace contextRef="#ctx0" brushRef="#br0">13024 17756 8024,'9'-14'0,"1"0"0,-5 0-611,4-1 0,-4 3 310,4 2 687,1 4 0,2 8-118,-2 2 0,3 6 222,-4 9 0,-3 4-77,-1 11 1,1 2-186,-1 7 0,5 4 35,-6 0 1,6 7-196,-5-2 0,4 8-344,-4 2 0,6-2 141,-2-8 0,-1 0-345,2-9 0,-6 1-202,6-11 1,-5-4 321,4-6 0,-6-10-292,2 1 652,-3-9 0,4 1 0,2-6 0</inkml:trace>
  <inkml:trace contextRef="#ctx0" brushRef="#br0">13123 17728 8024,'15'-13'-133,"-1"4"0,0 2-259,0 7 1,-4 0 371,-1 0 353,1 0 0,2 2 67,-2 3 0,-2-2-147,-4 6 0,-2 2 63,3 8 0,-4 0-86,-1 10 1,0-2-234,0 11 1,-1 4-95,-4 6 1,2 4-219,-7-5 0,6 7 93,-6-2 1,5-3-118,-4-2 1,6-10 338,-2-9 0,4 0 0,1-5 0</inkml:trace>
  <inkml:trace contextRef="#ctx0" brushRef="#br0">13322 17785 8234,'10'1'-269,"-1"4"1,-5 9 953,0 10 1,-2 4-204,-2 6 1,1 2-505,4 7 0,-3-1 14,3 1 1,1-4-77,-1 4 1,6-10-163,-2 5 0,4-14-190,1-10 1,0-1 205,0-9 1,1 0-57,-1-9 0,0-11-106,0-12 1,-1-2 46,-4-8 1,4 4 308,-3-3 0,-4 0 36,-1-1 0,-4-1 41,-1 6 1,0 1-100,0 8 0,0 4 468,0 6 461,-6 6 3,-2 1 1,0 15-43,3 7 1,4 5-298,1 8 1,0 1-410,0-1 0,6 1 117,4-1 1,2-1-631,2-3 0,5 1 110,0-6 0,2-2-147,-2-7 1,-3 1-125,3-6 1,-4-1 547,0-4 0,5-12 0,2-4 0</inkml:trace>
  <inkml:trace contextRef="#ctx0" brushRef="#br0">13692 17685 8024,'10'-9'-45,"-1"-1"0,1 7-133,4-2 1,2 2 710,3-2 0,3-4-322,6-10 0,-1 2-226,-3-7 1,2 0-87,-2-4 0,-2-1-252,2 1 1,-7 1-219,2 3 1,-3-1 570,-2 6 0,-6 0 0,-1 5 0</inkml:trace>
  <inkml:trace contextRef="#ctx0" brushRef="#br0">13820 17444 8024,'0'9'-227,"0"1"0,0-6 129,0 6 0,0 1 1033,0 8 1,0 3-289,0 6 0,0 9-166,0 5 0,0 2 19,0 9 0,0-6-133,0 5 0,2-4-195,2 4 1,0-11 70,5 1 0,2-8-502,8-1 1,-2-10-138,7-4 1,0-9-393,4-5 0,2-5 243,3-5 1,1-9-345,8-10 1,-1-9 5,11-5 1,2-5 589,8-4 0,-30 21 0,1-2 293,2-5 0,1 0 0,0 2 0,0-1 0,1-7 0,-1-1 0,0-4 0,-1-1 0,-1-4 0</inkml:trace>
  <inkml:trace contextRef="#ctx0" brushRef="#br0">12285 11530 8101,'-15'0'-424,"6"-2"-54,-1-3 1,2 2 443,-1-6 1,-4 4 386,4-5 1,1 6 189,-1-6-421,-1 7 0,1-8 65,-1 6 0,1 0-41,-6 5 1,1-4-116,0-1 1,0 0 62,0 5 0,-2 0-74,-3 0 0,-3 2 128,-7 3 1,-1 2-180,-3 8 1,-3-1 18,-7 0 0,5 0 51,0 1 1,0 0 9,-4 4 1,4-3 5,0 3 1,8-3-25,1-2 0,1-4 31,4-1 0,2 0-12,-2 6 1,5-1 17,-4 0 0,4 2-13,-5 3 0,-4 3-35,-5 6 0,-4 2 0,-1 4 1,3 2-89,-12 7 1,6 4-121,-6 0 0,4 7 175,5-2 1,5-3 36,9-1 0,1-4 143,8-2 1,-1-1-90,12-3 0,-1-1 136,5-4 0,0-3-38,0 3 0,0-3 99,0-1 1,2-1-123,2 0 0,4-4 198,6 0 0,7-5-206,3 4 1,3-4-10,1 5 1,7-7-103,3 2 0,1-3 88,-1-2 1,8 1-161,-3-1 1,4-2 148,0-2 0,-4-4-9,0-6 0,4 0 113,-4 0 0,9 0-69,0 0 0,3 0-31,2 0 1,-2 0-2,-3 0 0,-3 0 18,-6 0 0,-2 0 26,-3 0 0,2 0-10,-7 0 1,0 0-72,-5 0 1,6 0-125,-1 0 1,11 0 8,-1 0 0,1-4 111,-6-1 1,3-6-185,-3 1 1,-2 2 80,2-1 0,-6-1-89,1-4 0,-3 0 112,-2 0 1,-4 0-47,0-1 0,-2 1 2,1 0 1,4-2 0,-3-3 0,-2 2 1,2-7 0,4 2-101,5-2 0,1-3-31,-6 4 0,0-4 72,1-2 0,-2 3 39,-4 2 1,-2-3 49,-7 3 1,0-1 8,1 1 1,-3-2-28,-2 2 1,1-1 29,-6 1 0,-1-3 145,-4 3 1,5-3-83,0-1 0,0 4 103,-5 1 1,4 4-130,1-5 0,0 2 129,-5-2 1,1-1-26,4 6 1,-3 0 65,2 5 0,-2-5-85,-2 0 1,0 0 6,0 5 1,-6-1-29,-4 1 0,2 0 21,-1 0 1,-2 0-137,-8-1 0,1 1 70,-5 0 1,-6-2-124,-4-3 0,-6 2 41,1-7 0,-5 5-40,-4-4 0,4 4 71,0-5 1,7 2-11,8-2 0,-1-3 101,1 4 0,-1 2-78,1 2 1,4 3-378,0 2 0,-4 6 164,-5 3 0,-2 4-984,2 1 0,1 1 88,-6 4 1099,7 3 0,-10 6 0,4 0 0</inkml:trace>
  <inkml:trace contextRef="#ctx0" brushRef="#br0">18654 11558 7763,'-14'-8'-140,"0"-5"0,-1 7 281,1-3 1,0 2 195,0 7 0,-5-4-109,0-1 0,-5 0-229,5 5 1,-9-1 113,4-4 0,-9 3 58,9-3 0,-6 2-15,7-1 1,-4 2-5,-2-3 0,1 4-55,-1 1 1,1 0 42,-1 0 0,-1 3-219,-3 6 1,2 2 134,-7 13 0,-5 4-125,-4 6 0,-7 5 21,2-1 0,1 3-189,-1 2 1,11-1 122,-2 1 1,6 0 92,-1-1 1,-2-1 74,7-3 1,-5 3-67,5-3 1,-5 3 236,5 2 1,0 0-54,4-1 1,7-4 80,3 0 0,3-5-2,2 5 1,6-5 45,3 5 0,4-5-166,1 5 1,11-1 24,3 1 1,11 1-33,4-6 0,1 7 26,8-2 1,0-4-146,4 0 0,3-6 82,2-4 1,5 1-190,10-6 1,9-5-48,-31-8 1,0-2-1,1-2 1,1-1 146,-2 1 1,0 1 0,39-3-1,-3-5 1,0-3-10,-34 1 1,1 0-1,-1-1 1,0 0 17,5-1 1,1-1-1,-6 2 1,-1-1 2,3-3 1,-2 0-1,27-10-82,-3-2 1,-10-3 105,-4 4 1,-6 0-45,1 0 1,-3 4 43,-1-5 1,-8 5 4,-7-5 1,-1 7-22,-8-2 1,0-1 364,-5 1 0,-4-7-306,-1 3 0,-6-6 160,2-4 0,-5-5-137,-5-9 0,-3-4-54,-6-6 0,-6 0-85,-4 1 1,-3-3-122,-1-2 0,-1 2 177,1-2 1,-1 8-19,1 6 0,-1 3 27,1 1 1,0 12-38,-1 2 0,1 7 24,-1 3 0,1 0-818,-1 10 1,1 2 374,0 3 1,-1 2-1068,1 2 1610,6 6 1,1 2-1,7 6 1</inkml:trace>
  <inkml:trace contextRef="#ctx0" brushRef="#br0">24583 11714 7970,'-16'-6'-572,"-3"-3"1,3-4 536,-3-1 0,-3-2 331,-1-3 0,0 2-85,0-7 0,4 6-92,-5 0 0,5 6-36,-5 3 1,6 4 31,-6-4 1,0 6-129,-4-2 0,-1 3 44,1 2 0,-7 5-60,-3 0 0,-5 6 90,-4-2 1,1 4-11,-6 1 0,2 2-84,-3 3 0,6-2 69,9 7 0,-1-5 138,6 5 1,-1-1-125,6 6 0,-5-1 79,0 1 1,-1 1-43,6 3 0,-5-2-5,0 7 0,-1 0-2,6 5 1,0 4 18,-1 1 1,7 4-50,3-5 0,3 5 29,2-4 1,1 1-7,4-2 1,3-7-4,6 2 0,7-4 55,8 0 1,5 1-16,9-5 0,7 0-5,7 0 0,6-4 0,7 3 1,1-3-124,0-2 1,2-4-8,2 0 1,4-7-236,6 2 1,5-3 155,0-2 1,-2-5 30,-8 1 0,-2-5-214,-8 4 0,1-6 276,0 2 1,5-5-24,-1-5 1,6 1 22,-6-11 0,-4 3-23,-5-12 1,-6-1 182,2-8 1,-4-2-100,-2-3 1,-4-3 62,0 3 0,-1-3-81,1-2 1,-4 5 61,-5 0 1,-2 5 29,-4-5 0,1 5 105,-10-5 0,4 0 6,-9-4 1,-3-1-123,-1 0 1,-3-4-145,-2 0 1,0-1 79,0 6 1,0-1 137,0 0 0,0 2-200,0 3 0,-2-1 78,-3 6 0,-1 1-139,-3 8 1,-4 2-10,3 3 1,-2 5-114,-2 0 0,-5 1-202,0 8 1,-11 1-391,1 4 1,-2 1 21,2 4 766,1 3 0,-7 6 0,-1 0 0</inkml:trace>
  <inkml:trace contextRef="#ctx0" brushRef="#br0">13607 483 8115,'-43'-14'31,"7"6"-22,3 4 1,9 4-3,5 4 93,3 4-69,8 6 1,-3 7 70,7 3 0,-1 1-134,5-1 0,0 2 164,0-2 0,1 1-84,4-1 1,3-2 126,6-3 1,7-9-43,2-1 1,4-1-19,2-3 0,-1-5-93,1-5 1,4-11-28,0 2 0,-1-8-46,-9 3 1,3-6 107,-8 1 0,0 2-146,-9-2 1,2 5 99,-6-5 0,-2 7 149,-7-2 1,-6 8-151,-9 2 0,-5 5-112,-9 0 1,-5 8 31,-9 6 1,6 3-137,-7 1 0,14 5-505,-4 0 0,13 4 711,6-4 0,3 7 0,2-4 0</inkml:trace>
  <inkml:trace contextRef="#ctx0" brushRef="#br0">13578 1123 8279,'-14'6'60,"0"4"1,0 3 182,0 1 0,1 0-210,3 0 1,-1 5 147,7 0 0,-1 5-299,5-5 1,0 0 95,0-5 1,1 3 38,4-2 1,3 2-6,6-8 1,5-2 66,0-3 1,6-2-157,-1-2 1,3-13 37,1-6 1,-4-3-118,0-6 0,-7-4 111,2-10 0,-5 1-100,-4 3 0,1 0 81,-6 9 0,-2-1-5,-8 11 1,-3 2-56,-6 7 1,-7 4-124,-2 6 1,-9 14-179,-1 10 1,-10 9 424,5 10 0,-6 12 0,8 4 0</inkml:trace>
  <inkml:trace contextRef="#ctx0" brushRef="#br0">13593 1621 8252,'-15'20'0,"1"2"-40,0 7 0,1 1 153,4 3 0,3-1 342,6 5 0,0 0-112,0 1 0,7-4-240,8-5 0,0-7-73,9-3 0,0-11-186,4-8 1,5-8 187,1-11 1,-1-14-89,-5-10 0,-4-4-112,0-1 0,-7-1 53,2-3 0,-8-1-66,-2 5 0,-5 6 50,0 4 0,-2 6-720,-2-1 851,0 9 0,-6-3 0,-2 5 0</inkml:trace>
  <inkml:trace contextRef="#ctx0" brushRef="#br0">14147 1237 8363,'-6'-14'0,"4"6"0,4-3-429,12 6 0,8 0 264,11 5 0,4 0 366,5 0 1,3 0-381,2 0 1,-4 5-247,-1 0 1,-1-1 424,-8-4 0,1 0 0,-6 0 0,-1 0 0,-3 0 0,1 0 0,-6 0 0,-5-4 0,-4-1 0,-7-6 0,3 8 0,-6-7 0,0 7 0,-6-8 0,-4 6 0,-2-4 0,-3 4 0,6-6 0,-1 2 0,7-4 0,-1-1 0,2 4 27,2 1 1,0-1 234,0-4 1,6 5 142,4-1 1,4 7-54,5-2 1,3 4-122,6 1 1,-1 0-91,-3 0 0,1 0-3,-6 0 0,0 1-174,-5 4 0,-4 1 58,-1 4 0,-5 2-151,0-2 1,-4 2 44,-4 3 1,-4 0-181,-7 4 0,-4-3-29,1 3 0,-3-3 65,2-2 1,3-4-799,-3-1 1026,3-6 0,2 4 0,0-7 0</inkml:trace>
  <inkml:trace contextRef="#ctx0" brushRef="#br0">15299 483 8413,'-14'2'-211,"-1"3"1,3 3 588,2 6 0,-1 2-68,6 3 1,-4-2-256,4 7 0,-4-7 92,4 2 1,0 1-30,5-1 1,2-4 36,3-6 0,7-1-117,7 2 1,6-4 29,-1-6 0,5-6-166,4-4 0,-3-3-57,3-1 1,0-2 44,-4-3 1,-3 4 8,-7-4 1,-8 3-30,4 2 22,-11-1 0,-2 1 65,-7 0 0,-12 6-143,-2 3 0,-13 4-110,-6 1 0,-3 0-213,-1 0 1,4 6-24,0 4 0,6 4 532,-1 5 0,3-3 0,2 4 0</inkml:trace>
  <inkml:trace contextRef="#ctx0" brushRef="#br0">15384 867 8460,'-14'14'-562,"0"1"0,-1-1 810,1 0 1,0 7 43,0 2 0,0-1 55,-1 2 0,7-2-88,4 2 0,2-4-162,2-5 0,0-6 93,0 1 0,6-7-271,4 2 1,4-5 95,5-5 1,2-8-96,2-6 1,4-6-60,-3 1 0,-4-1 132,-1 1 0,-3-1-136,-2 6 0,-6 0 35,-3 5-295,-3 0 0,-9 6 105,-2 3 0,-12 11-269,-7 9 0,-1 5 257,-4 9 1,5-1 309,4 0 0,-1 1 0,6-1 0,0 1 0,5-1 0</inkml:trace>
  <inkml:trace contextRef="#ctx0" brushRef="#br0">15356 1322 8318,'0'8'-912,"-7"3"684,-2-6 0,-4 6 676,-1-2 1,0 4-35,0 1 0,4 5-232,1 0 1,1 6 65,-2-1 0,4-3-26,6-2 1,0 1-235,0-1 1,1-2 125,4-7 1,3-4-228,6-6 1,1-1 77,-1-4 0,5-3-118,0-6 1,0-2-69,-5-3 1,0 3-39,0-3 1,-6 4-136,-3 0-188,-4 1-22,-1 6 1,-6 3 62,-3 10 541,-4 3 0,-8 19 0,-1 3 0</inkml:trace>
  <inkml:trace contextRef="#ctx0" brushRef="#br0">15256 1777 8292,'8'6'9,"-2"-2"440,-6 5-119,0 0 1,0 6 46,0-1-105,7 0 0,-4 0-280,6 1 1,-4-8 113,4-2 1,1 2-246,4-3 1,0-1 110,1-7 1,-1-4-221,0-6 0,0-2 38,0-3 0,-4 3-91,-1-3 0,-5-1-318,0 1 1,3-2 244,-3 2 1,1 3 373,-5-3 0,6-9 0,2-2 0</inkml:trace>
  <inkml:trace contextRef="#ctx0" brushRef="#br0">15711 1208 8377,'6'8'638,"2"-1"-319,6-7 0,1 0-480,-1 0 135,6 0 1,3-5-128,5 0 1,0-4 132,1 4 1,-1-5-471,1 6 0,-2-1 271,-4 5 1,-2 0-82,-7 0 1,0 0 9,0 0 0,-6 2 290,-3 2 0,-3-2 0,-2 4 0</inkml:trace>
  <inkml:trace contextRef="#ctx0" brushRef="#br0">16052 1109 8117,'10'-13'53,"-1"4"0,-1 1 164,2 3 0,2 4 51,-2-4 0,4 5-67,5 5 0,-3-4 37,3 4 1,1 1-38,-1-1 0,0 6 67,-5-2 0,1-1-200,-1 2 1,-5-2 113,1 1 0,-7 4-266,2-4 1,-4 4-109,-1 1 0,-8 7-11,-6 2 1,-6 4-555,-9 2 0,-1-1 390,-3 1 0,4-3-488,1-2 855,6-3 0,8-7 0,-1 0 0</inkml:trace>
  <inkml:trace contextRef="#ctx0" brushRef="#br0">16664 668 8134,'0'8'-1227,"0"5"944,0-5 630,6 6 0,-3 0-65,7 0 0,4 0-83,5 1-62,0-1-25,1-6 0,-2-2-228,5-6-87,-5 0 264,9 0 1,-12-8 22,4-6 1,-3 0 290,-2-5-191,-6-3 1,3 4-72,-6-5 1,0 5 99,-5-1-138,0 4 0,-7 0-343,-2 1 0,-5 6 152,-5 3 0,-3 4-524,-7 1 0,-4 3 53,0 7 587,-7-1 0,4 24 0,-7-3 0</inkml:trace>
  <inkml:trace contextRef="#ctx0" brushRef="#br0">16763 1166 8015,'-14'8'0,"1"4"-640,4-2 448,3 2 0,6 3 606,0-1 1,1-2-100,4-2 0,3 1-358,6-6 1,2-1 106,3-4 1,-4-1-68,4-4 0,2-3 56,-2-6 0,0-6 1,-5-4 0,3-3-77,-2-1 0,1-1 81,-12 1 1,6 6-220,-6 3 1,0 3 121,-9 2 1,-3 6-310,-6 3 0,-7 5 140,-2 5 1,-6 4-93,-4 10 1,3 3-12,-3 7 0,4-1 311,6 1 0,2-1 0,1 0 0,-3 1 0</inkml:trace>
  <inkml:trace contextRef="#ctx0" brushRef="#br0">16806 1493 8055,'-14'1'0,"-1"4"0,1 1-602,0 4 0,1 4 972,4 0 0,-2 0-98,6 5 1,0-3-203,5-2 1,0 5-50,0 0 1,2 0 265,3-4 1,3-6-135,6 0 0,2-5-219,2 0 0,-2-2 34,3-2 0,2-6-84,-2-4 0,0-4 100,-5-5 1,0 3-172,0-3 0,-1 3-304,-4 2 177,-2 0 78,-7 0 1,-2 7 89,-3 7 1,-2 8-482,-8 11 627,1 3 0,-6 7 0,-3-1 0</inkml:trace>
  <inkml:trace contextRef="#ctx0" brushRef="#br0">16806 1891 8055,'0'9'389,"0"1"0,-2-6 248,-3 6-349,4-1 0,-5 10-56,6 0 0,0 0-107,0-4 11,0-1 0,6-2-230,3-2 1,4-4-16,1-6 1,0-11-55,1-3 1,-1-10 78,0 1 1,-4-6-12,-1-4 0,-1 4-111,1 1 0,-2 0 42,-7 4 0,0 3-335,0 2 1,-8 4 7,-6 0 0,-7 8 491,-7 2 0,-7-3 0,-1 0 0</inkml:trace>
  <inkml:trace contextRef="#ctx0" brushRef="#br0">15157 284 8357,'-10'-14'-269,"1"0"0,4 4-941,-5 1 1134,7 6 426,-9-4 0,8 11-289,-5 5 0,4 4 50,-4 15 0,6-1 0,-2 11 1,3 0 48,2 4 0,0 7 2,0 4 1,0 2-15,0 2 0,2 6-340,3 3 1,1 12 272,-1-36 0,-1 1 0,1-1 0,-2 1 64,0 2 1,-1 0 0,-1-1 0,0-1-70,1 0 1,0-1 0,-1 6 0,0 1-33,-1 1 1,0-1-1,0-2 1,0-2 15,0-2 0,0-1 0,0 33 16,0-4 0,0-2-276,0-7 1,0-2 263,0-8 1,5-10-91,-1-8 1,6-6-87,-5-4 0,4-8-362,-4-7 1,1-6-239,-1 2 868,-4-3 1,6-10-678,-7-7 0,5-5 280,-1-9 0,3-7 241,-3-7 0,-2-5 0,4-9 0</inkml:trace>
  <inkml:trace contextRef="#ctx0" brushRef="#br0">15299 526 8478,'6'-27'-204,"4"3"1,2-2-254,2 2 1,7-3 574,3-1 0,7 1-48,2 3 0,1 4-18,-6 5 1,-1 3 17,-3 2 0,1 4-130,-6 6 0,0 6 124,-5 4 1,-5 9-1,1 4 1,-7 9 59,2 1 1,-4 2-77,-1-2 0,2 8 48,3 6 1,-4 2-40,4-1 1,3 9 96,1 9 1,-5-26 0,0 1-196,1 1 0,0 1 0,-1 1 1,0-1 182,0-3 0,1 0 0,1 4 0,1 1-266,-2-3 0,-1 1 1,0 4-1,0-1 162,1-1 0,0 0 0,-1 2 0,0 0-36,0-4 0,1-1 0,-1-1 0,0 0-401,1 30 1,-2 0 195,6 0 0,-6-11 43,2-3 0,-3-10-221,-2 1 0,-2-15 260,-3-5 0,-1-9-176,-3 0 1,-9-9 337,4-5 1,-8-4-294,3-1 1,-8 0 324,-1 0 1,-2-1-74,-8-4 0,-3 2 114,-2-7 0,-1 2-173,11-1 0,1-2 566,8 6 0,4-4-27,6 4 112,6 0 0,8 7-201,9 2 0,10 3-38,5 2 0,4 2-131,5-6 1,9 0-173,5-5 1,2-8-699,-2-6 0,-9-1 648,0-4 0,0-3 0,-2 0 0</inkml:trace>
  <inkml:trace contextRef="#ctx0" brushRef="#br0">14133 1152 8088,'-14'0'0,"4"-2"0,1-3 627,6 4-368,-10-6 1,11 9-62,-2 3 1,4 1 11,4 3 0,6 4-73,9-3 0,3 1 31,6-2 0,4-3-34,6-6 0,0 0 44,9 0 0,4-6 18,1-3 1,-6-4-220,1-1 1,0 0 111,10-1 0,-1 7-462,-4 4 0,-3 2 205,-7 2 1,-5 0-556,-4 0 1,-9 5 106,-6 0 1,-2 4-657,-1-4 1272,-8 0 0,6-5 0,-5 0 0</inkml:trace>
  <inkml:trace contextRef="#ctx0" brushRef="#br0">14687 896 8088,'-14'9'0,"0"1"0,4-1 146,1 5 1,6 0-125,-2 1 1,3-1 359,2 0 1,7 0-105,2 1 0,6-6-244,3 1 1,5-7 60,5 1 0,5-2-12,0-2 0,5 0 117,-5 0 0,1 2-94,-6 2 0,-1-1-89,-3 7 1,1-5 69,-6 4 1,-2 5-154,-7 5 1,1 0 89,-6-4 1,-1 0-46,-4 4 0,-6-1 32,-4 5 1,-9-4-23,-4 5 1,-12 1-282,-8 8 1,-7-1 86,-12 6 0,-1 0-821,-3 5 0,10-7 1026,14-3 0,-4-8 0,8-1 0,0 0 0</inkml:trace>
  <inkml:trace contextRef="#ctx0" brushRef="#br0">16692 469 8073,'-2'-8'-988,"-2"4"976,2 2 9,-4 2-67,6 6 1,0 4 68,0 9 0,0-4-1,0 4 0,0-1 111,0 1 0,0-2-72,0 7 1,0 1 195,0 8 1,0 5-63,0 10 1,0 5 20,0 14 1,0-1-387,0 10 1,-2-4 334,-2 0 0,2 3-28,-3 1 0,4-33 0,1 1-26,0-1 1,0-1 0,-2 0-1,-1-2 39,-2 36 0,0-3-20,5-2 1,2-6-217,3-4 1,-2-4 145,6-5 0,-4-3-470,5-6 0,-3-7 196,3-2 0,-2-11-831,-3-4 680,-4-9 0,7-6 63,-3-8 1,-4-9 901,4-6-576,-3-13 0,4-4 0,2-14 0</inkml:trace>
  <inkml:trace contextRef="#ctx0" brushRef="#br0">16991 526 8073,'0'-28'-583,"6"5"266,-4 9 328,4 8 0,-5 8 226,4 2 0,1-1-125,4 7 1,3-1-68,-4 6 0,4-1 4,1 0 0,0 2 102,0 3 0,1-2-94,-1 7 0,0 4 2,0 5 1,0 12-21,1-3 1,-6 15-6,1 0 1,-7 8-48,2-4 1,-4 12-229,-1-2 0,-6 3 284,-4-3 0,2 1-3,-1-1 1,4 0-128,-4 0 1,6-6 70,-2-4 0,3-2-247,2-3 0,-1-3-50,-4-1 1,2 1-746,-7 9 1058,1-10 0,-2 10 0,-3-10 0,-4 3 0,2 2 0,4 0 0</inkml:trace>
  <inkml:trace contextRef="#ctx0" brushRef="#br0">16834 2289 8065,'8'-8'-215,"5"2"214,-4 6 1,-1 0-492,2 0 0,-1 0-47,5 0 539,1-7 0,-1-1 0,0-6 0</inkml:trace>
  <inkml:trace contextRef="#ctx0" brushRef="#br0">16038 1265 8060,'-22'0'0,"1"-1"-327,7-4-9,0 3 1,1-6 359,4 4 1,-2 1 609,6-7-403,0 7-114,5-10 0,0 10 37,0-6 0,5 4-19,0-5 1,6 6 63,-2-6 1,9 7-60,1-2 1,6 4-128,-1 1 1,2 0 93,3 0 1,-1 1-189,1 4 0,-1 3-139,1 6 1,-6-1-165,1-4 1,-5 4-36,5-4 1,-7-2 182,2-3 0,-3 0-543,-2 0 779,0-2 0,-6-2 0,-2-8 0</inkml:trace>
  <inkml:trace contextRef="#ctx0" brushRef="#br0">16266 1024 8060,'-15'-8'195,"7"1"113,2 7 0,12 8-135,4 6 1,7 1-190,2 4 1,7 1 85,-3-1 0,4 5-147,1-5 1,3 0 103,2-5 0,-3 0-104,3 0 1,-3 1 23,-2-1 0,-6 0 19,-3 0 0,-4 0-8,-6 1 0,-3-1-13,-6 0 1,-9 7-182,-10 2 1,-6 6 58,-18 4 0,-3 5 177,-11 9 0,0 4 0,1 6 0</inkml:trace>
  <inkml:trace contextRef="#ctx0" brushRef="#br0">17332 1322 8064,'-29'-14'111,"7"0"-1,3-1 681,10 8-293,3 0-321,6 7 0,12 0-125,7 0 1,8 0-20,6 0 0,0 0-249,10 0 1,-8 0 0,7 0 0,-7 0-282,3 0 1,-6 0-555,1 0 535,-9 0 46,2 0 470,-10 0 0,-2 0 0,-1 0 0,-5 0 0</inkml:trace>
  <inkml:trace contextRef="#ctx0" brushRef="#br0">17616 1251 8102,'0'-14'0,"7"4"22,2 1 0,4-1 133,1-4 0,8 5 5,6-1 0,7 7-163,8-2 1,-7 4 85,-3 1 1,-3 0-279,-1 0 0,-2 0-89,-4 0 215,-8 0 65,-3 0 1,-10 6-103,3 4 156,-4 2 1,-9 4-198,-6 3 1,-2-2-40,-8 7 1,1 0-122,-6 4 0,3 1-84,2-1 269,-3-6 1,13-1 121,0-7 0,-1 0 0,7 0 0</inkml:trace>
  <inkml:trace contextRef="#ctx0" brushRef="#br0">18242 469 8222,'0'-8'279,"-7"2"47,6 6 0,-5 6-117,6 4 1,0 9-32,0 4 1,0 11 22,0 3 1,0 5 1,0 13 9,0 6 1,0 17-398,0 2 1,0-37-1,0 0 243,0 32 1,0-34-1,0 1 185,0 38-174,0-2 1,0 1-128,0-4 0,0-4 119,0 1 0,0-12-236,0-8 1,0-8 217,0-1 1,0-13 27,0-11 0,1-5-34,4-5-71,-4-2 1,6-15-26,-7-7 0,0-11 59,0-12 0,0-16 0,0-4 0</inkml:trace>
  <inkml:trace contextRef="#ctx0" brushRef="#br0">18270 583 8222,'22'-16'-113,"-1"-1"11,-7 12 0,7 0 121,2 5 1,4 0 20,2 0 1,-6 0 275,1 0-233,0 7 1,-1 2 59,1 10-278,-7 3 84,4 7 0,-8 7 342,-4 7-241,4 5 1,-7 27-884,-1-35 1,0 0 863,-2 4 1,0-1-6,-3 0 0,0-1 1,-1 3-1,0-1-197,-1-2 0,0 1 1,-2 6-1,0 0 164,-3-4 0,-1 0 0,1 1 0,0 0-152,0-5 1,0-2 10,-7 39 76,0-20 1,-5 2-365,0-12 206,0-7 13,5-7 0,-2-7 81,-3-3 1,1-10 66,-5-9 0,1-3-11,-2-2 0,2-2 883,3-3 1,8-7-568,-3-7 1,4-5 1363,1 5-1250,2-6-169,7 9 1,7-5 219,2 7-122,10 0-266,3 0 1,7 1-171,-1 4 0,2 2 65,3 7 0,-1 0-195,6 0 0,-8 0 287,-2 0 0,1-6 0,-7-2 0</inkml:trace>
  <inkml:trace contextRef="#ctx0" brushRef="#br0">18768 1251 8073,'6'-8'0,"-3"2"16,7 6 1,6-2-26,7-2 1,4 2 61,2-3 1,1-3 330,3-1 0,3-2-845,7 1 238,-7-2 0,-3 8 8,-9-5-201,3 6 216,-11-3 0,-1 6-487,-5 0 339,-7 0 348,3 0 0,-6 0 0,-12 0 0,-4 0 0</inkml:trace>
  <inkml:trace contextRef="#ctx0" brushRef="#br0">19052 1152 8073,'2'-10'-227,"3"1"0,2 5 204,8 0 0,0 2-12,4 2 1,-1 0 153,5 0 1,0 0 234,0 0 0,-1 0-238,-3 0-39,-3 0-20,5 0 1,-12 2-87,1 2 87,-7-2 0,3 11-153,-6-4 0,-1 8 71,-4 2-42,-3 7 0,-13-4-169,-2 6 1,-1 1 40,-4-1 1,4 1-160,-5-1 0,3-6-133,7-3 486,6-3 0,-6-8 0,3-2 0</inkml:trace>
  <inkml:trace contextRef="#ctx0" brushRef="#br0">19521 384 7942,'-7'20'-650,"-1"2"916,3 7-116,-3 6-106,0 1 1,-5 13 962,4 3-1532,-4 3 843,5 2 0,-3 11 119,7 3 0,-1 3-290,5-2 1,0-8-55,0-2 1,0 3 10,0 1 0,0-3-45,0-1 0,0-4-508,0-1 143,0-6 406,0 4 0,0-17-1067,0 0 427,0-7 264,0-2 0,0-12-901,0-3 715,0-9 1,0-6 461,0-14 0,0-7 0,0-11 0,6-10 0,2-7 0</inkml:trace>
  <inkml:trace contextRef="#ctx0" brushRef="#br0">19465 626 8146,'9'-19'100,"0"0"1,1 0 195,4 4 0,0 6-113,1-1-107,-1 7 0,2-3 53,3 6 1,1 0-150,4 0 0,-2 2-175,-3 2 1,1 6 154,4 9 0,-3 3 28,-7 6 1,0 7 130,0 3 0,-6 16-129,-3 7-222,-3 7 1,-2 2-78,0-4 179,0 4 1,-7-12 70,-2 4 0,-5-2-114,-5 1 0,1-2-64,-6 2 1,1 1 115,-6-5 1,1 1-195,-1-10 234,7-7 0,-3-3 14,6-10 0,-1 2 13,1-11 0,3-2 400,-3-7-215,9 2 0,3-10-93,2 3 760,3-4-106,-4-1-509,6 0 1,1-1 50,4-4 1,5-3-170,9-6 1,4-7-247,11-2 1,2-6 180,6-4 0,1 3 0,0-5 0</inkml:trace>
  <inkml:trace contextRef="#ctx0" brushRef="#br0">20076 1194 8075,'-10'-8'601,"1"4"650,6-4-688,-4 6 440,7-4-512,0 6-112,0 0-450,7 0 1,-4 0 214,6 0 1,7 0 21,8 0 0,3 4-244,1 1 71,7 0 60,1-5 0,7 0-26,0 0 1,4-2-277,0-2 0,-1 0-34,-8-5 89,3 6 148,-4-10 1,-1 10-114,-3-6 0,-3 5 70,-2 0 1,-5-3 39,-4 3 0,-4-1-54,0 5 0,-6 0-388,1 0 163,-7 0-7,3 0 183,-19 6-1020,-2-4 505,-8 4 211,3-6 0,6-1-542,-1-4 998,1-3 0,0-13 0,0-1 0</inkml:trace>
  <inkml:trace contextRef="#ctx0" brushRef="#br0">20687 967 8073,'8'0'146,"-2"1"116,-6 4 1,5-2 12,0 7 1,6-7-15,-2 2 0,4-2-103,1 1 1,2-2-134,3 3 0,-3-4 16,3-1-26,3 7 118,-6-6-270,4 6 159,-5-1 0,-3-3-53,-2 7 0,-4-6 2,-6 6 1,-3 4-178,-7 5 116,-5 6 1,-14-1 7,1 9 0,-4-3-102,4 3 0,-4-7-566,8-3 320,4-5 190,-1 2 240,13-6 0,-4-6 0,4-1 0</inkml:trace>
  <inkml:trace contextRef="#ctx0" brushRef="#br0">21242 938 7946,'-14'0'0,"4"2"0,1 3 1088,-1 2-487,2 8-325,-4 5 1,5 2 223,-2 7-343,-4-1-82,12 1 1,-6-1-41,7 1 1,0-3 61,0-2 0,8 1-104,6-6 1,2-6-1,8-8 0,0-5-212,4-5 0,2-5-266,3-8 205,-3-11 215,11-1 0,-11-6 38,3 3 0,-9 1 246,-5-6 1,-5 6 373,-4-1 0,-5 8-309,-10 1 0,-14 9-62,-10 0 0,-15 7-203,-3 8 1,-7 15-323,-3 8 0,-6 12 27,30-12 0,0 1 1,-5 4-1,0 1 0,-2 4 1,1-1-1</inkml:trace>
  <inkml:trace contextRef="#ctx0" brushRef="#br0">10337 4123 7778,'-8'-14'-683,"3"-1"0,4 6 646,1-1 0,0 1 16,0-5 280,-7-1-123,6 1 0,-6 0 128,7 0 0,0 4 39,0 1 342,0 6-302,-6-4-238,4 7-1,-4 7 1,6 7 308,0 10-284,0 9 1,0 5 157,0 9-268,0 4-13,0 12 1,0-2 22,0 10-239,0-3 0,0-27 0,0 1 295,0 33 0,-5 0-101,1-9 1,-6-4-107,5-10 0,1-10 111,4-8 0,0-11-733,0-4 514,0-9 0,4-12-765,1-12 995,6-13 0,-3-9 0,6-7 0</inkml:trace>
  <inkml:trace contextRef="#ctx0" brushRef="#br0">10379 3867 8681,'2'13'358,"3"-4"0,3-1-176,6-3 1,5-4 31,0 4 1,11 1-72,-2-1 1,5-2 76,1-8 0,2-2-54,7-8 1,4 1 85,0 0 1,1 0-224,-6-1 0,1 3-27,0 2 1,1-1-57,3 7 0,-2-1 5,2 5 1,-3 5 23,-1-1 1,-7 7-159,-3-1 1,-4 2 43,-6 3 0,3-1-50,-7 0 1,-2 0 83,-7 1 0,-3-1 85,-2 0 1,-3 0-31,2 0 1,-2-4 399,-2-1-167,-6-6-36,-2 10 0,-5-10 314,4 7-57,-4-7-304,12 10 1,-7-7 17,3 3 0,3 4-150,-2-4 0,2 10 86,2 5 0,0 14-88,0 5 1,0 14-79,0-1 0,-2 20-227,-2 0 0,2 3-225,-3-8 0,4-11-104,1-3 1,0-11-178,0-4 1,0-5-29,0-9 873,6-6 0,2 5 0,6-5 0</inkml:trace>
  <inkml:trace contextRef="#ctx0" brushRef="#br0">10408 4805 8556,'16'6'-75,"3"4"1,4 3 357,10 1 0,9 0 486,5 0 1,7-1-382,-2-4 1,-2-2-201,2-7 1,-4 0-271,4 0 92,0-7 0,5 4 180,0-6-1498,0-1 1269,-7 2 1,-2 2 309,-10 6-1506,-4 0 1235,-5 0 0,-7 13 0,-2 2 0</inkml:trace>
  <inkml:trace contextRef="#ctx0" brushRef="#br0">11972 3540 7953,'-8'0'-185,"2"0"1,7 1 115,4 4 1,4-3 348,10 3-183,-3-4 0,9-1-7,-6 0 0,7-1-180,-3-4 1,3-3 6,-3-6 0,3-1-229,-7 1 1,-2 5-164,-8-1-89,-2 7 564,-14 9 0,-7 10 0,-8 13 0</inkml:trace>
  <inkml:trace contextRef="#ctx0" brushRef="#br0">11972 3881 7953,'-14'32'1,"-1"-4"1,6-11 276,-1-2-56,7-7 84,-3-8 0,14 0-109,6 0 1,2-2-126,8-3 1,-1-3-81,6-6 0,-6 5 111,1-1 0,-7 2-663,2-1 1,-3-2 341,-2 6 0,1-6-381,-1 2 1,-6 1-45,-4-2 643,-2-6 0,-8-6 0,-2-6 0</inkml:trace>
  <inkml:trace contextRef="#ctx0" brushRef="#br0">11986 3554 7953,'-14'0'0,"1"6"122,4 4 1,2 9 43,7 5 1,0 10 191,0 9 0,2 3-232,3 11 0,-4-4-18,4 9 0,1-5-109,-1-5 1,6-3 98,-1-6 0,-3-2-375,3-3 1,-1-5 135,6-10 0,0-4-1034,4-9 1175,-3 2 0,11-16 0,-5 2 0</inkml:trace>
  <inkml:trace contextRef="#ctx0" brushRef="#br0">12441 3597 7953,'-2'-10'137,"-2"1"0,-6 6 84,-9-2 1,3 5-93,-3 5 0,-1 7 135,1 7 1,0 7-76,5-3 0,4 9 88,1 1 0,6 6 41,-2-1 131,3 3-316,2-4 1,7 2-72,2-6 1,10-4-173,5-5 0,3-13-375,1-2 1,5-6 136,0-3 172,1-6-995,0-8 693,-4-8 228,-1-7 0,-4-4-223,-6 0 0,0-5 473,-5 5 0,0 0 0,1 4 0</inkml:trace>
  <inkml:trace contextRef="#ctx0" brushRef="#br0">12668 3540 7953,'2'-8'15,"3"3"123,-4 4 0,6 7 205,-7 3 0,0 12-98,0 7 0,0 6-112,0 4 1,-2 3 166,-3-4-115,4 11-771,-12-10 758,12 9-155,-6-17 0,7 3-281,0-9-295,0-3 0,0-15 333,0-6 0,5-13-74,0-10 0,4-12 28,-4-8 1,4 2-9,-4-2 1,0 2 223,-5 8 1,5-3 217,-1 7 0,3 4 513,-3 11-117,-2 6 0,9 3 311,-6 10 0,4 9-379,-4 10 1,4 8 403,-4 1-361,6 13-250,-3-9 0,6 12 584,1-6-362,-1-7-225,6 5 1,2-17 102,7 0-161,-1-7 0,1-9-209,-1-2 21,1-12 1,4-10-304,0-12 1,0-12 249,-4-7 1,-3-5-575,-2 5-652,-3-7 1147,-7 3 0,0 5-1857,0 4 610,-6 9 1345,-1-2 0,-12 5 0,0 6 0,0 7 0</inkml:trace>
  <inkml:trace contextRef="#ctx0" brushRef="#br0">8858 4094 8024,'-22'-14'-21,"1"0"45,7 0 1,0 4 164,0 1 1,0 6-29,-1-2 0,6 3 14,-1 2 1,6 13-74,-6 6 0,7 6 100,-2 4 1,4 1-13,1 3 1,1-2-74,4 7 31,3-6 0,8 3-230,3-7 0,3-6 79,6-3 1,-4-9-156,0-6 0,-1-5 80,6-9 1,-2-6-55,-4-12 1,-1-5 29,-3 0 0,-4-10-7,-1 5 1,-2 0-30,-7 10 1,5 6-36,-6 3 109,1 3 0,-11 8 14,-4 3 1,-2 5-223,-3 5 1,1 3 68,0 6 0,1 0-46,4 1 0,-2-6-328,6 1-11,0-7 588,12 3 0,7-19 0,8-2 0</inkml:trace>
  <inkml:trace contextRef="#ctx0" brushRef="#br0">9214 4109 8052,'7'14'-411,"-2"0"1,-3 0 251,-2 0 1,0-4 468,0-1 1,0 1-54,0 4 0,0-4-101,0-1 0,6-1 187,4 1-159,2 4 1,7-7-83,0 4 1,0-4-140,-5-6 0,0 0-6,1 0 1,-1-8 41,0-6 0,0-2-113,1-7 0,-6 0 33,1 0 0,-7-3-163,1 8 182,-2-8 0,-8 10-156,-4-3 0,-2 10 51,-3 4 0,-4 5-90,0 5 1,-4 3 116,4 6 1,0 0-114,5 1 1,6-1-121,3 0 373,3 0 0,9-6 0,1-2 0</inkml:trace>
  <inkml:trace contextRef="#ctx0" brushRef="#br0">9612 4109 8064,'-5'9'-355,"0"1"0,0-6 603,5 6 736,-6-1-743,5 5-84,-6 1 0,9-6-147,3 1 0,-2-7 71,6 1 1,-4-2-91,4-2 0,-4 0 218,5 0-286,-1 0 0,4-6-45,-4-4 1,2 2-164,-6-1 0,1-1-44,-1-4 1,-3 0 94,2 0 1,-2 0 233,-2-1 0,0 1 0,0 0 0</inkml:trace>
  <inkml:trace contextRef="#ctx0" brushRef="#br0">8901 4862 8089,'-7'14'0,"0"2"-748,-8 3 494,7-3 1,-3 9 224,7-6 0,-1 6 391,5-1 1,0-3-224,0-3 0,1-2-52,4-2 0,3-4 42,6-1 0,2-5-26,3 0 0,-2-7-37,7-2 0,-6-7-38,0-2 0,-2-2-149,-2-8 1,1 2 72,-1-2 0,0-3-228,0 4 1,-4-4 174,-1-2 0,-6 6-66,2-1 0,-3 7-211,-2-2 191,0 9 1,-7 4-72,-2 6 0,-4 0 258,-1 0 0,0 13 0,0 6 0,-1 1 0,1 4 0,2-2 0,2 2 0,-2 2 0,4-3 0</inkml:trace>
  <inkml:trace contextRef="#ctx0" brushRef="#br0">9242 4905 8256,'-14'14'-684,"0"0"555,-1 0 1,6 1 457,-1-1 1,7 0 327,-2 0-286,4 0 1,2-1-192,4-3 0,3-4-197,6-6 0,5-2-128,0-2 0,7-6 131,-3-9 1,4 2-86,1-7 0,-5 5 108,-4-5 1,-4 7-370,0-2 0,-3 3-65,-2 2 128,-4 0 0,-8 6 14,-2 3 1,-4 4-39,-6 1 1,-5 6 120,0 3 1,-5 4 199,5 1 0,0 0 0,5 1 0,6-1 0,-5 0 0,18 0 0,-3 1 0</inkml:trace>
  <inkml:trace contextRef="#ctx0" brushRef="#br0">9555 4876 8224,'0'14'-8,"4"1"-509,1-1 1,0 0 472,-5 0 0,0 1 975,0-1-570,0 0-197,6 0 1,-3-4-43,7-1 0,-5-7 29,4-2 0,-4-7-209,4-7 1,-4-5 127,5 0 0,-7-6-393,1 1 1,-2 2-32,-2-2 1,0 7-214,0-2 0,-2 3 567,-2 2 0,-10 0 0,-9 0 0</inkml:trace>
  <inkml:trace contextRef="#ctx0" brushRef="#br0">9086 4436 8204,'-15'0'-163,"6"0"-65,-1 0 279,7 0 0,-8 1 164,6 4 0,1 3-13,4 6 0,1 0-25,4 0 1,-2 5-47,7 0 1,-1 2 8,5-2 1,-4-3-163,-1 3 1,1-4 52,4 0 1,0 4-211,0-1 0,-1 3-209,-3-2 251,2-3 1,-5 9-414,2-6 0,2 0 229,-6-5 1,6-6-111,-2-3 0,-1-4 431,2-1 0,-7 0 0,10-6 0,-6-2 0</inkml:trace>
  <inkml:trace contextRef="#ctx0" brushRef="#br0">9299 4379 8204,'-8'0'-56,"2"6"1,6 7 458,0 6 0,4 6-52,1-1-381,6 2 155,-9 3 1,9-1-18,-6 1 1,-1 1-113,-4 3 0,0-3-399,0 3 254,0-3 0,0-3-364,0-3 1,0-4-19,0-6 11,7-6 1,-4-1 29,6-7 490,1-13 0,4-3 0,0-12 0</inkml:trace>
  <inkml:trace contextRef="#ctx0" brushRef="#br0">9626 4350 8204,'0'8'259,"0"-2"0,0 1-232,0 2 0,-6 5 130,-4 5 1,-3 4-117,-1 5 0,-5 7 102,0 3 0,-6-2-129,1 2 1,-1-2 92,1 2 1,4-3-864,6-7 756,6-6 0,8-1 0,8-7 0</inkml:trace>
  <inkml:trace contextRef="#ctx0" brushRef="#br0">9000 3042 8306,'-14'0'-449,"0"0"1,4 0 89,1 0 179,-1 0 368,-4 7 0,5-1-6,-1 3 305,1 4-3,1-5-183,-5 6 1,12 0-69,-4 1-77,3-7 2,2 4 1,0-9 11,0 7 1,5-5 47,0 4-95,6-6 1,-3 5 1,6-3 0,5-4-214,0 4 1,0-5-419,-5-5 393,0-3 0,-1-6-213,-4 0 0,4-2 114,-3-3 0,-4 3 8,-1-2 0,1 2-8,-1 2-217,-1-1 203,-10 1 0,3 6-16,-7 3 1,6 4 29,-6 1 1,5 0 15,-4 0 69,6 0 0,-4 1 46,7 4 82,-6-3 0,5 4 0,1-6 0,1 0 0,12 0 0,-5 0 0</inkml:trace>
  <inkml:trace contextRef="#ctx0" brushRef="#br0">9128 2957 8300,'0'14'-546,"0"0"0,0 1 283,0-1 0,0-5 619,0 1 0,0-1 334,0 6-313,0-1-140,0 0-87,0 0 1,0-6 0,0-2 187,7-6-30,-6 0-197,12 0 1,-5-6 76,6-3 0,-5 1-282,1-2 1,-2 1-11,1-5 1,2-1-88,-6 1-737,6 0 429,-3 0-292,0-1 423,-2 8-99,-6 0-72,0 7 156,0 0 383,-6 7 0,4-4 0,-2 6 0,2-6 0,2 4 0,-6-1 0,-2 2 0</inkml:trace>
  <inkml:trace contextRef="#ctx0" brushRef="#br0">9455 2957 8259,'-14'8'-844,"0"5"633,0-4 1,-1 4 682,1 1 0,2 0-23,2 0 1,2 1-83,3-1 0,4 0-133,-4 0 0,8 0 33,2 1 1,8-1-236,1 0 0,0-4 138,5-1 1,-3-6-273,-2 2 0,0-4 97,0-1 0,1 0-342,-1 0 221,0 0 62,0-6 1,-4-2-154,-1-6 0,-6 0-15,2 0 1,-3-1-441,-2 1-298,0 0 497,0 0 154,0 0-15,0 6 0,-2 1 334,-3 7 0,4 0 0,-5 0 0,6-6 0,0-2 0</inkml:trace>
  <inkml:trace contextRef="#ctx0" brushRef="#br0">9626 3000 7910,'0'14'-755,"0"0"756,0 0 1,0 5 350,0 0 0,0 0 26,0-5 1,0 1 7,0-1-157,0-6-141,0 4 89,6-10 1,-3 4-14,7-6 50,-7-6-198,3-2 0,-1-8-139,0-3 1,4 3-142,-4-2-141,0 2 1,-7 8-323,-3 3 1,-2 5 726,-8 5 0,-5 9 0,-2 8 0</inkml:trace>
  <inkml:trace contextRef="#ctx0" brushRef="#br0">9014 3426 8246,'-7'0'-1056,"0"0"1056,7 0 0,0 2 0,0 2 0,5 4 432,0 7 0,6 4-102,-2 0 0,-1 6-243,2-2 0,-7 3-40,2-3 0,2 4-28,3-3 93,-4-3-142,7-1 1,-10-1-332,7 0 12,-7 0 113,9-5 0,-9-4-376,7-1-320,-7-6 932,3-3 0,-6-14 0,0-8 0</inkml:trace>
  <inkml:trace contextRef="#ctx0" brushRef="#br0">9171 3298 8246,'0'-8'-317,"0"2"1,5 8 682,-1 2 1,1 11-82,-5 8 0,0 4 21,0 2 1,0 4-104,0 0 0,0 2-126,0-2 0,0-3 97,0 3 0,0 3-325,0 2 0,0 3-131,0 2 0,2-5-129,2 0 0,0-8 137,5-2 1,-4-6-453,4-7 726,1-8 0,10-19 0,2-12 0</inkml:trace>
  <inkml:trace contextRef="#ctx0" brushRef="#br0">9512 3426 8245,'0'-22'-662,"5"6"266,0 7 1232,-1-1-495,3 2 0,-6 4-331,4 8 0,-3 11 94,-2 8 1,-7 4-113,-2 2 1,-5 5 144,-5 4 0,1 3-16,-6 2 1,6 0-156,-6-1 0,5 6 96,-5-1 0,7-6-958,-2-8 505,9-3 184,-2-8 207,10-7 0,2-22 0,8-8 0</inkml:trace>
  <inkml:trace contextRef="#ctx0" brushRef="#br0">8958 2417 8239,'-15'-8'0,"6"2"0,-1 6 0,1 0-205,-5 0 217,6 0-52,-5 0 0,7 1 0,-4 4 1,-1 8 179,7 5-74,-1 8 34,5-10 0,0 9-103,0-6 0,6 1 124,4-1 0,2-5-145,3 1 0,3-3 119,1-7 1,5 0-262,-5-5 1,2-6-4,-2-4-110,-4-9 135,6-3 1,-12-6 62,1-1 1,-1 1-405,6-1 410,-8 1 1,0 1-83,-7 3 36,0-3 163,0 12 0,-7-4-80,-2 9 0,-4 4 201,-1 6 1,0 6 13,0 4 0,-5 4 260,0 5-406,0-3 1,6 6 6,4-3 0,1-8-39,3 3 0,3-8-154,-2 4 1,8-7 24,6 2 0,3-4 130,1-1 0,6-6 0,2-2 0</inkml:trace>
  <inkml:trace contextRef="#ctx0" brushRef="#br0">9114 2275 7392,'0'14'290,"0"0"17,0 0 1,0 5-143,0 0 1,2 0 14,2-5 1,3 1-160,2-1 0,4-5-8,-4 1 1,5-2-124,5 1 1,-3-3 79,3-6 1,-3 0 122,-2 0 0,0-1-164,1-4 1,-7-3 35,-4-6 1,-2-5-59,-2 0 1,0 0 102,0 5 1,0 0 63,0-1-65,-6 1 0,-2 6 14,-7-4-12,1 10-42,0-4 0,0 6-206,0 0 97,6 6 1,-3 2-241,6 6 0,0-4 168,5-1-549,6-6 761,2 10 0,7-11 0,-1 4 0</inkml:trace>
  <inkml:trace contextRef="#ctx0" brushRef="#br0">9455 2303 7199,'0'14'1111,"0"0"-741,0 1 1,0-1-326,0 0 1,7-4 120,2-1 1,-1-6-236,1 2 0,1-3 76,4-2 0,-4 0-17,-1 0 1,-4-2-46,4-3 1,-6 2-190,2-6 1,-3 4-623,-2-5 623,0 7 1,-7 3-273,-2 10 0,-10 4 515,-5 5 0,-9 3 0,-3 6 0</inkml:trace>
  <inkml:trace contextRef="#ctx0" brushRef="#br0">9086 2673 8239,'-8'0'-426,"1"0"298,7-7 28,0 6 401,0-6 1,0 9-36,0 3 0,2 0-63,3 9 0,-2-2-24,6 12 0,-1-2 29,2 2 0,1 3-297,-7-4 0,8 4 91,-3 2 0,-1-7-102,1-3 1,-4-3 59,5-2 1,-6-6-420,6-4 0,-5-2 72,4-2 1,-6-2 28,2-2 0,-3-4 39,-2-6 0,0-5 319,0 0 0,1-7 0,4 3 0,-4-4 0,6-2 0,-7 1 0</inkml:trace>
  <inkml:trace contextRef="#ctx0" brushRef="#br0">9228 2630 8239,'0'-14'-106,"4"4"30,1 1 244,0 6 1,1-4 113,4 7 0,-2 7-181,1 2 1,1 4 99,4 1 0,-5 2-126,1 3 1,-5 1 85,4 4 1,-6 1-398,2-6 1,-2 7-10,2-3 0,-4-2-236,4-2 0,-2 1-185,2-1 1,-2-1 665,7-9 0,-1 4 0,5-5 0</inkml:trace>
  <inkml:trace contextRef="#ctx0" brushRef="#br0">9669 2587 9017,'-15'13'370,"-1"3"-220,-2 12 0,0 2-237,-6 3 1,1 4-10,-6 5 0,2-1 224,4-3 0,7-8-1089,6-6 961,7-7 0,3 4 0,8-7 0</inkml:trace>
  <inkml:trace contextRef="#ctx0" brushRef="#br0">9626 2104 8263,'0'-14'-319,"0"0"-43,0-1 1,0 1 389,0 0 0,0-7 377,0-2 1,0-4-192,0-2-139,6-5 0,-4 2 185,2-6 1,3 0-147,-2-4 1,-1-3-76,-4-2 0,5-5 91,0-10 0,1 9-94,-1-4 0,-4 6 74,4 4 1,-3 1-229,-2 13 0,0 1 77,0 8-386,0 4 107,0 6-435,0 6 530,0 2 0,-5 7-6,0 4 1,-1 1-148,1 4 240,4 2 0,-6-4 265,7 0-53,0-2 442,0-6-161,0 0 1,-4 2-107,-1 3 1,-6-2-133,1 6 0,-4 7 9,-5 8 0,-3 3-164,-6 1 1,-6 7 91,1 3 0,-5 3-242,5 2 1,0-2-36,4-4 1,3-3-293,2-11-164,3 4 189,14-11 490,0-2 0,14-20 0,0-10 0</inkml:trace>
  <inkml:trace contextRef="#ctx0" brushRef="#br0">9683 1194 8263,'14'0'-460,"-6"0"0,3 6 71,-6 4 1,1 3 1167,-1 1 1,1 5-420,3 0 0,4-2-460,-3-7-85,2 2 1,2-5 93,1 2-431,-1-3 1,-5-6 521,1 0 0,-7 0 0,3 0 0</inkml:trace>
  <inkml:trace contextRef="#ctx0" brushRef="#br0">9740 938 8263,'0'-14'17,"0"0"0,1 0 113,4-1 0,-4 1-60,4 0 0,3 5 116,2-1 1,-2 2-363,1-1 1,-4 2 69,4 7 64,-6 0 1,4 13 105,-7 6 0,0 6 68,0 4 0,0 5-55,0 4 1,-5-1-70,0 1 0,-4-12-176,4 3 307,0-10-196,5 1 0,7-12 73,2-3 1,4-11-104,1-9 1,6-5 48,4-9 1,-2 1-193,2 0 1,-2-2 15,2-4 0,-4 6 116,-5 0 1,-1 5 9,0 9 0,-5 6-64,1 4 214,-7 2 0,3 15-91,-6 6 1,0 7 380,0 8 0,2 2-160,3 7 0,-4 6 81,4 3 1,1 5-109,-1 4 0,5-2-63,-6 2 1,1-2-154,-5-2 0,5-12 111,0-2 0,-1-15 184,-4 1 0,-6-10-121,-4 0 0,-4-5 98,-5-5 0,-3-1-130,-6-3 0,-1-3 32,1 2 0,1-4 103,3-4 174,-3-4-260,12-13 1,0 2-154,11-9 155,2 3-25,8-23 0,10 10-238,13-9 67,5 3-129,9-5 1,0 9 61,-1-2 0,6 8 74,-1 1 0,-4 3 32,-5 2 1,-5 6-159,5 3 1,-8 4-234,-2 6 0,-1 3 406,-8 6 0,0 6 0,-5 2 0</inkml:trace>
  <inkml:trace contextRef="#ctx0" brushRef="#br0">25137 270 8300,'-20'6'0,"4"9"-237,-3 8 0,10-2-840,4-2 959,3 3 0,2-6 297,0 3 1,0-4-353,0 0 0,-1-6 173,-4 1 0,3-1 0,-4 5 0</inkml:trace>
  <inkml:trace contextRef="#ctx0" brushRef="#br0">24825 583 8046,'0'9'0,"0"1"1,0-1 73,0 6 0,0-1 70,0 0 1,0 5-189,0 0 0,-2 6 45,-3-1 1,-3 4-185,-6 5 0,5-3 14,-1 4 66,1-11 222,-5 4-336,6-11-34,1 4 93,7-12-79,0-1 1,7-14 53,2-2 0,8-10-12,2-5 1,5-6 137,-5 2 0,6-7 93,-1 11 0,5-6 45,4 7 44,-3 2-82,11 1 0,-6 7 281,2 3-110,5-2-113,-12 10 0,3-9 212,-10 6 0,3 1 33,-7 4-109,0 0 1,-12 1-176,-2 4 0,-3 5-8,-2 8 0,-8 0-54,-6 6 0,-13-1 0,-10 6 0</inkml:trace>
  <inkml:trace contextRef="#ctx0" brushRef="#br0">25009 426 8685,'8'15'0,"3"5"0,-6 4 0,0-2 524,-5 2-291,0-1 0,-6 6-250,-4-1-155,-9-6 149,-3 5 1,-6-6-60,-1 3 123,1-4-49,-7-6 0,5 0 5,-3 1 0,4-7 72,6-4 0,-3-2-28,7-2 1,2-8-97,8-6 0,4-7-111,10-7 0,10-5-278,14-1 199,6 1 116,7 11 1,2-2 85,4 10 1,1 3 39,3 11 1,2 2 136,-7 3 0,0 9-103,-4 9 1,-2 3-23,-3-3 0,-5 4 15,-9-3 0,-5 3 37,-10 1 1,-4 7-922,-10 3 860,-9-3 0,-8 6 0,-6-5 0</inkml:trace>
  <inkml:trace contextRef="#ctx0" brushRef="#br0">25720 825 8165,'-4'25'-671,"-1"3"1,-6 5 978,1 15 0,-2 2-141,-3 7 0,1-5 207,0 0 1,0 1-316,0 3-25,6-5 1,-3 3-47,6-7 1,-1-6-116,1-8 1,3-9 85,-2-5-72,2-3 0,7-10-119,-1-6 0,3-13 11,-3-10 1,0-10-136,5-5 1,-4 1 101,4-1 1,-6 1 253,2-6 0,-2 0 0,2 1 0,-3-1 0,2 0 0,0 1 0,0-1 0,6 7 0,9 3 0,-3 9 98,3 5 0,1 9 59,-1 6 1,6 2 194,-1 2 0,-3 6-32,-3 4 1,-2 7-62,-1 2 0,-1 2-108,0-2 1,-6-4 8,-3 4 0,-4-3-55,-1-2 0,0 1-120,0-1 1,-11 5-60,-3 0 0,-10 0 39,0-5 1,-1 0 41,2 0 1,-4 1 33,3-1 1,5 0-12,5 0 1,6-4-17,8-1 0,1 1-4,4 4 1,9-1-41,10-4 0,5 2-138,4-6 0,1 0-190,4-5 0,2 0-83,-7 0 0,-1 0-424,-9 0 865,-2 0 0,-1 0 0,3 0 0</inkml:trace>
  <inkml:trace contextRef="#ctx0" brushRef="#br0">26118 881 7989,'0'15'274,"0"-1"1,-4 2-50,-1 3 1,-1 4 15,1 10 41,-3-3-231,-6 12 1,-2-8-132,-3 4 1,2 3 75,-7-3 1,2-3-206,-2-2 1,2 0 107,3-4 0,8 1-394,-3-11-601,9 0 736,-1-11 1,12-10 106,4-12 1,8-12 252,6-7 0,1-8 0,-1-1 0,3-1 0,-5-12 0,7 4 0</inkml:trace>
  <inkml:trace contextRef="#ctx0" brushRef="#br0">26133 981 7989,'14'-21'0,"-5"10"-111,1-3 1,-5 9 145,4 1 1,-6 10 364,2 8 1,-3 7-72,-2 7 1,0 1-54,0-1 1,0 5-59,0 0 1,-5 1-100,0-6 0,0-4-26,5-1 1,0-5 106,0 1 0,2-5-297,3-5 1,3-2 76,6-7 0,2-2-26,2-3 1,5-9-241,5-10 1,5-4-298,0-5 0,1 3 116,-6-3 0,-1-2-297,-3 2 0,-4-5 115,-6 5 649,1-1 0,-1 0 0,0-3 0</inkml:trace>
  <inkml:trace contextRef="#ctx0" brushRef="#br0">26588 782 7984,'0'14'78,"0"0"321,0 1 0,0 0-84,0 4 0,-2 0-161,-3 10 0,-3-4 71,-6 8 1,-6 3-347,-4 2 1,-8-1-11,-1 1 0,-3-7 17,7 2 0,3-4 235,7-5-750,9-4 263,-3-6-292,13-6 0,7-3 295,2-10 1,10-4 127,5-10 1,3-5 234,1-9 0,-4 1 0,0-6 0,-1 5-62,6-5 1,-7 7 61,-3-2 0,-3 9 113,-2 5 59,0 3 1,-4 10 49,-1 6 0,-6 8 103,2 11 1,-4 4 382,-1 10 1,0 2-196,0 3 0,-1 2 15,-4-7 0,4 2-287,-4-2 0,-1-3-68,1 3 0,0-9-52,5-5 1,2 0-230,2-5 0,0 2 118,5-12 0,5 1-182,5-5 0,6-13-670,-1-6 0,5-6 115,4-3 727,3-1 0,7 1 0,-1-1 0</inkml:trace>
  <inkml:trace contextRef="#ctx0" brushRef="#br0">27341 1123 7927,'0'8'782,"0"5"1,0-5-727,0 6 0,0 0-243,0 0 0,0-4-484,0-1 0,0 1 465,0 4 206,0-6 0,-6 11 0,-2-4 0</inkml:trace>
  <inkml:trace contextRef="#ctx0" brushRef="#br0">27256 1279 7927,'0'10'254,"0"-1"1,0 1-116,0 4 1,5 0 165,-1 1 0,9-1-69,1 0-236,7-6 0,7 5 0,1-6 0</inkml:trace>
  <inkml:trace contextRef="#ctx0" brushRef="#br0">28336 569 8032,'15'-8'0,"5"1"-87,4 7 1,3 7-209,1 2 1,5 5 353,0 5 1,5-1 310,-4 5 1,-8 1-241,-7 5 1,-4 4-111,-6 0 0,-3 5-95,-6-5 0,-7 7 93,-8-3 0,-5 4-18,-9 2 1,-1-5 99,-3 0 0,-2-6 130,-3 1 1,2-5-75,3-4 0,5-4 109,-1-5 0,12-3 11,7-2-135,7 2 0,3-10-190,10 3 1,10-12 108,9-7 1,5 0-509,9-5 0,-5-2-23,0 2 0,-2-4-234,2 4 1,-3 1 704,-7 9 0,1-4 0,-1 5 0</inkml:trace>
  <inkml:trace contextRef="#ctx0" brushRef="#br0">28720 967 8032,'10'-13'-358,"-1"4"1,-6 1 23,2 3 676,-3 3-349,-2-4 1,6 1-40,4 1 0,2-9-12,2-1 0,7-2-14,3-8 1,-2 5 257,1-4 0,-5 5-74,1-1 0,-3 8 133,-2 2 0,-5 6 129,1-2-242,-7 3 0,8 9 34,-6 2 0,1 5 5,-1 5 0,1-3-75,4 3 0,4-3-143,0-2 0,0 0-154,5 0 1,2-6 70,-2-3 1,6-3-157,-1-2 0,2-2 65,3-3 0,-7-3-25,-3-6 1,-3 2-34,-2 2 1,-6-3-455,-3 4 733,-4-4 0,-7-1 0,-2 0 0</inkml:trace>
  <inkml:trace contextRef="#ctx0" brushRef="#br0">29346 498 8032,'20'0'0,"1"0"-701,3 0 350,2 6 416,-10-5 0,10 7 379,-7-3 0,-1 1-190,-3 4 0,-1 3-70,0-4 1,-6 4-99,-3 1 1,-7 2-168,-7 3 1,-2-4-70,-13 4 1,0-1 183,-4 1 0,4-3-97,0 2 61,7-2 1,3-2-165,9 1 1,4-6 111,1 1 0,11-6 79,3 6 0,8-5 20,-3 4 0,6-1 126,-1 1 0,-2 4-29,2-3 1,-7 2-98,2 2 0,-3 1 240,-2-1 1,-6 0-25,-3 0 1,-12 7-19,-7 3 1,-13 2-252,-11 3 0,-9 4-215,-5 0 0,-2-1-70,2-9 1,11 3-295,12-7 1,12-7 586,8-7 0,12-3 0,-2-2 0</inkml:trace>
  <inkml:trace contextRef="#ctx0" brushRef="#br0">30284 384 8003,'-14'0'-1071,"0"0"968,6 0 525,2 0-113,6 0 1,6 0-57,3 0 1,6 0 11,4 0 0,-2 5-131,7-1 0,1 1 22,8-5 1,3 2-83,7 2 0,-2-2-119,-3 3 1,0-4 116,-10-1 1,-2 0-131,-12 0-163,0 0 0,-12 5 72,-7 0 1,-12 6-79,-7-2 0,-9 4 64,-5 1 1,-3 7-84,-2 2 0,7-1 113,3 2 0,3 0 61,1 4 1,7-4-110,3 0 1,10-7 30,4 2 0,3-8-98,2-1 0,2-7 248,3 1 0,2-8 0,8-4 0,-1-6 0</inkml:trace>
  <inkml:trace contextRef="#ctx0" brushRef="#br0">30213 398 8003,'0'14'0,"5"2"94,0 3 1,-1 5 244,-4 9 1,0 3-52,0 7 1,-3 4-34,-6 1 1,-7 7-374,-13 2 1,-1 4-217,-3 6 1,-1-6 226,-4-9 1,8-3-128,6-6 0,7-7-60,-2-2 1,4-11-203,6-4 97,3-3 1,7-8 52,4-3 1,4-10 345,10-5 0,3-10 0,7-9 0,4-5 0,0-9 0,0 5 0,-4 0 0,-1 0-96,1-4 1,-2 1-46,-4 3 0,3 8 497,-8 6 0,1 7-10,-4-2 1,4 8 614,0 1-646,0 7 0,-5-3 255,0 6-432,-6 6 0,-2 2-168,-6 6 1,0 0 51,0 1 0,-5-6-176,1 1 0,-7-1 92,1 5 1,-2 0-72,-3 1 1,1-3-15,0-2 1,4 1 10,1-6 91,6 6 37,-4-10 14,7 12 44,7-12 1,1 6 7,6-7 0,0 0-43,0 0 0,-4 0 26,-1 0-50,-6 6 28,4 2 0,-14 6-22,-2 0 0,-4 1 55,-1-1 1,-2 5-1,-3 0 0,2 1 48,-7-1 1,7-3 142,-2 3 0,3 1-157,2-1 1,6-4 52,3-6-217,4 1 1,2-2 108,4-4 0,9-8-247,10-6 1,-2-4-10,2-5 0,-1 1-11,6-5 0,-1 5 150,1-1 1,-6 4 17,1 0 1,0 3-92,4 2 0,-1 4-124,-3 6 0,1 0 44,-6 0 0,0 0 22,-5 0-137,0 0 418,-6 0 37,-1 0-19,-7 0 1,-2 5 663,-3-1-481,4 1 1,-10-3 106,6 3 1,-1 2 360,1 8 0,3 0-241,-2 4 1,2 0-801,2 10 308,0-4 0,0 16 0,0-5 0</inkml:trace>
  <inkml:trace contextRef="#ctx0" brushRef="#br1">31251 6540 8124,'-5'-19'-25,"1"0"1,-6 0 67,5 4 1,1 1 288,4 0-153,0 0 1,0 0 30,0-1 0,0 6 29,0-1 1,0 6-3,0-6 160,0 7-485,6-10 1,2 10 89,6-6 0,5 4-73,0-4 1,6-1-24,-1-4 1,3 0 105,1-1 0,5 1 12,1 0 1,-1 5 5,-5-1 0,1 7 15,-1-2 0,-1 4 13,-3 1 1,1 1-105,-6 4 0,5 4 77,-6 10 1,3-3-12,-2 3 1,-3-3 4,3-2 1,-2 0-12,2 1 1,-3-6 46,3 0 0,-2-4 6,2 5 0,-3-7-63,3 2 1,-3 1 34,-2-1 1,0-1-6,0-4 0,1 5 22,-1 0 0,-2 6-1,-2-2 0,3 4 20,-4 1 1,-3 0 2,-1 1 1,1 4-36,-1 0 1,0 0 6,-5-5 0,5-5-85,-1 1 0,1-1 86,-5 5 0,0-4-86,0-1 0,0-4 132,0 5-54,0-1 1,0 5 47,0 1 0,0-1 6,0 0 1,0 5-38,0 0 0,-5 1 15,1-1 0,-1 2-114,5 3 0,0 1 101,0-6 1,0 4-129,0-4 0,0 2 91,0-2 0,0-3-11,0 3 1,0-4 6,0 0 1,-2-3-3,-2-2 1,2 2 4,-3-2 1,4 3 18,1 1 1,-2-2-27,-3-2 0,4 3 17,-4-4 0,-1 8 55,1 2 0,-1 0-56,1-4 0,3-1 51,-2 0 0,-3 0 13,3 0 1,-3 1 126,2-1 1,2 0-141,-6 0 0,6 0 15,-2 1 0,-1 0 82,1 4 1,-6-3-75,1 3 1,2-1-68,-1 1 0,1-2 59,-1 7 1,-2-5-113,6 4 0,-6-5 48,1 1 1,2 1-27,-1-1 0,4 5 15,-4-5 1,4 0-105,-5-5 1,6 0-27,-6 0 0,7 2 117,-2 3 0,-1-3-46,1 3 0,-4-3 61,4-2 0,-1 0 1,1 0 0,3 5-27,-2 0 1,-3 0 7,3-5 0,-1 2-4,5 3 0,-5-3-1,0 3 0,1 1-13,4-1 1,0 5 18,0-5 1,-5 2-12,0-3 1,0-2 2,5 3 1,0-3-9,0-2 0,0 0-27,0 1 0,0-1-3,0 0 0,2 0-6,3 1 0,-4-1-9,4 0 0,-2-1 96,2-4 0,-3 4-65,2-4 1,3 9 118,-3 1 0,1-1-110,-5-3 1,5 0 128,0 4 1,1-1-118,-1 6 1,-4-7 3,4 2 0,1 1-26,-1-1 0,1 2-155,-1-2 1,-2-2 92,7 7 0,-7-7 51,2 2 1,1-1 10,-1 1 0,1-4 30,-1 4 1,-4-1 135,4 1 1,-2-4-115,2 4 0,-2 2 104,7-2 0,-7 5-96,1-5 1,4 6-9,2-2 1,-2 3-130,1-3 1,1 4 85,4-3 1,-5 3-100,1 1 1,-1 5 40,6 1 1,-1-1-39,0-5 0,0 1 101,0-1 0,1-1-17,-1-3 1,5 1 1,0-6 1,0 0 29,-5-5 1,2-1-25,3-4 1,-2 4 1,7-4 0,-1-2-51,6-3 1,-5 3 51,-1-3 1,1 6-8,4-5-1,-4 1 7,0-1 0,-5-2-21,5 6 14,-7-6 1,3 9 5,-5-8 0,-6 1-24,1-5 0,-7 2-43,1 2-92,-2-2 303,-2 4 304,0-6-331,0 0-76,-6 0 1,3 0-21,-7 0 0,1 0 13,-6 0 0,0 0-91,-4 0 1,3 0 107,-3 0 1,-2 0-105,2 0 1,0 5 55,5 0 1,-5 4-20,0-4 1,0 6 23,5-2 1,5-1 13,-1 2 1,1-1-7,-6 6 1,6-1 5,0 0 0,4 0-15,-5 0 0,6 1 8,-6-1 0,7 5 3,-2 0 0,-1 1 53,1-1 1,-4 2 119,4 2 0,-1 4-92,1-3 0,3 3 20,-2 1 0,-3-4-88,2 0 0,1-1 8,4 6 1,0-1-122,0 1 0,-5-1 143,0 1 0,1 4-155,4 0 0,0 0 48,0-5 1,0 2 23,0 4 0,0-3 32,0 7 0,0-6-4,0 1 0,0-1 53,0 1 0,1-3 19,4 3 0,-4-3-18,4-2 1,1 1-21,-1-1 1,0 5-20,-5 1 0,5 0 37,-1-1 1,1-1-4,-5 6 0,5 0 0,0 5 1,-1-2-8,-4-4 0,2 5-33,3-5 0,-4-2 0,4-2 0,1 2 73,-1-2 0,1 0-43,-1-4 1,-3-1 104,2 1 1,3 1-84,-2 3 0,1-3-1,-1 3 0,-4 3-38,4 2 1,-4-1 1,-1 1 1,5-7-17,0 2 1,0-3-20,-5-1 1,1 4 86,4 0 1,-3-3-48,2-1 0,3-4 34,-3 8 0,7-3-26,-1-1 1,3 1-4,1 3 0,0 3-5,0 7 1,5-1-3,0 1 1,2-4-43,-2 4 0,-2-8-14,7 8 0,-7-4-95,2 4 1,2-4 72,-2 4 1,0-4 38,-5 9 0,0 1 5,0-2 0,-4 5 114,-1-4 0,-6 5-31,2-1 1,-3-1 142,-2 1 0,0-5-62,0 6 1,0 3-17,0 6 0,-2 4 74,-3-4 1,2 0-103,-6-6 0,-1 3-160,-4 3 1,0-4 139,0 4 1,-7-2 58,-3 1 1,1 2-126,-6 4 0,2 1-99,-11-7 0,5-4 84,-5-5 1,0-4-147,-4 4 1,-7-5-236,-3 5 1,-13-4-33,28-22 1,-2 0 0,-8 0-1,-2-2 263,-7 3 0,-2-2 0,-2 1 0,0-3-120,-1-1 1,-1-1-1,-9 0 1,-2-1-357,19-6 1,-2-2 0,0 0 0,2-1-1,-1-1 1,0-1 372,-5 0 0,0-1 1,0-1-1,0-1 0,0-1 1,0 0-93,-5 0 0,0 0 0,0-1 0,-1-1 0,0-2 0,1 0 159,2-3 0,2-1 0,0-2 0,4-1 0,2-2 0,-1-2-12,-1-1 1,0-3-1,1-3 1,1-4-1,2-2 1,0-3 195,0-2 0,1-3 0,0 0 0,-1 1 0,-1 1 0,2-2 0,2-2 0,0 1 0</inkml:trace>
  <inkml:trace contextRef="#ctx0" brushRef="#br1">30341 5232 8032,'0'-15'118,"0"1"-59,0 0 1,0 0-333,0 0 0,6-1 115,4 1 1,10 0 494,9 0 0,6 4-42,7 1 0,6 6-179,-1-2 0,0 10-84,-4 4 0,-7 5-8,-2 5 0,-11 2-5,-4 2 0,-9 4 1,-6-3 1,-2-2 25,-2 2 1,0 0 7,0 4 1,-8 0-135,-6 1 1,-2-1 115,-8 1 1,6-6 6,-6 1 1,6-2 41,-1 2 1,5-4 123,5-5 0,2-1-266,7 0 0,2-6 110,3-3 0,11-4-327,12-1 0,2-6 108,8-4 1,-5-8-95,5-6 0,0-3-147,5-1 1,-5-1-130,-1 1 0,-7 6 536,-1 3 0,-1-4 0,-6 1 0</inkml:trace>
  <inkml:trace contextRef="#ctx0" brushRef="#br1">31052 5360 7986,'-8'-8'157,"-5"-5"0,12 5-11,-4-6 1,4-2-167,1-3 0,3 2-124,6-7 1,2 0 124,13-4 0,0-5 10,4 0 0,1 4 100,-1 6 0,-1 7-11,-3 2 1,-4 1 59,-6 8 1,0 2-10,1 8 1,-6 4-15,1 10 1,-7 5 12,2 9 1,-2-3-80,1 3 1,-2 2 4,3-2 1,3-1-75,1-9 1,4 0 109,1-5 0,2-8-220,3-1 1,-2-1-106,7-3 1,-2-7-111,2-7 0,-2-4 31,-3-1 1,-3-6-110,2-4 0,-3-1 79,-6 1 0,2-3 114,-6 3 0,4-2 228,-4-3 0,0 5 0,-5 1 0,0-1 0,0-4 0</inkml:trace>
  <inkml:trace contextRef="#ctx0" brushRef="#br1">31678 4805 8078,'14'-8'46,"0"4"0,7 2-46,2 2 0,4 0 372,2 0 0,4 2-76,0 2 0,5 4-447,-5 6 0,-6 1-77,-8-1 0,-5 2-93,-5 3 1,-4-2 150,-10 7 0,-9-1-25,-9 6 1,-12 4 20,-8 0 1,-4 0 45,-5-4 1,7-7 217,7-3 1,8-5-80,2-5 301,6-2 0,14-9-68,3-3 1,12 2 33,7-6 1,3 1-61,12-2 0,1 4-55,8 6 0,3 0-155,-3 0 0,-2 2 61,2 2 0,-8 4-106,-2 7 0,-6-1 68,-7 0 1,-3 5-123,-2 0 0,-4 5 40,-6-5 1,-2 6 31,-2-1 1,-9 1-5,-6-2 1,-5 4-6,5-3 1,-4-3-237,4-2 0,0-5 86,5-5 0,-1 2-426,1-6 0,6-2 604,4-8 0,-4-9 0,0-8 0</inkml:trace>
  <inkml:trace contextRef="#ctx0" brushRef="#br1">32104 4706 7986,'6'-15'0,"4"1"0,3 2-44,1 2 0,0-3-68,0 4 1,7-2 321,2 1 1,11-2-72,4 2 0,3 2-300,1-1 0,-1 1 96,-3-1 1,0 2-49,-9 7 1,-4 0 24,-11 0 0,-6 7-11,-3 2 1,-12 10 20,-7 5 1,-8 3-29,-11 1 0,-3 0-50,-7 1 0,2-2 62,3-4 0,5-2 201,9-7 0,3-1-1,7-4 4,6-2 0,4-7-24,8 0 0,11-2 76,8-3 1,10-1-160,5-4 0,3-1-97,2 7 1,-5-6-97,0 5 0,-6-4 66,1 4 1,-5-4 123,-4 4 0,3 0 0,-5 5 0</inkml:trace>
  <inkml:trace contextRef="#ctx0" brushRef="#br1">32260 4706 8021,'8'14'0,"-1"0"280,-7 0 0,0 7-78,0 3 0,4 9-4,1 5 0,0 6-98,-5 8 1,-2 0-153,-2 10 0,-4 1-107,-7-2 0,1 1-140,0-5 1,0 0 23,0 0 0,1-7-191,4-2 1,-3-6 465,8-4 0,-1-3 0,5-7 0</inkml:trace>
  <inkml:trace contextRef="#ctx0" brushRef="#br1">32275 5161 7980,'6'-8'-291,"-4"1"1,10 7 228,-2 0 1,4 2 24,5 3 1,-2-4-15,7 4 1,0-5-133,4-5 0,5 2 161,0-6 0,1-1-5,-6-4 0,-4 1 109,-1 4 1,-10-2-129,1 6 206,-9 0 1,0 5-67,-10 0 0,-8 7 47,-6 2 1,-6 8-80,1 2 0,-1 5 31,2-5 1,-3 5-41,7-5 1,2 0 12,7-5 0,4 0-129,6 0 0,2-1 58,2-4 1,4-2-83,7-7 1,5 0 5,4 0 1,-2-5 15,2 0 1,-7-6 48,2 2 1,1-4-37,-1-1 415,0 6-239,-4 2 1,-8 7 127,-2 4 1,-11 4-50,-8 10 1,-7 4-151,-7 5 1,-1 0-19,1 1 0,-1 4-128,1 0 0,1-1 115,3-9 1,4 4-32,6-3 1,1-2-144,4 2 1,-3-7-96,8 2 39,-1-9 1,11 1 94,4-7 0,7 0 145,2-9 1,6-3-60,-1-6 1,3-1 4,1 1 1,1 0-108,-1 0 0,1 4-115,-1 1 1,-4 1-141,0-1 0,-7-3 145,2 8 0,-3-6 239,-2 5 0,-5-4 0,1 4 0,-7 1 0,3-3 0,-7 6 0,-4-4 290,3-3 346,-4 6-102,6-4 0,0 8-163,0 2 0,6 9-295,4 6 0,3 8-76,1 1 0,0 7 0,0 8 0</inkml:trace>
  <inkml:trace contextRef="#ctx0" brushRef="#br1">9370 12098 12472,'14'-14'-45,"0"0"1,-1 0-391,-4-1 1,4 6-329,-3-1 0,-3 2 257,3-1 477,-7 3 59,3 6 0,-6 1-168,0 4 1,-6-2 321,-3 7 0,1-1-147,-2 5 0,2-4 4,-1-1 1,-2 2-89,6 8 0,0-3-441,5 3 395,0-3 1,7 4-1,1 2 1</inkml:trace>
  <inkml:trace contextRef="#ctx0" brushRef="#br2">29033 3199 7852,'-14'0'0,"4"0"-537,1 0 418,-1 0 0,-4 1 184,0 4 1,5-2 38,-1 7 1,2-6 154,-1 6 1,-4-1-135,4 6 1,1-1-41,-2 0 1,2 2-69,-1 3 1,-4-3 47,4 2 1,1 3-15,-2-2 0,6 5-1,-6-5 0,7 6-102,-2-1 1,-1-2-41,1 1 0,0 0 120,5 0 1,0 4-111,0-3 1,2 3 48,3 1 1,-2 0-114,6 1 1,-4-1 54,5 1 0,-6 4 37,6 0 1,-7 2-7,2-2 0,1-3-8,-1 3 1,-1-3 152,-4-1 0,0 4-127,0 0 1,0 0 147,0-4 0,0-1-69,0 0 1,0 1 34,0-1 0,0 1-53,0-1 0,2 1 4,3-1 0,-4 2-11,4 3 0,-3-3-10,-2 3 0,0-3-32,0-1 1,0-1 35,0 1 1,-5-6-27,0 1 0,-1-5 17,1 5 0,4-7-1,-4 2 0,-1 2 4,1-2 1,0 1-3,5-1 1,0-3 0,0 3 1,0 1 0,0-1 0,0 5 0,0-5 0,0 5 0,0-5 0,0 0 8,0-5 1,0 5-9,0 0 1,0 1 41,0-1 1,0-3-4,0 3 1,0-3 5,0-2 0,0 5-18,0 0 0,-2 0 5,-2-5 1,2 2 19,-3 3 1,4-3-25,1 3 0,-5-2-35,0 2 0,1-3 31,4 3 1,0 1-30,0-1 0,0 2 13,0-2 0,0-2-4,0 7 0,0-5 10,0 4 1,-5 1 0,0 4 1,0 1 57,5-1 1,0-1-56,0-3 0,0 3 25,0-4 0,0 0-17,0 0 0,0-4-26,0 5 0,0-5 1,0 5 1,0-5-11,0 4 1,0-1 9,0 2 1,0-2-9,0-3 1,0-2 94,0 7 1,0-6-77,0 0 1,0 3 35,0-2 0,0 5-26,0-5 0,0 6 52,0-1 0,0-2-32,0 1 1,0 0-10,0 0 1,2 2-29,3-6 0,-4 5-6,4-5 0,-2 5-12,2-5 1,-4 0 31,4-5 0,-3 0-154,-2 0 0,0 1 79,0-1 1,0 0 57,0 0 1,0 0 20,0 1 1,-5-1 81,0 0 1,-1 0-82,1 1 0,2-6 13,-6 0 0,4-1-13,-5 2 0,1 2 17,-5-2 1,-1-2-63,1 1 1,-2-1 46,-2 2 0,0 1-67,-6-7 0,5 8 33,-4-3 0,1 2-7,-2-1 0,-3 2 11,3-2 0,-2-2 0,-3 1 0,-4-4-12,0 4 1,-7-6-2,2 2 0,-3-3-183,-1-2 1,1-2 110,3-3 1,4 2-155,11-6 1,2 6-50,7-2 0,1 2-72,4-2 0,4 3 78,10-2 1,3 2-300,6 2 585,7-6 0,1-2 0,6-6 0</inkml:trace>
  <inkml:trace contextRef="#ctx0" brushRef="#br2">28507 6540 7803,'-5'9'-193,"1"1"1,-6-6-305,5 6 1,-6-1 503,2 5 0,-4 5-50,-1 0 0,0 7 179,-1-3 1,0-1-111,-4 2 0,-2-2 134,-2 2 1,0 3-14,4-4 0,4 0-94,-4 0 1,3-4 48,2 5 1,6-7 150,3 2 1,3-3-20,2-2 1,2 0-125,3 1 1,9-3-130,10-2 1,9 1 81,5-6 1,3-1-311,1-4 0,3-1 45,2-4 1,5-3-87,10-6 1,1 1-740,3 4 1027,-2-4 0,-8 13 0,1-3 0,0 1 0,0 7 0,0 1 0</inkml:trace>
  <inkml:trace contextRef="#ctx0" brushRef="#br2">28976 7776 7815,'0'16'-150,"0"3"1,0 3-303,0 7 0,0 7 402,0 7 1,0 7 353,0 12 0,0-7-209,0 7 0,0-5 50,0 9 0,0-6-1141,0 2 1228,0 2 0,0 4-40,0 3 1,-5 2-26,1-11 0,-1-1 73,5-4 0,0-6-74,0-4 0,5-3-100,-1-1 0,1 0 90,-5-1 1,5-1-237,0-3 0,-1 2 491,-4-7 0,-1 0-617,-4-5 0,-3-1 257,-6-3 1,-2 1-294,-3-6 0,-3 5 35,-6-5 1,-2 0 74,-4-5 0,0 0 124,-4 0 1,1 1-90,4-1 1,3-5 176,-3 1 0,8-7-23,1 2 1,0-2 93,-4 2 0,0-4-108,-1 4 0,-2-3-17,-7-2 0,0 0-41,-10 0 1,-5 0 40,0 0 0,-5 0-129,6 0 1,8-2 98,1-3 1,10 4-26,0-4 1,4 3 28,6 2 0,2 0 0,7 0-185,6 0 1,2-1-227,6-4 1,1 2 95,4-7 1,4 1 85,10-5 0,-1-2 4,5-3 1,1 2 224,5-7 0,-1 6 0,0-1 0,1-1 0,-1 1 0,1 0 0,-1 5 0,1-2 0,-1-3 0,0 3 0,1-3 0,-1 4 0,1 0 0,-6 1 0,1 0 0,-6 0 0,0-1 0,1 6 0,-4 0 0,2 5 0,-7 0 0,-4 4-4,-1 4 1,-4 4-9,-1 6 1,0 2 111,0 3 0,-8 3 169,-6 7 1,-2-1 15,-7 1 0,0-1-143,0 0 1,-4 2 120,3 4 0,-3-4-17,-1 3 1,1-3-93,3-2 1,4 1-55,6-1 0,-1 1-94,1-1 0,6 0 75,3 1 0,4-1-117,1 1 1,6 1-149,4 3 1,2-5 50,3 1 1,5-5-102,4-6 0,9-6 46,5 2 0,5-10-101,4 1 0,-3-3 3,4-2 0,-3-5-266,3 0 396,-10 1 0,15-3 0,-8-1 0</inkml:trace>
  <inkml:trace contextRef="#ctx0" brushRef="#br2">28777 10762 7855,'-14'6'94,"0"4"1,6-1-127,3 5 0,-1-1-23,1 11 1,0-1 4,5 6 1,5 10 385,0 4 0,1 7-55,-1-2 0,-4 12-97,4 1 1,-3 7-379,-2 3 0,-2 7 332,0-38 0,-1 0 0,3 2 0,-1-1 45,-2-1 0,1 0 1,0 38 26,2-7 1,0-7-197,0-2 1,0-10 148,0-4 0,2 0-186,3 0 0,-2-5-37,6-6 1,-5-5-150,0 1 1,-2-4-65,-2-6 0,-2-1-156,-2-3 0,-4-8 246,-7 4 0,0-6-167,-4 1 1,1-4 92,-5-6 0,5 0 37,-1 0 1,4 0 74,0 0 147,-5 0 0,4 0 254,-3 0 0,3 5-62,2-1 1,0 1 209,0-5 0,4 5-93,1 0 1,-1-1-100,-4-4 0,-5 0-49,0 0 1,-6-4-2,1-1 1,-3-6-141,-1 1 1,-7 2 19,-3-1 1,-1 6-127,1-2 1,-2-1 39,7 1 0,0 0 36,4 5 1,3 0-15,2 0-170,3 0-151,7 0 84,6 0 0,3 0-182,10 0 1,0-1 148,9-4 0,2-9 26,8-10 0,7-3 11,-2-1 0,9-1-79,-1 1 1,-2-1 333,-2 1 0,2 4 0,-2 1 0,-1 5 0,-8-1 0,-2 4 0,-3 0 0,-3 3 0,2 2 49,-2-2 1,-2 10-6,1-3 79,-7 4 171,-2 1 1,-6 6 94,0 3-208,0 4 0,-6 1 109,-4 1 0,-4-1-83,-5 0 1,2-5 75,-7 1 1,0-1-138,-4 6 0,-1 0-37,1 4 0,-2-1 37,-3 5 0,3-4 16,-4 5 0,9-5-44,2 5 0,5-2 20,-1 2 1,10 1-125,4-6 0,3 4-13,2-4 0,2 5-88,3-5 1,9 2 87,10-2 1,4-4-108,5 4 1,4-3 97,5-2 1,1-4-27,0-1 1,-1-6-282,1 2 1,-7-3 89,-3-2 1,-3-2-1009,-1-3 1233,-1-2 0,-6-14 0,-1-1 0</inkml:trace>
  <inkml:trace contextRef="#ctx0" brushRef="#br2">23332 4080 7707,'0'14'-718,"0"1"701,0-1 0,0 0 280,0 0 0,0 7-116,0 2 1,0 6-8,0 4 1,1 3-27,4 7 0,-3 12 15,2 7 1,-2 3-1330,-2 6 1261,0-3 0,0-26 1,0 1-12,0 0 0,0-1 0,0 1 0,0 1-260,0 3 0,0 1 0,0-1 0,0-1 194,0 1 1,0 1 0,0 0-1,0 0 38,0-3 0,0 0 0,0 1 0,2 0 12,0-1 0,0 0 1,-1-2-1,0-1 4,1 1 0,1 0 1,5 34-78,1-11 1,-1 1 17,1-11 0,-4-2 5,5-11 1,-3-7-156,3-3 0,3-4-39,-4-6 504,-3-2 0,1-12-513,-7 1 1,-2-8 310,-3-2 0,-9-8-315,-10-11 0,-4-3 72,-5-7 1,1 1 150,-6-1 0,7 1 0,-2-1 0,7 7 64,3 3 1,5 10-18,-1 4 1,8 4 300,2 1 1,6 1-121,-2 4 1,-1 3-6,1 6 1,-2 0-59,3 0 1,2 1-75,-3-1 0,2 0 18,-1 0 1,0-4-129,-5-1 0,4-6 114,-4 2 0,-1 1-35,-4-1 0,-2 0-47,-3-5 0,-1 5 47,-4-1 0,-4 1-109,-1-5 0,1 0 41,-6 0 0,0 0-4,1 0 1,-5 6-17,4 4 0,3 3-22,7 1 1,-1 0-81,6 0 0,0 0 123,5 1-252,6-1 230,2-6 1,7-2-152,4-6 1,9-1 74,10-4 1,4 2 26,5-7 0,2 5-49,3-4 1,-2 6-124,-2-2 1,-6 3-316,0 2 565,1 0 0,-7 7 0,6 1 0</inkml:trace>
  <inkml:trace contextRef="#ctx0" brushRef="#br2">23175 7307 7967,'0'16'-188,"0"3"1,2 5-304,3 9 1,-4 10 357,4 9 1,1 1 409,-1-1 1,0 4-65,-5-4-230,0 3 0,0 7 165,0-1 1,0 7-480,0-1 0,0 4 648,0 5 1,0 3-210,0-37 1,0 1 0,0 3-1,0 1 7,0 3 0,0 0 1,-1-1-1,0 1-12,-1 3 1,-1-2 0,2-6-1,-1-1-21,-2-4 0,-1 0 1,2 39 14,-2-3 0,3-6-72,2-9 0,0-9-214,0-4 0,0-12 54,0-7 1,5-3-150,0-7 1,1-4-96,-1-6 292,-4 0 1,4 6 16,-10-1 0,2-5 316,-6 1 0,-1-2-220,-4 1 0,0 4 194,0-4 0,-1-1 18,1 2 0,-2-6-77,-2 6 0,-3-1-91,-3 6 0,-4-1-2,-1 0 0,-5 0-148,-9 1 0,-6-1 103,-3 0 1,-5-5-22,-5 1 0,4-1-199,-4 6 0,4-1 53,1 0 1,-6-4 114,-4-1 0,-2-1 8,-2 1 0,6 4 81,4-4 1,8-1-70,6 2 1,14-7-298,4 2 1,10 1-110,0-1 95,10 0 1,3-12-152,6-2 471,6-4 0,2-14 0,6-3 0</inkml:trace>
  <inkml:trace contextRef="#ctx0" brushRef="#br2">22180 9255 7947,'14'-5'0,"1"0"0,-8 7 22,-2 7 1,-5 10 151,-5 5 0,-7 9-156,-7 5 1,-2 3 98,2 2 0,-9 4-114,-10 1 1,-1 4-102,1-5 1,-3 7 153,3-2 1,3-3 66,2-2 0,3-2 15,1-3 1,2-5-163,4-4 1,4-3 139,9-2 0,-1-6-229,6-3 0,7-8 57,8-1 0,8 1-80,6 8 1,8-2-160,1 7 0,8 0-171,2 4 1,10 7 99,9 3 366,0-4 0,-10 9 0,3-3 0,8 1 0,-27-22 0,-1 1 0</inkml:trace>
  <inkml:trace contextRef="#ctx0" brushRef="#br2">22436 10819 7816,'-2'15'96,"-2"4"1,2 5 245,-3 9 0,-1 10-185,1 9 0,1 10-129,4 4 1,1 10-316,2-36 0,-1 0 0,-1 5 1,0 0 346,1 2 0,0 1 1,1 4-1,1 0-39,-2 3 1,0-1-1,1 2 1,-1 1 49,-2 0 1,0-1 0,0-2 0,0 0-132,0-1 1,0-2 0,0-6 0,0-2-58,0 38 0,5-16 143,0-13 1,-1-11-197,-4-17-311,0-4 295,0-12 1,0-8 29,0-9 0,-8-10-108,-6-5 0,-2-4 503,-7-6 0,-6 3-427,-4-7 1,0 6 157,4-1 0,-5 5 179,-4 4 1,1 3-41,0 7 0,5 6 190,-1 4 1,0 2-46,4 2 0,-2 2-43,7 2 0,2 0 19,-2 5 0,5 0 3,-5 6 1,5 0-196,-4 4 1,-1-3 4,-4 3 0,4-3-91,0-2 0,0 5 78,-4 0 1,4 0-149,1-5 1,5 1-505,-1-1 1,8 0-54,2 0 141,6 0 1,4-6 533,13-3 0,7-16 0,7-5 0</inkml:trace>
  <inkml:trace contextRef="#ctx0" brushRef="#br2">21953 11885 7816,'6'2'-375,"-6"2"0,-3 4 571,-11 6 0,3 5-36,-8 0 0,1 7 144,-1-3 1,2 3-54,-7-3 1,0 4-85,-4-3 0,0 3 38,-1 1 0,-4-4-49,0-1 0,0-5 156,4 1 1,2-3-151,4-2 0,2 0 8,7 0 0,1-4 88,4-1-276,2 1 1,9 4-159,3 0 1,9 2 109,10 3 0,4-2-54,5 7 0,4 0 86,5 4 1,-1-1-255,-3-3 1,3 2-32,-3-2 1,3 3-453,2 1 562,0-5 0,6 3 0,1-4 1</inkml:trace>
  <inkml:trace contextRef="#ctx0" brushRef="#br2">29047 2545 8373,'0'14'-349,"0"6"-43,0 4 0,0 16 262,0 7 1,0 4 131,0 5 0,-4 5-127,-1 10 1,-2 1 158,3 4 0,2-3-152,-3 3 0,2-10-32,-1-5 0,2-10-269,-3-8 1,4-13 451,1-11 0,0-10 1,0-3-1</inkml:trace>
  <inkml:trace contextRef="#ctx0" brushRef="#br2">29076 2602 8301,'22'-43'-289,"-2"7"-71,-5 2 0,5 11 410,4 4 1,9 5 300,5 4 0,9-3-362,5 4 1,8 1 43,2-1 0,0 1-99,-5-2 1,-7 4 15,-2 6 1,-9 0-92,-1 0 1,-6 0 128,1 0 1,-5 6-9,-4 4 0,-4 4 49,-5 5 0,-3 5 25,-2 9 1,-6 5 9,-8 9 0,-11 8-48,-8 7 0,-9 6-297,-1-2 1,-5-1 249,5 1 0,-7-6-198,3 2 0,0-4 174,-1-1 0,2-6-41,-2-4 0,-1-10 141,5-9 1,-2-3 15,8-11 72,-4 4 0,16-17-96,-3 4 0,10-5 257,4-5 1,11-2 197,9-8 0,7-4-443,11 0 0,5-11-93,9 2 1,2-4-223,3 4 0,-3 4 212,-6 1 54,0 5 0,-2-6 0,-3 10 0,-4 3 0</inkml:trace>
  <inkml:trace contextRef="#ctx0" brushRef="#br2">29147 2403 8532,'-7'-15'-23,"6"1"-565,-4 0 0,2 1 33,-2 4 1050,4-4-180,-6 12 1,3-4-113,-1 10 1,0 10 5,5 14 0,0 13 131,0 15 0,-5 21-107,3-32 0,0 3 0,-1 0 0,-1 1-277,2 4 1,0 1-1,0-1 1,0 1 47,-2 2 0,-1 0 0,3 1 0,1 1 75,-2-2 1,1-1 0,1-5-1,1-2-332,-1-5 1,2-3-1,0 27-103,4-6 0,1-7 10,4-12 1,1-10-40,-7-14-113,7-3 391,-9-9 0,4-13-52,-6-13 1,0-8 262,0-6 1,0-9-355,0-11 1,-1-10 86,-4-8 1,2 31 0,-2-2-71,-2-3 0,0 0 0,0-5 0,1 0 168,1 3 1,1 0 0,0 0-1,2 0 98,2-33 0,0 6-101,0 12 1,6 7 137,3 12 0,-1 12 315,2 2 0,-1 15-86,5 0 0,1 7-71,-1-2 1,11 4-312,4-4 1,15-1 135,3-4 0,12-7-109,2-2 1,1-4 60,-5-2 0,-7 3-140,-2 2 1,-6-1 204,-4 6 0,-3 0 639,-7 4 1,-1 8-310,-3 2 1,-2 11-11,-3 8 1,-8 9-94,3 10 0,-4 5-72,-1 9 0,-2 5-53,-7 10 1,-2 6-223,-3 3 1,-1 1-93,-4-10 1,-2 4-375,2-4 1,-1-5 268,2-5 0,-9-2-234,4 3 0,-9-4 179,-1-7 0,-5-1-24,-4-3 1,-5-3 69,-9-7 1,-4-7 177,-6-7 0,2-6 24,3-8 1,5 0 278,9 0 0,3-5 923,7 1-837,5-8 0,4 9 453,10-6-459,3 6 1,12-4-156,3 7 1,10 0 184,5 0 0,11 0-298,8 0 1,1-1 24,8-4 0,-2-3-245,3-6 0,-4 0 24,-7 0 1,-5-1-147,-4 1 0,-10 1-270,-4 4 0,-8-2-69,-1 6 192,-7 0 1,2 4 451,-10-4 0,-9-3 0,-8-6 0</inkml:trace>
  <inkml:trace contextRef="#ctx0" brushRef="#br2">29246 2417 7843,'0'-14'-1204,"-6"6"1318,-2 8 1,-1 14 26,-1 10 0,7 2 43,-2 3 1,4 6-94,1 3 0,0 14 169,0 5 0,0 4-110,0 1 1,0-2-248,0 6 0,0-4 160,0 4 0,0-4-165,0 4 1,0-3 209,0-1 0,0-2-4,0-13 0,0-1-374,0-8 0,-5-10-507,0-9 114,0-3 397,5-8 1,0-8 130,0-9 1,0-15-31,0-5 165,0-15 0,7 0 0,1-13 0</inkml:trace>
  <inkml:trace contextRef="#ctx0" brushRef="#br2">29516 2545 8372,'29'-8'0,"-1"-3"0,1 6 0,4-4-358,0 4 0,0-5-368,-4 6 1,7-1 851,7 5 1,1 0 16,8 0 1,-6 0 3,1 0 1,1 6-62,-6 4 1,-2 4 47,-12 5 1,-6 8-125,-3 6 0,-4 11 55,-6-1 1,-3 7-68,-6-2 1,-6 2 19,-3-7 0,-6 7-175,-4-7 1,-4-2 102,-10-3 0,-4-6-80,-5 1 0,-6-3 168,1-2 0,-1-6-5,6-3 1,1-4-11,3-6 1,5 2 255,9-6 1,-3 0 1,13-7 169,0-3-420,6-3 0,16-1 88,6-1 0,2 7-305,7-2 0,7 4-11,8 1 0,6 0-11,9 0 1,-1 0 212,9 0 0,4-6 0,0-2 0</inkml:trace>
  <inkml:trace contextRef="#ctx0" brushRef="#br2">12754 7378 8236,'6'-12'-172,"4"2"1,4 4-215,5 6 0,0 0 319,9 0 1,4 8 150,10 6 0,3 2-107,2 7 0,4-4-11,5 5 0,0-6-341,-4 0 1,9-3 370,1-6 1,11 2-103,3-6 1,-33-2 0,2-1-34,0-2 1,0 0 0,-3 0 0,0 0 112,38 0 1,-37 0 0,0 0 11,-1 0 1,1 0 0,6-2 0,1-1-1,0 1 0,0-1 0,-1 1 0,-2-1 42,-1 3 1,-2 0 0,0 0 0,-1 0-43,0 0 0,0 0 1,4 0-1,2 0 69,1 0 1,0 0 0,0 3 0,1 1-52,-4 0 0,0 1 0,0 1 0,-2 1 62,-3 0 1,1 0-1,6-2 1,0 0-53,3-1 0,1 1 0,1 0 0,1 0 6,-1 2 1,1 0-1,-4-3 1,0 0-11,-1-2 0,0 0 1,3 0-1,1-2-267,5 0 1,1 0-1,-2 0 1,1 0 240,-5 0 0,1 0 0,1-3 0,0 0 29,-2-2 0,1 0 0,6 0 0,1-1-34,2 2 1,0-1 0,-6-2 0,-1 1 25,-2 1 0,-1 1 0,1 0 0,1 0-19,3-1 1,0 0-1,4 3 1,1-1 10,-5-1 1,0-1 0,-1 3 0,-1 1 0,-7-2 0,0 1 1,7 1-1,1 0 0,1 1 0,1 0 0,0 0 1,0 0 0,-5 0 1,-1 0 0,1 0 0,0 0-1,2 0 0,0 0 0,0 0 0,2 0 0,4 0 1,1 0 0,-4 1 0,-3 0-62,-2 1 1,-1 1-1,6-2 1,2-1 55,4 3 0,1-1 1,-7-1-1,0 0-22,-3-1 1,0 0-1,1 0 1,0 0 23,1 0 0,1 0 0,1 0 0,1 0-1,0 0 1,-1 0 0,-3 0-1,-2 0 18,-4 0 1,0 0 0,5 0 0,0 0 65,2 0 1,1 0 0,-2 0 0,0 0-9,0-1 1,-2 2 0,-1 1 0,-1 0-35,-2 0 1,0 1 0,5 2-1,0 1-33,5-1 1,-1 0-1,-3 1 1,-2 0 22,-1 1 0,-1 1 0,1-1 0,1 0-25,0 0 1,2 0 0,3 0 0,2 0-11,4 1 1,-1-2 0,-5-1 0,0 0-8,-4 0 0,-1-1 0,4 1 0,0 0-21,7 2 1,-1 0-1,-3 0 1,1 0-292,-1 0 0,1 1 0,1-1 0,-2 0 281,-3 0 0,-1 0 0,3-2 0,1-1 33,1 1 0,0 0 1,-4-3-1,0 1 3,1 1 0,1 1 0,-2-3 0,0-1-6,6 1 0,1 1 1,-5 0-1,-1 0 17,-2-1 0,0 1 0,3 2 0,0 1 13,2-1 0,0 0 1,-1-1-1,0 0 64,1 0 0,0 1 0,-3-3 0,0 1-50,0 1 1,1 1 0,0-2 0,1-1 5,8 3 1,0-1 0,-6-2-1,-1 0-49,-5 0 0,1 0 0,6 1 0,1 1 31,1-2 0,1 0 1,-1 1-1,-2-1-53,-4-2 1,-1 0 0,5 0 0,0 0 47,-5 0 1,1 0-1,2-2 1,0-1-80,-2 1 0,-1 0 0,-1-3 0,0 0 54,-3 3 1,0-1 0,2-2 0,0-1 0,1 1 1,-1 1 0,0 0 0,-1 0-93,-3-1 0,-1 1 1,-3 1-1,-1 1 124,-3-3 0,1 0 0,2 1 0,1 0 31,3 0 1,1-1 0,-5-1-1,-1 1-47,-1 3 1,-1-1 0,-2-2 0,0-1 5,0 1 0,0 1 0,-1-2 1,1 1 4,2 0 0,0 0 1,-2-1-1,-1-1-38,1 3 1,0-1-1,-4-1 1,-2-1-15,37-7 0,-8 0-111,-2 0 0,-4-2 392,4-3 0,-10 2-300,1-7 0,-12 5 719,-2-5 1,-7 0-697,-7-4 0,-7 1 454,-3 4 1,-3-6-457,-2 1 0,-1-1 316,-4-4 0,2 3-257,-6 2 1,6-7 231,-2-3 0,2 0-141,-1-5 0,3 4 11,-4-9 1,8-7 134,2-2 1,0-4-377,-4-1 0,3 8 196,1-2 0,2 2-10,-2-3 0,-3 5-160,3 0 0,-5 4 44,-5-4 1,2 2-1,-6-2 1,0 7 5,-5 7 1,0 7 2,0-2 0,0 4-16,0 6 0,5-3 30,-1 7 0,7 0-474,-1 5 579,3 0 0,1 0 1,0-1-1</inkml:trace>
  <inkml:trace contextRef="#ctx0" brushRef="#br2">29062 5957 7981,'-21'0'0,"-1"6"-221,-7 3 1,-4 1-375,0 4 0,-6-3 959,1 8 1,-5 2-155,-4-2 0,2 6-47,-2-1 1,3 2-160,1 3 0,0 4-130,1 0 0,-6 2-1,1-2 0,-5-4 127,4-1 0,-2-1-198,7-8 0,1 0 101,13-5 0,-1-1-222,11-4 0,5-3-125,5-6 444,5 0 0,0 0-34,8 0 0,0-4 34,5-1 0,0-6 168,6 1 0,-1 3-186,0-3 0,-1 5 394,-4-4 0,4 6-155,-4-2 1,4 3 130,1 2 1,-4 2-34,-1 3 0,1 3-205,4 6 0,0 5-6,0 0 0,1 6-125,-1-1 1,0 3 16,0 1 0,7 7 0,1 1 0</inkml:trace>
  <inkml:trace contextRef="#ctx0" brushRef="#br2">13138 10833 8030,'-29'-14'-673,"1"-1"463,6 1 0,-2 0 364,10 0 0,-2 4-18,11 1 0,0 4-189,5-4 0,8 4 59,7-5 1,2 7-136,11-1 1,4-3 102,11 2 1,1 1-16,3 4 0,1 0-8,9 0 0,6 1-201,-24 1 1,2 1 0,0 1 0,0 0 228,7 3 1,-1 0 0,-5-2-1,0 0-3,1-1 1,-1 1 0,0 0 0,0 0-101,2 1 1,2 2 0,5-1 0,1 0 121,2 0 1,1 0 0,0 0 0,-1-1-233,-4-1 1,-1-1-1,2 3 1,1-1 257,2-1 1,1-1 0,4 3 0,0-1-249,5 1 0,0 0 1,-2 0-1,0-1 238,-3-1 1,0-1 0,3 2 0,1 0 80,7-4 1,2 0-1,-1 1 1,0-1-68,0-2 0,0 0 1,6 0-1,1 0-305,3 0 1,-1 0 0,-1 0-1,-1 0 294,0 0 0,0 0 1,-22 0-1,0 0 1,1 0-178,1 0 1,1 0 0,0 0 0,-2 0 0,0 0 0,1 0 162,-1 0 0,0 0 0,-1 0 0,0 0 0,0 0 0,0 0-6,3 0 1,2 0-1,-1 0 1,0 0 0,1 0-1,0 0-5,-1 0 0,0 0 1,0 0-1,-2 0 0,0 0 1,1 0 1,1 0 1,0 0 0,0 0-1,4 0 1,1 0 0,-1 0-3,-4 0 1,0 0 0,0 0 0,2 0 0,1 0 0,0 0-10,0 0 1,0 0-1,0 0 1,-1 0-1,0 0 1,-1 0 15,2 0 1,0 0 0,1 0-1,1 0 1,1 0 0,-1 0-19,-3 0 0,-1 0 1,1 0-1,0 0 1,1 0-1,0 0 17,0 0 0,0 0 1,0 0-1,1 0 1,0 0-1,-1 0-1,1 0 1,-1 0 0,0 0 0,-1 0 0,-1 0 0,1 0 11,1 0 1,0 0-1,0 0 1,-3 0-1,0 0 1,0 0 1,3 0 1,0 0-1,1 0 1,4 1 0,1 1-1,-1 0 10,-4-1 0,-1 1 0,0-1 0,-2 1 0,0 0 0,0-1 4,-1-1 0,0 0 1,0 0-1,0 1 0,0 1 1,0 0-2,3-1 1,0 1-1,1 0 1,0 1 0,0 0-1,-1 0-13,-2-1 1,-1-1-1,-1 1 1,-2 1-1,0 1 1,0 0-1,1-1 0,0 0 1,1 0-1,2 0 1,0 0-1,0-1-11,-2 2 0,0-1 1,-1 0-1,-2-1 1,0-1-1,-1 1-1,-1 1 1,-1 0 0,1 0-1,2-1 1,1-2 0,-1 1-2,1 1 1,0-1 0,0 1 0,-1 0-1,1 0 1,-1 0-8,25 1 1,-1-1 0,0 1 0,0-1 8,-24-2 0,2 0 0,-2 0 1,25-1-1,-1 0-6,-1-1 0,-1-1 1,0 3-1,0-1-7,3-1 1,-1-1 0,-2 0 0,-1 0-74,-6 1 1,0-1 0,2-2 0,0 1 64,-2 1 0,0 1 0,-1-3 1,0 0 11,-3 3 0,-1 0 0,1-4 0,0 1-2,2 0 0,0 0 1,-6-1-1,-1-1 9,-8 1 1,1-2 0,4-1 0,0-2-1,-2-1 1,0 0-1,3 1 1,0 0-9,0-1 0,-2 0 0,-4 1 1,-2-2 67,-6 0 1,-2-2-1,2-1 1,0-1-86,-1 1 0,0-1 0,2-3 1,1 0 18,-3 2 0,0-2 0,-5 0 0,-1-1 9,-3 1 0,-1-2 1,25-27 341,-3-4 1,-8-2-329,-11-2 1,-4 7 677,-5 2 1,-2-2-670,-4-2 1,-2 1 21,-7-1 0,-6-5 112,-3-4 0,-4-6 31,-1 6 0,0-1-78,0 5 1,0 2-93,0 3 1,0-2-91,0 7 0,0-5-215,0 4 1,0 2 754,0 8 0,-4-1-850,-1 6 381,-6 6 0,1 0 0,-9 3 0,-3-2 0</inkml:trace>
  <inkml:trace contextRef="#ctx0" brushRef="#br2">14972 13875 7550,'-65'-10'0,"0"0"0,3-2 0,1 0 0,7 1 0,4 0-347,9-1 1,1 0-166,-34-5 0,8-8 467,-1 6 1,1-5 311,-5 5 1,8 0-310,6 5 0,6 0 269,8-1 1,7 3-277,3 2 0,5 2 76,4 4 0,-1 2-251,6-3 0,4 4 172,6 1-280,-1 0 662,3 0-375,0 6 1,14 0 190,2 4 0,10-2-69,5-4 1,4 0 69,5 5 1,5-4 28,10 4 1,5 1 71,14 4 0,10-1-408,-32-9 0,0 1 1,2 3-1,-1 0 198,-3-4 0,0 1 1,4 5-1,0 1-3,-2-4 1,0 0-1,10 2 1,1 1-69,1 0 1,0-1 0,2-1-1,0 0-250,-7 1 0,1 1 1,5 0-1,2 0 280,1 0 1,1-1 0,2 2 0,0-1-359,0 0 1,0-1 0,6-1-1,1 0 351,-3 1 1,1 1 0,0-2-1,1-1-14,3 1 1,1-1-1,2 0 1,0 0 15,-1 0 1,1 0-1,-22-2 1,0-1 0,0 1 3,-1 0 0,1 0 1,0-1-1,1 1 1,2-1-1,-2 0 5,23 1 0,1 0 0,-24-2 0,1 1 0,0 0-255,0-2 1,1-1-1,1 0 1,5 1-1,2 1 1,-1-1 265,-5-1 0,0 1 0,-1-1 0,-1 0 0,1-1 0,-1 1-13,-2 0 1,0 1 0,1 0 0,3-1 0,0-1 0,1 0 28,3 0 0,1 0 1,-1 0-1,-3 0 1,0 0-1,0 0-21,-1 0 0,-1 0 1,0 0-1,0 1 1,-1 1-1,0 0 2,3 0 0,0-1 0,1 1 0,2-1 0,1 1 0,0-1-9,-5 0 1,-1-1-1,0-1 1,0 1 0,-1 0-1,0 0 1,-1 0 0,-2 0 0,2 0 0,3 2 0,1-1 0,0 1-2,-2 0 1,0-1 0,1 1-1,1 1 1,0 1 0,0 0-3,-3-1 0,0 0 0,0 0 0,-1 0 0,0 0 0,1-1 0,1 2 0,1-1 0,-1 0 0,0-1 1,-1-1-1,0 1-110,-3 1 1,0 0-1,-1 0 1,4-1-1,0-2 1,0 1 84,1 1 1,0-1 0,1 1 0,3 0 0,0 0 0,-1 0 21,-3 0 0,-2-1 1,1 1-1,-2 0 1,0 0-1,-1-1-3,24-1 0,0 0 0,-19 0 0,0 0 1,0 0 16,-1 0 0,-2 0 1,1 0-1,-1-1 1,0 1-1,-1-1 5,22-1 0,-2-1 1,5 3-1,0-1-90,-2-1 0,0-1 1,1 0-1,-2 0 155,-5 1 0,-1-1 0,4-2 0,1 1-51,0 1 1,0 1-1,-2-3 1,-1-1-11,-9 1 1,0 0 0,9-1 0,1 0 25,-5-1 0,-1-1 0,4 1 0,0 0 12,-6 0 1,1 0 0,2-2 0,1-1-39,-4 1 1,0-1 0,1-2 0,-1-1 4,1 1 1,-1 0 0,-5 0 0,-1-1-1,2 1 0,0 0 0,-4-1 1,1-1 7,7 3 0,0-1 0,-8-1 0,-2-1-1,1 0 0,0-1 1,-4 1-1,0 0 194,-1 0 1,0-1 0,-2 1-1,-1 0-203,1 0 0,0 0 1,-2 0-1,-1-1-36,-7 1 0,0 0 0,1 0 1,-1-1 46,26-13 1,-3-2 489,-1-3 0,0 1-471,-6-6 1,0 7 1,-9-3 1,-9 3 719,0-2 0,-6 3-691,-4-4 0,-6 3 723,-3-2 0,-5 3-681,-4-3 0,2-2 385,-2 2 0,1-7-488,-2 2 0,2 2 129,-6-2 0,5 0-199,-6-5 1,6 6-113,-5-1 1,-1 6-82,-4-1 0,0 3-295,0 1 1,0 7-187,0 3 0,0-1 23,0 1 701,0 0 0,0-2 0,0-1 0</inkml:trace>
  <inkml:trace contextRef="#ctx0" brushRef="#br2">27256 12454 8002,'-14'22'157,"-5"5"30,0-4 0,-7 6-76,3 4 1,-10 5 129,-5 9 1,-5 4-629,-4 6 1,1-1 242,-6 1 1,4 0-289,-4 0 1,11-5 45,-2 0 386,10-6 0,-2-3 0,7-9 0</inkml:trace>
  <inkml:trace contextRef="#ctx0" brushRef="#br2">28905 4436 8052,'-14'0'0,"0"0"0,4 0-93,1 0 197,6 0-17,-10 0 1,11 1-215,-2 4 1,2 3 158,2 6 0,0 2-77,0 3 1,0-2-81,0 7 0,0-5 71,0 4 0,5 0-54,0 0 1,4 4 27,-4-3 0,4 1 17,-4-1 0,4 3 54,-4-4 0,5 4 3,-6 2 0,1 4 3,-5 0 1,0 2 1,0-2 0,0 3 5,0 7 1,0-2-4,0-3 0,0 3 3,0-3 0,0 1 8,0-1 0,0 2 0,0-7 0,0 2 3,0-2 0,0-3 2,0 3 1,0 2 3,0-2 0,0 2 7,0-2 0,0-2 18,0 7 0,0-5-28,0 5 1,-1-6-9,-4 1 0,2 2 8,-7-2 1,1 0-2,-6-4 0,1 4-32,0 0 0,-2 2-8,-3-2 1,2 2 4,-7 3 1,2 3 19,-2-3 1,-1-4-26,6 0 1,-6 0 22,1-1 0,2 1-46,-2-6 0,5-4 45,-4-1 0,4-4-3,-5 5 1,0-7-6,-4 2 1,-1 2-1,1-2 1,-7 0-14,-3-5 1,2 5 11,-2 0 0,0 0 1,-4-5 0,-1 0 1,0 1 0,5-6 18,0 1 1,7-1-13,-2 5 0,1-1-2,-1-4 1,-2 4 4,-3-4 1,-8-1 3,4 2 0,-4-5-4,3 4 0,-3-6 0,4 2 0,-7-2 2,11 2 0,-5-4-3,10 4 0,-5-3-10,5-2 0,-8 0 2,-2 0 0,-1 1-1,-8 4 0,0-3 4,-5 2 0,0-2-1,0-2 1,2 0 47,3 0 0,-2 2-44,7 2 0,-12-2-62,2 3 0,-9-4 77,0-1 1,-7 5 75,2 0 0,-3 4-17,7-4 0,1 1 10,-5-1 1,-2-2-56,33 2 1,0 0 0,-4-3 0,1 0-4,2 3 1,1 0 0,0-3-1,0 1-58,-31 6 1,-7-4 56,38-1 0,0 1 0,-3-2 0,0-1-76,-2 3 0,0-1 1,0 0-1,0 0 64,0 1 0,0 0 0,2 1 0,1-1-51,-34 0 0,35-1 0,-2 1-191,-1-2 0,-2-1 1,-3 3-1,-1-1 199,2-1 0,1-1 1,-1 1-1,1 0 24,4 0 0,1-1 0,-2-1 0,1 0 3,-2 1 1,0 0 0,-4 0 0,0-2 13,-3 0 1,0 0 0,1 0 0,1 0-19,4 0 1,1 0 0,-2 0-1,0 0 36,4 0 0,0 0 1,-4 0-1,-2 0-26,-1 0 1,1 0-1,0 0 1,1 0 1,1 0 1,-1 0 0,-1 0 0,0 0-1,4 0 1,0 0 0,-3 0 0,-2 0-3,-2 0 0,0 0 0,2 0 0,1 0-20,-1 0 1,0 0 0,2 0-1,0 0-3,0 0 1,1 0 0,-1 0-1,0 0 6,-7 0 1,1 0 0,3 0 0,0 0-5,2 0 1,-1 0 0,0 0 0,0 0 10,3 0 1,0 0 0,-5 0-1,-1 0-6,-1 0 1,-1 0 0,2 0 0,1 0 24,-1 0 1,1 0 0,2 0-1,-1 0-7,2 0 0,-1 0 1,-5-2-1,-1-1 4,-1 1 0,0 0 1,2-1-1,0 1 3,2 1 0,1 2 0,1-1 0,0 0-259,-1 0 1,0 0-1,-3-1 1,1 0 263,-6-1 0,1-1 0,7 3 0,0-1-12,0-1 1,0-1 0,0 2 0,-1 1-3,-1 0 0,-1 0 0,-2-1 1,-1 0 3,1-1 0,0-1 0,3 2 0,1 1-10,3-3 0,0 1 0,1 0 1,-1 1-11,-7-2 0,0 1 0,1 1 0,0 0-4,-1-1 1,0 0 0,3-1 0,1-1-5,5 2 0,1 0 1,-4-2-1,-1 1-2,-7 1 0,0 0 0,3 1 0,1 0-3,-2-1 1,0-1 0,7 0 0,-1 0 16,-1 1 0,0-1 0,2 0 0,-1 0-7,-6 0 0,0 1 0,5 1 0,0-1-2,-3-3 1,1 1 0,5 1 0,0 1 24,2-3 0,-1 0 0,-2 1 1,-1-1-8,-3-2 1,-1 0 0,3 0-1,0-1 3,2 1 1,0 0 0,2 0 0,0 0 2,1 0 1,-1 0 0,0 0 0,-2 0 3,-7-1 1,0 1-1,7 1 1,1 0 7,-3 1 0,0 0 0,5-1 0,0 0 4,0 0 1,0 2 0,-3 1-1,-1 0-5,-4 0 0,1 1 0,0-1 0,2 0-8,-1 0 0,1 1 1,3-1-1,1 1-39,-2 2 1,0 0-1,-4 0 1,-1 0 2,-6 0 0,-1 0 0,4 0 1,2 0-7,1 0 0,1 0 1,1 0-1,0 0 31,-1 0 0,-1 0 0,-2 0 1,-1 0-6,-6 0 1,0 0 0,8 0 0,1 0 5,3 0 1,0 0 0,-1 0-1,0 0 1,-3 0 0,-2 0 0,0 0 0,0 0 79,-2 0 0,1 0 0,2 0 0,0 0-14,5 0 1,0 0 0,0 0 0,0 0-17,-5 0 1,0 0 0,5 1 0,1 0-24,-1 1 0,0 1 1,3-1-1,2 2-106,1 0 0,2 1 0,2 2 1,0-1 77,-3-1 0,0-1 0,4 2 0,1 1-84,0 0 1,0 0 0,-31 3-83,14-1 0,8-1 53,6 2 117,1 2 0,12-10 0,-4 3 0,4-4 0</inkml:trace>
  <inkml:trace contextRef="#ctx0" brushRef="#br2">12555 6483 7997,'-29'8'0,"-4"6"-179,0 0 0,-7 2-369,3 8 1,0 6 802,-1 7 0,2 6-148,-2 4 1,-1 4 116,5 6 0,6-2-123,4-3 0,2 7-179,-2-7 1,-1 5 61,6-10 1,5 5 5,4-4 0,9 4-19,1-5 1,9-4 45,15-5 0,8-7-288,15 2 1,21-6 167,-24-16 0,2-3 1,5 0-1,2-3 103,8-4 0,2-2 0,0 3 0,1 1 0,0-1 0,0 0 0,4 1 0</inkml:trace>
  <inkml:trace contextRef="#ctx0" brushRef="#br2">28621 7165 8162,'-5'35'-58,"0"3"1,-6 9 0,3 5-202,0 4 0,1 7 227,2 3 1,2 8-451,-7 2 1,7 0 468,-2-5 1,2-30 0,0 0 57,0 2 1,1-1-1,0 0 1,-1 0-103,3 39 0,0-2 2,0 1 1,0-1 33,0-3 1,0 1 3,0 4 0,0-2-29,0-3 0,0-5 32,0 0 1,0-1-9,0-9 0,0 7 6,0-2 1,-6 2 12,-3-1 0,-2-1-46,1-9 0,-7 3 45,3-8 0,-10 3-1,0 2 1,-4 0 18,-5 0 0,1 0 2,-6 0 1,-1-7-16,-9-2 0,4-6 3,-4-4 0,4-3-18,2-7 0,-3 1 19,-2-1 0,-2-1-92,-3-3 0,-16 1 77,-3-6 1,29-7-1,-1 0-74,-2-3 0,0 1 0,2 0 1,0 0 105,3 0 1,0-1-1,-4 0 1,-1-1-243,-4 4 0,-1 0 0,-4-3 0,-1 0 237,-2 0 1,0 0 0,-2 0 0,1-2 6,4 1 0,-1-1 0,-6 0 0,-1 0 37,-2 0 0,0 0 0,-3 0 0,1 0-42,5 1 1,-1-2-1,-6-1 1,0 0-3,4 0 1,0-1-1,-6-1 1,-1-1-271,1 3 0,-2 0 0,-1-4 0,1 1 257,3 0 1,1 0 0,-9 2 0,0-1-7,2-1 0,-1 0 1,-4 1-1,0-1-7,4-2 0,0 0 1,-1 2-1,0 1 9,22-1 0,-1-1 0,1 1 0,-1-1 0,1 1 0,0-1-3,-26 0 0,1-2 0,25 1 0,-1 0 0,1 0-236,-2 1 0,1-1 1,-2-1-1,-3 1 0,-1 0 1,0-1 238,4-1 1,-1 1-1,1-1 1,0 1-1,0 0 1,0 0 0,2-2 1,-1 0 0,0-1 0,-4 2 0,0-1 0,-1 1-2,-1-1 1,0 0 0,0-1-1,2 0 1,1 0 0,-1-1 32,1 2 1,0 0 0,0 0 0,2 0 0,0 1-1,-1-1-23,-4 0 1,0 0 0,-1 0 0,-4 0 0,-1 0 0,1-1 2,3 0 0,0-1 0,0 0 0,1 1 0,0 1 0,0 0 8,-1 0 1,0 0 0,0 0 0,3 0 0,-1 1-1,0-1 32,-2 0 0,-2 0 1,0 0-1,-3-2 0,-2 1 1,1 0-21,4 1 0,1-1 0,0 1 0,-1 1 1,0-1-1,0 1-11,1-1 0,0-1 0,-1 1 0,1 0 1,1 0-1,-1 0-8,1-2 1,1 0 0,-1 0 0,-4 2 0,-1 0 0,0 0-14,2 0 0,0 0 0,0-1 0,2 2 0,0-1 1,-1 1-4,0-1 1,-2-1 0,1 1 0,1-1 0,-1 0 0,1 1 6,3 1 1,-1 1 0,0-1-1,-8 1 1,-1-1 0,1 1-6,5 0 0,1 1 0,-1 1 0,-3-1 0,1 0 1,-1 0 3,1 0 1,1 0 0,-1 0 0,2 0 0,0 0 0,1 0-3,0-1 1,1 1-1,0 1 1,-7-1 0,0 0-1,1 1-184,2 1 1,0-1-1,1 1 1,-1-1 0,1 0-1,-1 0 189,2 2 0,0 0 0,1 1 0,2-2 0,1 1 0,0 1-5,1 0 0,0 1 0,-1 0 0,-4 0 0,-1 0 1,1 1-8,3 0 1,0 1 0,1-1 0,1-1-1,0 0 1,1 1-61,1 0 0,1 0 0,1 1 0,1-1 0,0 1 0,0 0 57,-1-1 1,1 0 0,0 1 0,0 1 0,0 1-1,1-1-2,2 0 1,-1 0 0,1 0 0,2 0 0,-1-1 0,0 0-14,0 1 0,1 0 0,-1 0 1,-22 1-1,2-1-13,7 2 1,1-1-1,-1 2 1,0-1 64,-2-1 0,1 1 1,9-1-1,2 1-48,7-3 1,1 0-1,3-2 1,2-1 149,1 2 1,1-2 0,-36-1-253,7 2 0,13-4 121,10-1 0,2 5 0,-1 0 0,-4 0 0</inkml:trace>
  <inkml:trace contextRef="#ctx0" brushRef="#br2">12910 10079 8058,'-43'0'224,"2"8"-224,4 7 0,6 5 297,8 9 0,4 1-26,-5 3 0,7 3-95,-2 7 0,5 10-116,4 4 0,4 8-357,6-3 0,0 4 331,0-4 1,8 1-177,6-2 1,6-2-113,9 2 0,14-4 157,9-5 1,-21-27-1,4-2-239,7-3 1,1-2-1,1-1 1,2-1 206,8-3 0,1-2 1,2-3-1,2-2-354,6-3 0,2-1 1,2-1-1,1-1 373,10 1 0,2-2 0,-24-2 1,1-1-1,0-2-906,3 1 1,-1-2 0,1 1 1015,3-2 0,-1-1 0,2 0 0,1 0 0,0-1 0,1 1 0,1-1 0</inkml:trace>
  <inkml:trace contextRef="#ctx0" brushRef="#br2">28649 8729 8028,'-14'0'0,"1"3"-241,4 7 0,-2 1-402,6 12 1,-4 7 654,4 8 0,-1 6-22,1 9 0,2 8 99,-2-21 1,0 1-1,1-1 1,0 2-184,0 5 1,-1 1-1,-1-3 1,1 0 88,2 2 0,1 0 1,-3-2-1,-1 0-247,1 3 0,0-1 0,1 3 1,1 0 222,-2 2 0,0 0 0,3-2 0,-1 0 8,-2-3 0,1 0 1,2-2-1,1 0 28,-1 3 1,-1-1-1,0 0 1,0-1 12,0 2 1,1-1 0,-1-1 0,0 0-192,0-3 1,1-1-1,1 1 1,-1-1 233,-3 1 0,0 0 0,1 1 0,-1 2-23,-2-1 0,-1 0 1,3 0-1,-1 1-15,-1-1 1,0 0 0,1-1-1,0-1 13,-6 2 0,0 0 1,0 0-1,0-1 4,-2 1 1,0 0 0,-1 0-1,0 1-3,-2 2 1,1-1-1,0 2 1,0-1-6,-3-3 0,0 0 1,1-2-1,0-1-15,-1-2 1,0 0 0,-1 0 0,0 1 4,3 2 1,1-1-1,-1-2 1,-1-1-23,2-1 1,-1 0-1,-13 35-12,-3-2 1,-3-6-14,-2-4 1,-5 2 8,-4-1 0,22-29 1,-1-1-64,-31 25 1,28-28 0,0 0 26,-33 18 1,4 6-12,-4-6 0,-3 0 59,-1-4 1,26-21 0,-2-1-11,-3 0 1,0 0-1,-3 1 1,-1-1-212,0 0 0,-1 1 0,0-1 0,-1 2 211,-1 1 0,0-1 0,-3-3 1,-1 0 1,-5 1 1,-1 0-1,1-3 1,0-3-3,-2 2 0,-2 0 1,-2 0-1,-2-1-208,1-2 1,-1 0 0,-3 2 0,0-2 220,-1-4 0,-1-1 0,-4 3 0,-2 0-3,26-5 0,0-1 0,1 0 1,-22 2-1,0-2 27,-2-1 1,-2 0-1,21-3 1,-1 1-1,0-1-28,1 2 0,-1-1 0,1 0 1,0 0-1,0-1 0,0-1 10,1 0 0,0-1 0,1-1 0,-2 1 0,1 0 0,-1 0-2,-1 0 1,-1 0 0,-1 0 0,0 0 0,-1 0 0,0 0-140,2 0 0,0 0 0,0 0 1,0 0-1,0 0 0,0 0 157,-1 0 0,0 1 1,-2-2-1,-3 0 0,-1-1 1,0-1 0,3 0 0,1 0 1,0-1-1,1 2 0,0-1 1,0 1-6,-3-1 1,0-1-1,1 1 1,0 0 0,0 0-1,0 0 3,-3-2 1,-1 0-1,0 0 1,-1 1-1,0-1 1,1 0-3,2 0 0,-1 1 1,1-1-1,1 0 0,1 0 1,-1 1-186,-1-1 1,-1 0 0,1 1 0,-2-1 0,0-1 0,0 1 182,0-1 1,0-1 0,0 1 0,0 0 0,-1 1-1,1-2-1,1 0 1,1-1-1,0 0 1,2 1-1,2 1 1,-2 0-4,-2-2 0,0 0 1,-1 0-1,1 2 0,-1 0 1,1-1 2,1 0 1,1-2 0,-1 1 0,-1 1 0,0 0 0,0-1 0,1 1 0,1-1 0,-1 0 0,2-1 0,1 0 0,-1 1-3,-1 2 0,-1-1 1,0 1-1,0 0 1,0-1-1,0 1 3,0 1 0,1 0 0,-1 1 0,4 1 0,0 0 0,0 0-100,-1-1 0,1 1 1,-1 0-1,1 2 1,-1 0-1,0 0 97,0 0 1,-1-1 0,-1 0-1,-6 2 1,0-1 0,0 1-42,3 0 0,0 0 0,2 0 1,0 0-1,2 1 0,-1-1 16,1 2 1,0-1 0,0 1 0,-1 0-1,0 0 1,1 0-7,-2 1 1,1 0 0,-2 1 0,-3 0 0,-1 0 0,1 1 16,5-2 0,1 0 0,0 0 0,1 1 0,0 0 0,0 1-7,2-1 1,0 1 0,0 0 0,-2 0 0,1-1 0,-1 1 49,0 0 0,0 0 0,1-1 0,5 0 0,0-1 0,1 0-23,1 0 0,0 0 0,0 0 0,-25 2 0,1 0-3,24-1 0,0 1 0,0 0 1,-21 2-1,2 0-2,8 0 1,2 0 0,1 0 0,-1-1 129,-4-1 0,1-1 0,9 3 1,1-1-178,5-1 1,2 0 0,3 0 0,1 1-227,-31 3 1,6 2 756,9-6 1,10 0-1284,8-5 783,7 0 0,8 4 0,-1 1 0,1 0 0</inkml:trace>
  <inkml:trace contextRef="#ctx0" brushRef="#br2">14488 12909 7937,'-15'6'385,"-4"3"1,-10 10-273,-9 5 1,-4 11-231,-6 7 1,-9 6-224,24-23 1,0 2 0,1 0 0,1 1 334,0-2 1,0 0-1,1 4 1,2 2-43,-1 1 0,1 0 1,0 1-1,1 0 75,0-1 0,1 0 1,-1 0-1,1-1 52,-22 30 0,2-4-31,9 4 0,5-4 11,13-1 1,6-3-71,13 3 0,21-10 23,12 5 0,14-7-54,15-8 0,8-3 59,-29-21 0,3-3 0,5 1 0,3-1-524,13-2 0,3-2 0,0 1 1,3-1 378,-19-3 0,2 0 0,1 0 127,5 0 0,2-1 0,-1 0 0,-1-3 0,-1-1 0,2 0 0,8 0 0,1 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12071 8103 8036,'-8'-19'-597,"4"0"1,2 0 261,2 5 251,0 0 475,0 6-229,0 2 0,0 18-49,0 7 1,0 13 140,0 6 0,5 5-113,0 4 0,-1 7 90,-4 3 1,0 9-89,0-5 0,5 18-216,-3-36 1,1 0-1,0 3 1,0 1 151,0-2 0,-1 0 1,-1 9-1,1 1-338,2 1 0,1 2 0,-1 6 1,0 1 316,1 4 1,0 0 0,1 0-1,0 1-4,-1-2 0,0 1 1,1 6-1,2 0-4,2-1 1,-1-1 0,-1 2 0,0-1-3,1-5 0,1-1 0,-2 1 0,-2-1 7,-1-3 1,0-2-1,1 0 1,0-2-2,-1-6 1,0-1 0,-1-4 0,0-1-73,1-3 1,-1-2-1,-2-3 1,1-1 133,6 35 0,-6-8-151,2-6 1,-2-5 27,2-9 1,-3-1-96,2-13 0,-2-1 368,-2-9 0,-2-2-472,-2-7 1,1-6 684,-7-3 0,5-4-578,-4-1 0,1-12-455,-2-7 0,-1-19 95,7-10 0,-1-19 459,5-14 0,-3 34 0,0-2 0,-1-5 0,0 0 0</inkml:trace>
  <inkml:trace contextRef="#ctx0" brushRef="#br0">12469 8231 8197,'0'-19'-106,"0"0"0,0 5 0,2 5-88,3-2 0,3 4 236,6 3 1,6 0-31,4 0 1,3 2-3,1-3 0,7-1 77,3 1 1,13-7-63,10-3 0,-20 5 0,2-2-86,8-4 1,2-1 0,-1 0 0,0-2 170,0-2 1,1-1 0,1 3 0,2 0-490,3 0 1,1 0 0,2 5 0,2 2 405,5-3 1,0 1 0,-6 4-1,0 0-55,-1-3 0,-1 2 0,2 2 0,1 2 39,6 0 1,2 0 0,-4 0-1,0 1-3,-2 4 0,0-1 1,6-1-1,0-1-50,4 2 0,0 1 0,-4 0 1,-1 0 22,2 1 0,1 2 0,5-1 0,2 0-255,-24 0 1,0 0 0,0 0 0,-3 0 0,0 0 0,0 0 258,26 0 0,1 0 1,-22-2-1,0 0 1,0-1-239,3 0 1,0 0 0,-1 0 0,0-1 0,-1-1 0,1 0 245,1-2 1,0 1-1,-1 0 1,-5 0-1,0 0 1,1 0 50,5-1 0,1-2 0,1 1 0,3 1 0,0 0 0,0-1-14,1 0 1,0 0 0,0 1-1,-3-1 1,0 1 0,1 1 56,0 1 1,1 0 0,-1 1 0,-4-1-1,0 0 1,0 1-16,4-1 1,0 0 0,1 0-1,1 2 1,1 0 0,-1 0-48,-1 0 0,-1-1 1,1 2-1,-3 0 1,0 1-1,0 0-47,1 0 1,0-1 0,0 1-1,-1 0 1,0 0 0,0 1 50,1 0 0,0 0 1,0 0-1,0 0 1,1 0-1,0 0-91,-2 0 0,-1 0 1,0 0-1,-4 0 1,1 1-1,-1 0 13,1 0 0,0 1 1,0-1-1,2 0 1,0-1-1,1 1 6,-1 0 0,-1 1 0,0 0 1,-2-2-1,-2 1 0,1-1 1,1 0 1,-1 0-1,1 0 1,-3 0 0,-1 0-1,1 0-107,1 0 1,0 0-1,0 0 1,0 0-1,0 0 1,-1 0 132,25 0 1,-1 0-1,-25 0 1,0 0-1,0 0 11,0 0 0,0 1 1,1-2-1,0 0 0,0-1 1,-1 1 24,21-2 0,0 1 1,-23 0-1,1 0 0,0-1-6,26 1 1,1 0 0,-27 1-1,1 1 1,-1-1 34,22-1 1,-1-1 0,-3 0 0,0 0-21,4 1 0,0-1 1,0-2-1,1-1-15,-1 1 1,0 1 0,-3 0-1,1 0-8,-1-1 0,0 0 0,0 1 0,-2-1-4,-2-2 0,0 0 0,2 2 1,1 0-34,0 0 0,-1 1 1,-5 1-1,-1 1 35,-3-3 1,-1 1 0,-2 2 0,0 0 104,5 0 0,0 0 0,-4 1 1,-1 0-117,-7 1 1,0 0 0,1 1-1,-2 0 179,-3 1 1,-1 0 0,-1 1-1,0 1-205,-1 0 0,0 1 1,-2-1-1,1 0-14,-1-1 0,-1-1 0,31 1-13,-7 6 1,-1-5 504,-4 0 1,6 3-473,-6-3 0,-1 1 1,-7-5 1,-1 5 821,-10 0 0,1 1-766,-15-1 0,2 1 641,-11 4 0,0 2-606,-4-2 1,-3 2 478,-2 2 0,1 5-267,-7 0 1,3 5 84,-2-5 1,-2 5-289,6-5 1,-4 4-137,4-4 1,1 2-72,4-2 1,-4-3 49,-1 3 1,1-2 7,4 2 1,0-2-10,0 7 0,-1-5 33,-4 5 1,2-1 50,-6 6 1,1 6 122,-1 2 0,-3 4-61,2 2 1,-4 5 133,-4-1 1,1 7-60,-7-2 0,1 5-285,-6 4 0,6 1 337,-1 9 1,3-5-55,-3 5 0,4 5-7,6-5 1,0-1-99,0-4 1,6 0-4,4 6 0,4 0-106,5 4 1,-2-3 87,7 2 0,-5-5-83,4 1 0,0-1-126,-11-31 0,-1 2 0,0-1 0,-1 1 50,-3 1 0,0 1 0,0-1 1,-1 0 5,-1-2 0,-1 0 1,0 3-1,-2 0-29,-1-1 0,-2 1 0,-2 2 0,-1 0 5,-3 2 0,-1 1 0,-1-1 0,-2-1 8,-2-1 1,-3 0-1,0-3 1,-2 0-107,-1-2 1,0 0 0,-1 2 0,0-2-364,-18 31 629,18-33 0,-1-1 0,-14 32 0,-2-3 0,3-4 0,4-3 0</inkml:trace>
  <inkml:trace contextRef="#ctx0" brushRef="#br0">12455 11288 8051,'8'-29'0,"11"-2"160,0 2 0,6 4 327,4 11 1,-1 6-360,1 3 0,5 4 81,4 1 1,5 1-535,4 4 260,10-3 1,13 10-334,5-2 0,-34-7 0,-1 0 311,36 2 0,-35-4 1,0-1-48,40 0 1,-36 0 0,1-1-66,4-1 1,0-1-1,-1 0 1,1-2 120,2-1 1,1-2 0,-2-2 0,0-1-186,1 0 1,0-1-1,3-4 1,-1 0 265,5-1 1,1 1 0,-1 1 0,0 1 11,1 2 0,-1 1 0,-1 1 0,-1 1 74,-2-3 1,-1 0 0,3 3-1,2 1-27,5-2 1,0 1 0,-7 3-1,-1 1-22,-4 0 1,1 0 0,5 3 0,2 1 3,-1-1 1,1-1 0,2 2 0,0 1-15,-2 0 0,-1 0 1,-3 0-1,0 0 40,-2 0 0,1 0 0,3 0 0,1 0-59,9 0 0,1 0 0,-5 0 1,-1 0-2,-6 0 1,-1 0-1,6 0 1,0 0-7,2 0 1,0 0-1,-1 0 1,0 0-45,3 0 0,1 0 0,-3 0 0,0 0 6,0 0 1,0 0 0,0-1 0,1 0 40,6-1 0,0-1 0,-7 3 0,-1-1-310,-4-1 1,0-1-1,2 2 1,1-1 299,5 0 0,-1-1 1,-2 2-1,-2 1 10,-2-3 0,-1 1 0,-1 1 1,1 0 7,0 1 1,0 0 0,1 0 0,-1 0 47,0 0 0,0 0 0,-1 0 0,-2 0-149,-4 0 0,0 0 0,0 0 0,1 0 119,3 0 0,1 0 1,-4 0-1,0 0-5,4 0 1,0 0 0,-9 0 0,0-1-1,2-2 0,0 1 1,-5 1-1,0 0-30,7-1 1,0 0 0,-3 0 0,0 1 25,3-2 0,0 1 0,-4 1 0,-1 0-26,-2-1 0,0-1 0,-1 0 0,1 0 21,-1 1 1,2-1 0,0 1 0,1 0 2,3 1 1,-1 2-1,-2-2 1,-2 0-20,-2-1 0,-1-1 0,1 3 1,0-1-1,-3-2 1,0 1 0,4 1-1,1 0-15,-1 2 1,2-2-1,1-1 1,0 0 21,-1-1 1,-1 1 0,-3-1 0,1 1-12,37 2 0,-37-2 0,0 0 10,1-1 0,2 1 0,0-3 1,1 0-30,1 3 0,-1 0 0,-5-3 0,-1 0 37,4 3 1,1-1 0,-4-1-1,-1-1 5,2 3 1,0-1 0,2-2-1,1-1 15,1 1 0,1 1 0,0 0 1,0 0 5,0-1 0,-1 0 0,-2 1 0,-1-1 15,-2-2 1,1 0 0,-1-1 0,1 1-38,7 0 0,0 0 0,-3 2 0,0 1 5,3-1 1,0 0 0,-4 1 0,0-1 7,-6-2 1,0-1 0,3 1-1,1 0-42,1 0 0,0 0 0,1 2 0,1 1 0,5-1 1,1 0-1,-6 1 1,-1-1-5,-3-2 1,-1-1 0,2 2-1,-1 0-7,0 1 0,-1 0 0,4-1 0,0 0-2,4 1 0,-1 0 0,-2-1 1,-2 0-1,-2-2 0,-1 1 0,-1 2 0,-1 1 267,36-6 1,-2 2-230,-34 4 0,1-1 0,38-3-1,-39 5 1,0 1-1,38 1 92,-7-4 1,-7 3-106,-2 2 1,-5 0 524,-5 0 1,8 0-521,-3 0 0,3 0 3,-3 0 1,0 2 17,0 3 1,-7-4-13,-2 4 1,-6-3 451,-4-2 0,3 0-463,-3 0 0,8 0-31,1 0 0,7 0 26,-2 0 0,-1-5-1,1 0 1,-6 0-6,1 5 1,-7 0 367,-3 0 0,-10 0-368,2 0 0,-6 0 280,1 0 1,1 0-260,-6 0 1,0 0 45,-4 0 1,-1 0 177,0 0-186,0 0 0,-4 0 229,-1 0-88,-6 0 295,4 0-104,-7 0-185,0 0-216,6 0-2,-4 0 1,10 5-98,-2 0 0,1 1 20,-2-1 1,4-3-148,-4 2 0,-1 3-50,2-3-85,-1 1 240,5-5-61,1 6 394,-8-4-204,0 4 471,-7-6 959,0 0-1347,6 0-162,-4 0 0,6 0-214,-4 0 210,-2 7 0,6-6-244,-3 4 232,-4-3 81,5-2 46,-6 0 355,0 0 1,-1-5-312,-4 0 63,4 0-181,-6 5 92,7 0-2091,0 0 1723,7-6 1,-4 3-428,6-7 0,-1 1 269,2-5 0,-4-2 483,-6-3 0,0-3 0,0-7 0</inkml:trace>
  <inkml:trace contextRef="#ctx0" brushRef="#br0">19934 5573 8032,'-15'-21'0,"6"6"-9,0-4 0,1 3 167,-2 2 1,-2 6 0,4 1 169,0 1 1,-5 4-442,4-2 1,-9 2 88,-1 2 0,-6 0 141,1 0 1,-3 6-9,-1 4 0,4-2 133,1 1 1,-1 5-77,-5 5 0,6 8-43,-1 2 1,2 5-21,-2 9 0,2 5-5,3-1 0,3 8 24,-3 2 1,5 0-94,5 5 0,-2 1 66,6-2 0,0 6 13,5-6 0,2-1-165,3-8 0,4-9 17,10-10 1,3-4 39,7-6 1,5-8-35,4-11 0,11-2-198,8-2 1,-2-6-192,2-4 1,-2-9 173,-7-5 1,-1-2-444,-4-3 0,-7-4 240,-3 0 1,-7-2 451,-3 2 0,-4 8 0,2-4 0,-5 2 0,-5 0 0</inkml:trace>
  <inkml:trace contextRef="#ctx0" brushRef="#br0">20119 5630 8265,'0'-15'-449,"0"8"325,0 0 487,0 7 1,1 8-24,4 6 1,-4 4-9,4 10 1,2-1 52,-3 11 1,3 0-128,-3 5 0,-2 4 92,3 0 1,1 7-100,-1-2 1,4 3-161,-4 2 1,6 3-12,-2-3 1,6-2 11,4-7 1,-4-10-25,4 0 0,-3-7-121,-2-2 1,1-6 76,-1 1 0,0-11 45,0 1 174,0-9 0,1 1-96,-1-6 0,-5-8 103,1-6 0,-1-13-119,6-11 1,-1-6-113,0-8 0,2-7-339,3-12 0,-3-1 135,2-4 1,-7 35 0,-1 0 55,0-2 1,-1 0-1,1-2 1,1 0-166,-2 2 1,0 1 0,6-35-253,-1 1 0,-1 13 156,-9 15 1,1 2-33,-5 13 0,0 6 79,0 8 1,-6 5-324,-4 5 0,2 2-35,-1 7 701,-1 0 0,-4 0 0,0 0 0</inkml:trace>
  <inkml:trace contextRef="#ctx0" brushRef="#br0">20389 4905 8109,'-49'-19'0,"-3"0"0,3-5 0,0 5-10,0 2 0,0 3 150,-3 4 0,-4 4-153,4 6 1,-5 1-515,-4 4 0,-9 3 477,-6 6 1,2 0 139,8 1 0,4 4 28,10-1 1,-2 8 28,7-3 1,-5 6-63,4 4 1,-5 3-19,1 7 0,3 1 31,1 4 1,10-4 10,5 3 1,3 4 24,2 1 0,5 10-88,5 4 0,3 8-2,6 2 1,3-32 0,1 0-195,2 1 1,1 0 0,-1 3 0,0 1 159,0 0 0,1 1 1,1 5-1,0-1 41,-1 1 0,0-1 0,1 6 1,0-1-104,1-5 0,0 1 0,1 2 0,0 0 55,1-5 0,0 0 1,2-1-1,0-1-33,2-4 1,3-2-1,0-2 1,4-2 191,15 26 0,8-9 102,12-9 0,1-10-23,12-5 0,-4-10-100,14-4 1,-3-3 111,3-2 0,5-6-182,-34-5 0,1-1 0,3-1 0,2-2-246,6-1 0,1-1 1,0-1-1,0-1 264,-2-4 1,-1-1 0,1 1 0,1 0-106,0-2 1,1-1-1,-1 2 1,-1 1 47,4-3 1,0 0 0,-4 3-1,-2-1 27,-5-1 0,-2-2 1,3 1-1,-2-1-20,-2-3 0,-1-1 1,3 1-1,0 0-5,3-2 1,-1-1 0,-1-2 0,-2-1-25,-2-1 1,-3-2-1,-4 1 1,-2 0 73,28-24 1,-12-1-28,3-3 1,-3 1 50,-6 4 0,-3 0-90,-12-10 1,-6 0-7,-3-14 1,-9 1-74,-7 31 0,-2-2 0,0 0 1,-2 0 57,0-4 0,-2 0 0,-1 1 0,-2 1-59,-3-2 0,-1 0 1,0-2-1,-2 1-2,-2-2 1,0 1 0,-1 4-1,1 0 26,0 3 1,0 0-1,-21-33 32,-3 7-1,-5 4-44,-4 10 1,-7-2 117,22 30 0,-2 1 0,-2 1 0,-2 1-71,-7 2 0,0 1 1,0 2-1,1 2-22,1-1 1,1 1-1,0 0 1,0 1 2,-29-6 0,-5-4 6,36 13 1,0 1 0,-38-10-144,7 4 0,8 1 81,6 0 1,8 5 397,11-1 0,2 7-397,3-2 1,3 5-135,-3 5 1,-2 4-197,2 10 0,-12 10-119,3 9 0,-4 11 527,3 8 0,-1 4 0,21-28 0,-1 0 0,-2-1 0,1 0 0</inkml:trace>
  <inkml:trace contextRef="#ctx0" brushRef="#br0">22351 5800 8120,'-14'0'-630,"-1"0"525,7 0 1,4 0 327,8 0 1,4 0 2,7 0 1,3 0 23,1 0 0,11 0 57,-1 0 1,15-4-133,4-1 0,13-5-139,10 6 1,0-6-185,5 5 0,-2-4-43,-7 4 1,-3-4 115,-16 4 1,-1 0-117,-4 5 0,-8 0-188,-7 0 0,-1 5-170,-8 0 1,-5 4 548,-4-4 0,-7 6 0,3-3 0</inkml:trace>
  <inkml:trace contextRef="#ctx0" brushRef="#br0">23161 5502 8171,'8'6'0,"5"0"14,-4 4 0,5 3 204,5-4 0,-1-1-201,5 1 0,1-4-29,5 5 0,-1-3-43,0 3 1,1-2 154,-1-3 1,-4-2 43,0 6 1,-7-4 11,2 4 1,-3 1-13,-2 4 0,0-4-147,0-1 0,-6 1 141,-3 4 0,-3 0-229,-2 0 0,0 0-46,0 1 0,-3-1-69,-7 0 0,-1 2-175,-13 3 1,-7 3 131,-12 6 0,-8 1 249,-10-1 0,-4 7 0,-6 1 0</inkml:trace>
  <inkml:trace contextRef="#ctx0" brushRef="#br0">24981 5317 8103,'0'-27'-442,"0"3"1,0 4 315,0 6 627,6-1-117,-4 8-253,4 0 1,-6 20-12,0 6 1,5 8 18,0 6 0,-1 11 103,-4 13 0,-1 3-120,-4 11 1,-3 2-207,2-33 0,-2 0 0,-11 38 146,0-7 0,0 0 6,5 0 0,0-2-10,-1-2 0,1-4-150,0-6 1,1-7 44,4-2 1,-2-15-101,6-5 0,-1-10-381,1-4 350,4-6 1,-6-21-349,7-6 0,7-20 189,2-13 0,8-13 134,-7 25 0,-1-1 1,3 1-1,0-2 203,-3-5 0,1-1 0,2 4 0,1 0 0,-2-2 0,0 0 0</inkml:trace>
  <inkml:trace contextRef="#ctx0" brushRef="#br0">24981 5530 8103,'14'-42'0,"0"5"-621,1 4 536,-1 9 1,-1 12 205,-4 12 0,2 8-2,-6 11 1,0 7 56,-5 8 0,0 7 23,0 1 1,1 3 99,4 7 0,-4-2 3,4 2 1,3 4-60,2-4 0,-1-6-203,5 1 1,-3-12 103,8 3 0,-3-8 80,-2-7 0,5-4-28,0-9 1,5-4-169,-5-6 0,6-3 88,-1-7 1,-2-2 29,2-17 0,-1 3-121,6-12 1,-6-7-125,1-7 0,-5-5-552,5-4 0,-5-2 73,4-4 0,-5-2 23,1 2 0,-3 4 175,-2 2 0,-2 5-463,-2 9 1,3 6 842,-4 12 0,-3 6 0,-1-1 0,-3 0 0</inkml:trace>
  <inkml:trace contextRef="#ctx0" brushRef="#br0">25976 5146 8060,'0'-8'-1193,"0"2"1526,0 6 1,0 2 40,0 2 0,0 11-3,0 8 1,-6 11-158,-4 3 0,-2 6 4,-2 4 1,-7 6 115,-3 8 1,-2 9-358,11-33 1,1 2 0,0-1 0,0-1 117,-15 34 0,2-1 4,4-4 0,2-4-161,7-10 1,6-9 136,3-10 0,4-5-92,1-4 1,1-4 122,4-5 1,3-6-9,6 1 0,7-7-24,2 2 0,4-4 4,2-1 1,-1 0 52,1 0 0,4 0-343,0 0 0,0-1-238,-5-4 1,1 3-16,-1-2 0,-4-3-287,0 2 0,-7-4 214,2 4 538,3-6 0,-6 3 0,5-6 0</inkml:trace>
  <inkml:trace contextRef="#ctx0" brushRef="#br0">26460 5061 8133,'8'-14'0,"-1"6"0,-2 3 0,-2 12 57,7 7 1,-7 8 244,2 11 1,1 14 357,-1 10 0,0 11-374,-5 3 0,-3-31 1,-1 1-386,0 6 1,-1 1 0,-4-1 0,-1 2 284,-2 5 0,0 1 1,-1-5-1,-1-1-66,0 4 0,0-1 0,2-6 0,2 1-131,0 3 0,1-1 1,1-4-1,0-1-9,1-1 0,0-1 0,-6 31-245,4-12 0,2-10 19,7-8 1,0-7-135,0-8 1,0-10-18,0-4 82,0-9 0,2-2-246,3-13 1,-2-7 678,6-16 0,-1-7-118,2-12 0,2 0 0,-4-11 0</inkml:trace>
  <inkml:trace contextRef="#ctx0" brushRef="#br0">26460 5232 8050,'14'-8'-76,"0"3"0,2-1 223,3 1 0,3-5 217,6 6 1,-2-3-157,2 3 0,-3 2 23,9-3 0,-3 5-43,2 5 0,-3-2-17,4 7 1,-4-1 32,-2 5 0,-7 2-19,-7 3 0,-2-1-96,-7 5 0,-2-4 98,-7 5 0,-6-5-158,-9 5 1,-8-2-114,-6 1 1,-6 4-194,1-3 1,-8 1-584,-2-1 0,-10 6 418,1-6 0,-3 2-354,3-11 1,15 0 795,8-10 0,-2-13 0,6-8 0</inkml:trace>
  <inkml:trace contextRef="#ctx0" brushRef="#br0">26915 4308 8173,'-37'-30'0,"-2"-2"-128,6 13 0,-5 2 96,5 7 0,-9-1 341,0 6 0,-13 1-101,-12 4 0,-12 0-513,-1 0 0,35 0 0,0 0 425,-36 0 0,37 2 0,0 2 57,1 0 1,0 1-1,-7 2 1,-1-1-18,-3 1 1,-1 0 0,-2 3-1,0 1-53,5 0 1,0 2 0,-2 3-1,1 2-294,-2 3 1,1 1-1,-5 2 1,-1 1 285,-4 2 0,0 3 0,-1 3 0,1 2-438,4 0 0,1 1 1,-3 3-1,-1 1 374,1-3 1,1 2 0,2 1-1,1 0-46,3-3 1,1 2 0,6 3 0,3 3-136,6-3 1,2 1-1,4 3 1,3 1 176,3-2 1,2 0-1,1 0 1,2 0-61,7-3 0,2 2 0,-3 6 0,3 2 64,5 2 0,2 1 1,0 3-1,1 0-33,4-2 1,2 1 0,4 3 0,3-1 34,0 0 0,3 0 0,3 4 0,3-1-60,1-5 0,2 0 0,1 0 0,1-2 83,1-9 0,1-2 1,2-1-1,2-1-5,3 0 1,4-3-1,5-1 1,4-2-18,5 3 0,1-2 0,1-6 0,1-2 74,-2-2 0,0-2 1,1-2-1,0-2-51,3-1 1,1-2-1,5 0 1,0-1-28,7-2 0,-1-2 0,-5-1 0,0-1-39,-4-2 0,-1 0 0,3-1 0,1-1 52,4-2 0,0-1 0,1 0 0,-1-1-133,0-3 0,0 0 1,4-1-1,-1 0 102,-3-1 0,0-1 0,2-1 0,0-3-78,6-3 1,-1-4 0,-3 0-1,-2-3 79,-4-5 1,-1-4-1,7-1 1,0-2 0,-1-3 1,-1-3-1,0-2 1,-1-2 67,-3 0 0,-1-2 0,-5-1 1,-1 0-37,-1 0 0,1-1 0,-5 3 0,-1-1 58,-3 2 1,-2-2 0,-4-2 0,-4-1-28,-6-3 1,-3-1 0,-2 0-1,-3-2 40,-4 1 0,-3-1 0,-2 0 0,-4 0-58,-3 1 1,-2-1-1,-3-3 1,0 0-83,-1-2 1,0 1 0,-3 1 0,-2 0 51,-4 1 0,-1 0 0,-3 0 0,-3 1-62,-2-1 1,-2 0 0,-3 1-1,-1 1 7,-1-3 1,-2 1-1,-5 4 1,-3 2 42,1 0 1,-3 2 0,-2 3 0,-1 1-128,3 2 1,-1 0 0,-4 1 0,-2 2 23,0-1 0,-2 0 0,-1 1 0,-2 1-215,-8 0 0,0 2 0,7 4 0,1 3 16,-3 3 0,-1 2 0,4 5 1,0 3-75,0-1 0,-1 2 0,0 5 0,0 1 88,0 2 0,1 2 1,5 2-1,1 2 118,2 1 0,1 2 0,-29 13 149,2 4 0,12 7 0,-2 8 0,4 7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3669 9866 8076,'0'-14'261,"0"6"0,1 3-53,4 10 0,3 3-182,6 6 0,7 5 35,2 0 1,4 5-178,2-5 0,4 3-229,0-8 210,13 3 1,-8-10-132,9 2 1,-3-4 131,-1-10 0,0 1-21,-1-11 0,7 3 75,3-12 0,5 0-123,5-4 1,-2-1 195,6 1 0,-6 6 172,2 3 1,-10 5-108,-5 4 1,-2 4 201,-3 6 0,6 1-32,-1 4 0,10-2-109,-5 7 1,6-1-49,-5 6 0,0-6 30,-1 1 1,-3-7-146,-6 1 1,0-2-19,-1-2 1,7 0-111,4 0 0,3-2 62,6-2 0,-4 1-139,4-7 1,0 2 118,-5-1 1,1 1 13,-11 3 1,1 3 115,-6-2 1,3 2-83,2 2 0,2 0 214,3 0 0,2 0-1,-7 0 1,5 0 135,-4 0 1,-6 2-118,-4 2 1,-4-2 135,3 3 1,1 1-183,5-1 0,6 1 33,3-1 1,5-4-188,5 4 0,-1-3-48,1-2 1,-1 0-76,-8 0 0,-3 0-62,2 0 0,5-2-78,5-3 1,6 2 206,-2-6 1,-3-1 35,-1-4 1,-5 0 48,-5 0 0,-2 1-5,-2 4 0,-4-4 247,3 3 1,9-2-68,1-2 0,3 4 30,-4 1 0,1 1-111,0-2 1,-5-1-39,0 6 1,-6 1 122,2 4 1,4 0-165,5 0 0,1 1-104,8 4 0,-6-3 60,2 2 1,-3 3-274,-3-3 1,3 1 286,2-5 0,-1-5-64,7 1 1,4-6 92,5 5 1,-7-1-1,-7 1 0,-5 4 23,-5-4 1,2 4 12,-7 1 0,2 4 22,-2 1 1,-1 6 166,6-1 0,-4 2-48,4 2 1,0-4-102,5-1 0,-7-6-94,-2 2 0,4-3 19,5-2 0,3-2-197,11-3 1,-2 2 180,-28-1 0,-1-1 1,33 2-26,-2-2 0,-7 3-31,-7 2 0,-6 2 22,-4 3 0,2 3 81,-1 6 0,-1 5-61,-4 0 1,-1 0 362,1-5 1,0-1-244,-1-4 1,1 2-24,0-6 0,1-7-45,3-7 0,7-5 9,12-5 0,9-4-156,-31 10 1,2-2 0,-4 1 0,1 0 116,0-1 0,-1 1 0,2 0 1,-1 0-58,0-1 1,-1 1-1,4 0 1,0 1 35,3 1 0,2 1 0,-1-2 0,1 0-31,-4 4 0,0 0 0,1-1 0,-1 1 21,-6 1 1,-1 1-1,1 3 1,2 0 4,-1 2 1,1 0-1,36 0 39,-3 2 1,-5 2 133,-5 2 1,-4 3 164,-10 2 1,2 7-117,-7-6 1,13 5-118,2-5 1,7-4-195,7-1 1,0-4 63,0-1 0,4-1-234,-9-4 0,7 2 311,-38-2 1,0 0 0,36 2-27,-33 1 1,-1 0-1,33 0-39,-4 2 1,-7 0 269,-7 0 1,-5 0-225,1 0 1,-1 0 34,5 0 1,4 2-27,1 2 1,-1-2 39,-4 3 0,-5-4-31,1-1 1,-1-5 46,5 1 1,1-3-54,4 3 0,4-3-223,10-2 1,-5-2 193,0 6 0,-6-6 37,-8 2 0,-1 1-2,1-2 1,7 2-4,2-1 1,8-4 12,2 4 0,-2 1-30,-7-2 1,-3 6 4,-2-6 0,6 5-25,-28 1 0,0-1 1,36-3-8,-33 3 1,0 1 0,32-8 5,1 8 1,-8-6 17,-1 5 1,-6 1 201,5 4 0,-1 0-125,2 0 0,-4 0 181,-6 0 1,-2 0-147,-3 0 1,2 0-23,-7 0 0,-3 0-49,-1 0 0,3-2-21,11-3 1,1 4 23,4-4 0,-4-1 18,4 1 1,-4-1-61,-1 1 1,-6 2 19,-4-7 0,-1 7 54,1-2 0,-1-1-33,6 1 0,-6-4 11,1 4 1,-2-4 404,-3 4 0,-5-4-341,-4 4 1,-5-2 201,-4 3 0,-3 2 86,-7-3 99,0 4 1,-1 2-301,-4 4 1,4 3 50,-4 6 0,-1-4-470,2-1 0,5-1-477,9 2 1,5 1 702,4-7 0,16-12 0,9-7 0</inkml:trace>
  <inkml:trace contextRef="#ctx0" brushRef="#br0">19180 5075 7965,'-14'-14'-122,"0"6"0,1 3 156,4 10 1,2 5 466,7 9 1,0 3-227,0 6 0,7 2-128,2 3 1,4-4-169,1-1 1,0-1 69,0-8 1,1 0-201,-1-5 1,5-1-128,0-4 0,0-2-196,-5-7 1,-5 0-124,1 0 1,-2-8-37,1-7 633,4-5 0,-5-8 0,6-1 0</inkml:trace>
  <inkml:trace contextRef="#ctx0" brushRef="#br0">19379 4990 7955,'7'22'288,"-6"5"7,4-3 1,-4-2-112,-1 1 0,2-5-202,3 1 1,-4-3-147,4-2 0,3-6-295,1-4 0,4-2 126,1-2 0,1-3-467,-1-7 800,0 1 0,0-24 0,0 3 0</inkml:trace>
  <inkml:trace contextRef="#ctx0" brushRef="#br0">19649 4947 7657,'8'15'-265,"-3"-1"1,-3 5 794,-2 0 0,-2 6-77,-3-1 0,4-2-154,-4 1 0,2 0-275,-2 0 0,2-1 135,-7-3 0,1-3-151,-5 3 0,-1-3-164,1-2 0,-6 2-307,-4 3 0,2-3 32,-2 3 1,1-5 430,-6-5 0,-6 10 0,-1-3 0</inkml:trace>
  <inkml:trace contextRef="#ctx0" brushRef="#br0">19010 5402 7965,'9'2'0,"1"3"0,-3 2-175,3 8 0,3 0 75,-4 4 1,-1-1 333,1 5 1,-5 1-55,0 5 0,-2 4-294,-2 0 0,0 0-46,0-4 0,0-3 136,0-2 0,0-3-344,0-7 300,0 0 1,1-6 23,4-3 1,2-10-15,2-4 0,4-10 3,-4-5 0,8-3 37,2-1 1,5-1 80,-5 1 0,6 1-19,-1 3 1,4-3 144,6 4 0,-4 2 0,3 2 1,3-1-98,2 1 1,-2 0 203,2 4 1,-1 6-42,1 0 1,-4 4-48,-5-5 0,-7 7-220,-3-2-205,-3 4 0,-8 2 67,-4 4 1,-10 5-208,-8 9 0,-8 3-5,-12 6 1,-2 2 61,-7 3 0,1-1 12,-1 6 0,1-2 288,-1 2 0,5 2 0,0-7 0,6-2 0,-1-7 0,5-5-60,4-10 0,4 2 234,5-6 1,7 2 504,4-3-423,2-2 1,13 4-28,3-6 1,10-5 65,0 1 0,1-1-9,-1 5 0,1 0-258,-6 0 0,0 0-51,-5 0-131,0 0 0,-1 2 96,-3 2 42,-4 4 1,-8 6-93,-2 1 0,-4-3 70,-7-2 1,1 2-159,0-2 112,0 2 163,0 3-74,6-1 0,3-5 4,10 1 1,3-7-8,6 2 1,2 1-3,3-1 1,-4 4 48,4-4 0,2 6-44,-2-1 1,0-3-1,-5 3 0,-6-1 3,-3 6 0,-4 4-16,-1 0 0,-1 1 15,-4-1 1,-5-2 33,-9 7 0,2-5-7,-7 5 1,2-7-23,-1 2 0,-3-3 144,7-2 0,-4-4-132,4-1 0,0-6 142,4 2 1,8-10-68,2-4 1,3-9-160,2-1 0,11-6 85,4 1 1,8-2-185,1-3 0,3 1-78,1-1 1,1 7-231,-1 3 0,1 3-642,-1 2 1109,0 0 0,1 0 0,-1 0 0</inkml:trace>
  <inkml:trace contextRef="#ctx0" brushRef="#br0">19621 6198 7965,'0'15'-238,"2"-9"198,2-6 0,-1-13 308,7-10 1,1-6-112,8-4 1,-2-3-206,7-7 0,0-6 44,4-3 1,5-3-128,0-2 1,1-5 158,-6 1 1,-4-7 13,-1 1 0,-5 9-130,1 1 1,-3 5 71,-2 0 1,0 7-19,0 8 0,-4 10 176,-1-2-74,-6 10 0,5 0 81,-3 10-133,-3 3 1,9 7 73,-7 4 0,7 3 105,-1 6 0,-2 5-167,1 0 1,1 0 26,4-5 1,0 0-64,0 1 0,1-1-87,-1 0-290,0 0 188,0 0 0,-6 1-166,-3-1 0,-5-5-202,-5 1 0,-4-2 565,-10 1 0,-10 10 0,-7-3 0</inkml:trace>
  <inkml:trace contextRef="#ctx0" brushRef="#br0">19834 5743 7965,'7'8'0,"2"-3"0,8-10 288,2-4 1,7-4-141,-3-1 0,-1-7-194,2-2 0,0 1 14,4-2 0,1 2-208,-1-2 1,-6 4-104,-3 5 209,-3 8 61,-8 0 0,-3 14 14,-10 2 0,-9 10-131,-10 5 1,-1 4 186,1 5 1,-3-1-1,3 6 1,2-7 169,-1 3 0,5-6-63,-1-4 0,10-4 157,4-6-204,3-6-31,2-1 1,7-9 34,2-3 1,4 2-112,1-6 0,5-1 51,0-4 0,0 4-24,-5 1 0,0 6-17,1-2 5,-7 4 0,3 2 21,-7 4 0,0 3 8,-9 6 1,-3 5 91,-6 0 0,-1 6-80,1-1 0,-6 4 113,-4 5 0,-1-3-38,1 4 0,-1-4 11,6-2 0,-3-1-62,7-3 1,0-4 55,10-6-156,0 1 1,7-8 71,3-2 1,7-5-237,7-5 1,5-7 64,-5-7 0,4-5-142,-4 5 1,5-4 15,-5 4 1,5-7 23,-5 3 0,4 1 297,-4-2 1,0 6-112,-4-1 1,-1 5 219,0 5 1,-5-2-14,1 6 333,-7 0 1,3 7-199,-6 3 1,0 2 215,0 8 0,0 4-245,0 0 1,0 0-235,0-5 1,0 0 46,0 0 0,5-4-202,0-1 0,11-6-546,-2 2 1,3-5 86,-2-5 620,-1-3 0,6-12 0,2-2 0</inkml:trace>
  <inkml:trace contextRef="#ctx0" brushRef="#br0">20360 5459 7965,'7'-14'270,"-4"1"-121,6 4 1,1-4 155,4 4 0,2 2-161,3 3 0,1 2-14,4 2 0,1 0-333,-6 0 1,5 0 98,-5 0 0,-2 2-74,-7 2 1,1 4 124,-7 6 0,1 1-76,-5-1 0,0 2 30,0 3 1,0-2 1,0 7 0,-5-7-147,1 2 0,-6 2 36,5-2 1,-1-1 247,1-3 1,4-1-87,-4 0 0,4 2 214,1 3 1,4-2-76,1 7 1,4-5 34,-4 5 0,2 1-45,-3 8 0,-2-1-28,3 6 1,-4-5 182,-1 5 0,0-7-93,0 2 0,-5-3 183,1-1 0,-6-7 208,5-3-233,-6-3 0,4-8-38,-8-4 1,6-4-288,-1-4 1,2-4 16,-1-7 1,-2-5-150,6-4 0,-4-3-218,4-1 0,0 3 372,5-4 0,0 4 0,0-10 0</inkml:trace>
  <inkml:trace contextRef="#ctx0" brushRef="#br0">20787 5729 7951,'14'0'434,"0"0"0,7-1-1090,2-4 1,4-3 535,2-6 0,-1 0 640,1-1 1,-3 1-782,-2 0 0,3-2 34,-3-3 0,-4 2-550,-1-7 777,-3 7 0,-2-10 0,0 5 0</inkml:trace>
  <inkml:trace contextRef="#ctx0" brushRef="#br0">21114 5374 7951,'14'-7'0,"0"0"-138,0-8 0,5 1 92,0 0 0,7 0-65,-3 0 0,4-2 87,2-3 1,4 8 8,0-4 1,-1 4-135,-9-3 1,-2 6-7,-7 4-26,-6 2 1,-10 13 84,-12 3 1,-6 10-75,-9 0 0,-1 4 170,-3 5 0,5-1 0,-1 6 0,2-2 77,8 2 1,0 1-89,5-5 0,6-1 398,3-5 0,4-6-147,1-3 0,1-4 35,4-6 1,5-4 6,9-10 0,-2-8-122,7-6 0,4-6-104,5 1 0,7-7-195,-2-2 1,1 0-300,-1 4 1,-3 5 260,-7 1 1,-6 5-389,-3-1 565,-9 4 0,3-6 0,-6-1 0</inkml:trace>
  <inkml:trace contextRef="#ctx0" brushRef="#br0">21427 5360 7951,'9'15'0,"1"4"0,-7 3 210,1 7 0,-2 1-10,-2 3 1,0 8 307,0 7 0,0-1-204,0-4 1,0 2-329,0-2 1,-5 3-20,1-8 1,-6-4 176,5 0 0,-4-6-503,4-4 0,-1-4 98,1-5-876,3-8 630,-4 0 1,6-18-568,0-4 1084,0-8 0,-6-6 0,-2-7 0</inkml:trace>
  <inkml:trace contextRef="#ctx0" brushRef="#br0">21313 5644 7951,'-6'14'74,"2"7"143,-5 2 1,1-1-120,-1 2 1,-4-5-252,3 5 1,2-7-201,-1 2 0,6-3-25,-2-2-467,4 0 422,1-6 423,0-1 0,0-7 0,0 0 0</inkml:trace>
  <inkml:trace contextRef="#ctx0" brushRef="#br0">21526 5630 7951,'22'0'0,"-3"0"0,-8 0-114,-1 0 0,-2 6 287,1 3 1,2 4 319,-6 1 0,0 1-409,-5-1 1,0 0-288,0 0 1,0-4-243,0-1 0,0-4 26,0 4-482,-7-5 901,6 2 0,-12-12 0,5-2 0</inkml:trace>
  <inkml:trace contextRef="#ctx0" brushRef="#br0">21597 5374 8613,'0'14'294,"0"0"0,2 0-117,3 1 0,-4-1 0,4 0 0,-4 0-214,-1 1 0,0-1 76,0 0 1,0-5-497,0 1 413,0-7 0,2 3-397,3-6 69,3 0 1,7-7-139,4-8 1,-3 1 170,3-5 0,2 3 112,-2 2 0,4 0 282,-4 0 1,5 4-143,-5 1 1,5 4 293,-5-4 1,1 5-133,-1 0 0,-2 2 347,7 2 95,-6 0-124,2 0 0,-12 2-163,-3 2 1,-5 4 25,-5 6 0,-5 1-310,-8-1 1,0 2 75,-6 3 0,6 3-197,-6 6 0,6 1 64,-1-1 1,5-1 17,5-3 1,2 1-27,7-6 67,0-7 0,7 0-155,2-8 0,4-5 43,1-9 1,7-4-176,2-5 0,-1 2 86,2-7 0,-6 2 253,0-2 0,5-3 0,-1 5 0</inkml:trace>
  <inkml:trace contextRef="#ctx0" brushRef="#br0">21796 5075 7934,'0'43'0,"0"0"581,0-1 1,-1 7-147,-4 3 0,3 5 6,-2 5 0,-3 9-387,5-31 0,0 0 1,-8 38 237,5-2 1,-6-4-318,2-1 0,1-6 112,-2-3 0,7-5-61,-1-5 1,2-5 11,2-9 0,0 0-834,0-10 0,2-2 321,2-12 0,-1-6 475,7-3 0,-1-4 0,6-1 0</inkml:trace>
  <inkml:trace contextRef="#ctx0" brushRef="#br0">22550 5047 7954,'-13'1'-230,"4"4"0,-4 8 58,4 6 1,-4 6 601,-1-1 1,-7 9-206,-3 5 0,-4 1-80,-5-1 0,-3 2-101,-7-7 1,7-2 8,2-7 0,1 1-252,5-6 1,-2 0 135,11-4 0,0-1-514,5 0 1,4-6 55,1-3 521,5-4 0,-2-7 0,6-2 0</inkml:trace>
  <inkml:trace contextRef="#ctx0" brushRef="#br0">22365 5345 7954,'8'15'0,"-2"5"190,-6 4 0,0 4 56,0 5 1,0-1 6,0 6 0,0-5-421,0 5 0,0-6 100,0 1 0,5-5-628,0-4 0,-1-4-91,-4-5 166,0-1 621,0-6 0,7-2 0,1-6 0</inkml:trace>
  <inkml:trace contextRef="#ctx0" brushRef="#br0">22507 5317 7932,'29'-16'78,"-1"-3"1,7 3 164,3-3 1,3 2-366,1-2 1,1 5 170,0 0 0,-13 1-950,-7 8 514,-5 1 9,-10 4 1,-5 3 154,-13 6 1,-7 1 222,-16 9 0,-4 3 0,-5 6 0,-1 9 0</inkml:trace>
  <inkml:trace contextRef="#ctx0" brushRef="#br0">22507 5445 7932,'-22'33'-64,"3"0"0,5-1 160,4-8 0,4-4 136,6-6 0,8-1-12,6-4 0,7-4-96,7-10 0,7-4-81,3-10 1,3-3-281,2-7 1,4-1-252,0-3 0,-1 5 285,-8-1 1,-5 1-301,-9 4 0,-5 4 503,-10 1 0,-2 3 0,-7 2 0</inkml:trace>
  <inkml:trace contextRef="#ctx0" brushRef="#br0">22706 5345 7932,'-8'7'-700,"2"-6"1,6 12 848,0-4 0,2-1-30,2 2 0,-2 1 443,3 8 0,-4-2-151,-1 7 0,0 0-134,0 4 0,0 5-197,0 0 0,-5 2 69,1-2 0,-6-4-183,5-1 0,1-1 98,4-8 0,0 5-70,0-5 0,1-5-102,4-5 1,3-6-261,6 2 0,0-3 74,1-2 0,0-13-152,4-6 0,2-8-110,3-6 1,-2-3 310,-3-7 0,-2-4 245,7-1-271,-7-5 0,10-4 0,-5-8 0</inkml:trace>
  <inkml:trace contextRef="#ctx0" brushRef="#br0">23118 4890 7932,'16'-14'-60,"3"6"233,-9 4-110,-4 2 0,0 4 132,-6 2 0,-1 6-130,-4 9 1,-4-2 94,-10 7 1,3 0-224,-3 4 1,3 0 30,2 1 1,1-5 134,4-1 1,-2-5 45,6 1-272,0-4 1,7-7 70,3-3 1,-1-3 82,10-2 1,-2-7-283,6-2 0,5-9 43,0-1 0,4 0 31,2 5 1,-1 0 152,0 0 1,1 4-10,-1 1 1,-1 6 317,-3-2-255,3 3 1,-13 4 104,0 3 1,-6 4-64,-8 10 0,-2 3-6,-2 7 0,-10 1 35,-10 3 1,-3-2 22,-1 7 1,-6-1 20,1 1 1,-2 3 33,2-3 0,5 1 110,-1-1 0,3-3 31,7-7 1,0-4-576,4 0 255,1-7 0,0 3 0,0-5 0</inkml:trace>
  <inkml:trace contextRef="#ctx0" brushRef="#br0">23261 5232 7932,'34'-8'0,"-2"-3"-221,6 6 0,-8-5-338,-2 6 0,-1-1 157,-8 5 325,-6 0 0,-7 2 77,-6 2 0,-6 11 0,-2 7 0</inkml:trace>
  <inkml:trace contextRef="#ctx0" brushRef="#br0">23076 5658 7925,'-6'21'-49,"4"-6"1,-3 0 145,10-11 0,4-8 136,10-6 0,5-9-207,9-4 0,8-9-141,7-1 1,4 0-95,-5 4 0,5 1 72,-4-1 0,-2 7 252,-9 3 1,-3 10-130,-11 4 200,-2 3 0,-8 9-32,-4 2 0,-4 9 96,-10 1 1,-3 7-78,-6 3 0,0-1 79,-1 5 0,1 2-24,0-2 0,-5 5-78,0-5 0,-5 1-310,5-6 0,-1-4 94,1-1 0,3-5-514,-3 1 0,3-5 131,2-5 1,0-2-452,0-7 900,0 0 0,-7-7 0,-1 0 0</inkml:trace>
  <inkml:trace contextRef="#ctx0" brushRef="#br0">23431 5317 7889,'0'14'-8,"0"0"0,0 1 46,0-1 0,-1 0 601,-4 0 1,-3 7-164,-6 2 1,-7 6-204,-2 4 0,-4 8-141,-2 7 0,-5 10-109,-4-1 0,1 9-152,-1 1 0,5 2-258,-5 2 0,5 2-227,14-35 0,0 0 0,-14 34 614,15-34 0,-2 0 0,-1-1 0,-2-1 0,-2-1 0,-1 1 0</inkml:trace>
  <inkml:trace contextRef="#ctx0" brushRef="#br0">10749 10037 7777,'0'14'244,"0"5"-157,0 0 0,0 1-128,0-1 1,0-1 96,0 5 0,0 1-12,0 5 0,0 1 22,0 3 1,0 3 6,0 7 0,5 4-37,0 1 1,-1 4-2,-4-5 0,0 2 0,0-2 0,0-2-1,0 2 0,0-3 12,0-1 1,0-5 3,0 0 0,0 0-47,0 4 0,5-4 30,0 0 0,-1-11-199,-4 1 11,0-2 0,0-4-481,0-3-41,0-10 423,0-2 0,0-9-409,0-3 663,0-3 0,-6-6 0,-2 0 0</inkml:trace>
  <inkml:trace contextRef="#ctx0" brushRef="#br0">10635 10890 7860,'8'6'213,"3"4"-34,-6 9 0,6-2-9,-1 7 1,-3 6-31,3 8 0,-7-2 50,2 2 0,1-5-11,-1 5 1,4-7 31,-4 3 0,6-4-151,-1-2 0,-2-1 11,1-3 1,-4-2 0,4-3 0,-4-5 159,4 0-121,1 0 1,3-11 10,-4 7-12,4-7 0,-5-4-116,6-14 1,-2 0 74,-2-9 0,3-1-184,-4-9 1,4 4 116,1-3 0,0 3-241,0 2 0,-1 1-181,-4 3-167,4-3-1062,-5 12 1650,6 0 0,-6 9 0,-2 6 0</inkml:trace>
  <inkml:trace contextRef="#ctx0" brushRef="#br0">13081 11160 8088,'-14'-14'0,"-5"4"-197,0 1 1,0 6-267,4-2 1,-4-1 1073,1 1-54,-1 0 53,4-1 1,7-2-157,4-6 1,2-1-251,2 1 1,13-2 45,6-3 0,6-1-164,3-4 1,7-3-104,3 4 1,2 1-188,-2-2 0,-4 6-114,-5-1 1,-6 4-1115,1 0-245,-7 1 1677,-2 6 0,-9-4 0,-6 4 0</inkml:trace>
  <inkml:trace contextRef="#ctx0" brushRef="#br0">13138 10776 8425,'0'14'144,"6"2"66,3 3 1,4 6 172,1 13 0,-1 6-250,-4 13 0,-1 3-129,-3-3 0,-3 6-76,2-11 0,-2 5-300,-2-9 1,0-2 96,0-9 0,5-2-858,-1-6 415,1-1 718,-5-6 0,0-8 0,0-7 0</inkml:trace>
  <inkml:trace contextRef="#ctx0" brushRef="#br0">13095 11217 8088,'9'-14'0,"1"-1"0,-1 6 108,6-1 0,4 1 4,0-5 0,6-5 132,-1 0 0,4-8-345,5-2 0,-4 1-305,-1-5 0,-1 3 37,-8 1 1,5 3-43,-6 2 411,-5-3 0,0 11 0,-5-4 0</inkml:trace>
  <inkml:trace contextRef="#ctx0" brushRef="#br0">13322 10492 8088,'0'-8'-1090,"0"2"1057,0 6 11,0 0 134,-6 0-235,5 0 145,-6 0 1,7 1-23,0 4 0,0 3 0,0 6 0</inkml:trace>
  <inkml:trace contextRef="#ctx0" brushRef="#br0">13308 10847 8106,'0'-14'-584,"0"4"557,0 1 1,2-5 452,3-5 1,4-5-301,10 5 1,3-6-51,7 1 1,-1 2-87,0-2 1,2 5-239,4-4 1,-9 7 151,3 2 1,-9 1-343,0 8-325,-3-6 403,-8 10 360,-2-6 0,-12 7 0,-2 0 0</inkml:trace>
  <inkml:trace contextRef="#ctx0" brushRef="#br0">13408 10449 8106,'0'-14'-649,"6"6"1,-3 8 942,7 9 0,-7 10-44,2 5 1,-4 3-315,-1 1 0,0 6 143,0-1 0,-1 5-112,-4-5 0,2 0-8,-7-5 0,7 1-159,-2-1 1,4-6-466,1-3 457,0-9 0,1-4-127,4-6 335,-3-6 0,17-15 0,-4-9 0</inkml:trace>
  <inkml:trace contextRef="#ctx0" brushRef="#br0">13607 10492 8106,'0'-8'-743,"0"3"557,0 10 1,0 7 232,0 7 0,-7 7-167,-2-3 1,-4 4-456,-1 2 575,6-7 0,-11 5 0,4-5 0</inkml:trace>
  <inkml:trace contextRef="#ctx0" brushRef="#br0">11574 11601 8106,'-15'0'-413,"1"0"1,0-5 476,0 0 0,4 0 314,1 5 0,4 0-312,-4 0-10,-1 0 0,1 0-21,-1 0 1,1 0-16,-5 0 1,-1-4-88,1-1 0,-5 0 86,0 5 0,-5 0 7,6 0 1,-8-1-4,3-4 1,-6 3-64,-4-2 1,0 2 54,-10 2 0,4 0 14,-9 0 0,9 0 45,1 0 1,0 0 0,-5 0 0,1 5-70,-1-1 1,-1 3 34,-4-3 1,-4 0-60,-9 5 0,2-4-73,-3 4 1,9-6 80,1 2 0,9-3 18,-4-2 0,4 0-8,-9 0 0,0-2-11,-5-3 1,-3 4 5,-7-4 1,7 2 67,-6-2 1,6 4-51,3-4 1,-1 3 144,-4 2 1,2 0-85,-6 0 1,-5 2-12,-5 3 0,2-2-36,7 6 0,-2-4-261,2 5 1,-2-6 235,-2 6 0,-2-7-24,-3 2 0,4-4-59,-4-1 1,9 0 95,6 0 0,1-1-56,-2-4 1,-4 2 32,-10-7 0,2 6 3,33-1 0,1 0 1,-28 2 72,2-2 0,0-1 15,-1 1 0,-2 0-20,-2 5 1,-7 0 10,-2 0 0,4 0-82,5 0 1,4 0 47,6 0 0,-4 2-79,-6 3 1,-7-4 58,38 2 0,0-1 0,-38 0-31,3-2 0,8 0 1,6 0 1,-4 0 0,-1 0 1,-4 0 25,-1 0 1,-5 0 6,0 0 1,5 4 21,5 1 0,4 6-30,-4-1 1,0-2-28,-6 1 1,-3 0 29,-1 6 0,2-3-20,7-2 1,2 2 65,4-2 1,1 3 1,-7 1 0,1 0 20,-5 0 0,0 0 148,0 1 1,11 0-47,3 4 1,5-1-230,0 5 0,-4-4 72,4 5 0,-3 0 83,-2 4 1,2 1-178,3-1 1,-2 5 30,7 0 0,1 12-82,8-3 1,-2 6 77,7-1 0,0-3-5,5 4 0,-1 1 17,1-2 1,-1 2 13,1-2 0,-1-1 8,1 6 1,0 2-3,-1 8 1,2-5 8,4-1 0,2 1 4,7-5 1,0 4 2,-1 1 1,6-5 122,-1 0 1,7 5-80,-2 4 0,4 6 17,1-6 0,5 2-36,-1-1 0,7-2-33,-1 6 0,4-4 43,5 4 0,-2 1-118,7 4 0,-5 0-273,5 0 1,0-2 287,4-2 1,-1-4 41,-3-6 0,2 4-13,-2 1 1,3 6 40,1-2 0,1-3-36,-1-1 1,-1 1 133,-3-1 0,7-1-64,-2-4 0,9 2 86,0 2 0,4-1-88,-18-26 0,0-1 0,22 27 7,-21-29 1,2-1 0,23 22-29,2-4 1,2 1-2,-7-2 0,7 1-29,-2-6 0,5 6 29,5-1 0,-28-23 0,1-1-66,3-1 1,0-1 0,0 0 0,0 1 46,-2-1 0,-1 0 1,30 17 26,-4 0 1,6-5-20,4 5 0,-35-19 0,0-1-5,5 1 1,-1 0 0,-3-1 0,0 0 11,1-1 0,0-1 1,33 16 25,-4 6 0,2-5-27,-3 5 1,-28-22 0,0-1-5,2 2 0,1-1 1,-2 0-1,1-2-8,0 1 0,0-1 1,35 10 17,0-1 1,0-4 4,1 5 1,-34-15 0,1-1-13,4 2 1,1-1 0,-3 1 0,0 1 5,-2-2 0,-1 1 0,-1 0 1,0 0 5,-1 0 0,1-1 0,2-2 0,1-1 0,5 4 1,1-1-1,0-5 1,0 0-14,0 3 0,-1 0 1,-4-2-1,0-1 6,0 1 0,0 0 0,0 1 0,0-1-220,5-2 0,0-1 0,0 0 1,-1 0 211,1-1 0,0-2 0,-3 1 0,-1 0-65,-1 0 0,0 0 0,2 0 0,-1 0 39,2 0 1,-1 0 0,2 0 0,0 0-7,1 1 0,0-2 0,-4-1 0,1 0-32,-2 0 0,0-1 1,-2-2-1,1 0 38,-2 3 0,1 0 1,3-4-1,0 1 5,1 0 1,0 0 0,-3 1-1,-1 0-2,0 0 1,0-1 0,-3 0 0,0 0-19,0-1 1,1-2 0,1-1 0,1-1 18,0 1 1,-1-1 0,2 0 0,-1 0-40,5 0 0,-1 1 0,-5 0 0,-2 0 30,1-2 1,-1-1 0,34-12-9,-3-5 1,2-5 31,-36 15 0,2 0 0,-1 1 0,1 1-1,1 1 1,1-1 0,-2-1 0,-1 0 62,33-20 1,-11 1-158,-3-1 0,-3 5 32,3-5 0,-1 0 70,1-4 1,2 2-62,2-2 1,-9 1 34,1-12 0,-8 1-6,-2-5 0,-7 5 7,-2 0 0,-4 0 2,-2-5 1,0 0 18,1 0 1,4-1-20,0-4 0,5-2 26,-5-7 1,1-1-14,-6 1 1,0 3-4,1-3 0,-1 3-2,-13 31 0,-1-1 1,8-35-1,-3 2 0,-3 0-17,-2 0 0,-2 0-6,-2 0 0,1 1 1,-6 4 1,1-9 14,-1 4 1,-4-3 9,4 3 1,-3 6-12,-2 4 1,0-2 165,0 1 1,0-1-55,0 1 1,0 2-39,0-6 0,-5 1-22,0-1 0,0-2 9,5 6 0,0-4-15,0 4 1,0-6 13,0 2 0,2 3-99,3 1 1,-4 4 246,4 1 0,-3 5-275,-2 0 0,-2 6 2,-3-2 0,2 6 289,-6 4 1,4-3-275,-5 3 0,1-3 372,-5-2 0,4 5-30,1 0 0,-1 5 129,-4-5 1,1 7-158,4-3 1,-4 4 54,4 2 0,1 0-192,-1-1 1,4-1-5,-5-3 0,7 5-133,-2-1 0,2-2 73,-2 7 0,2-5-144,-6 10 0,4-4-18,-4 4 1,-1 1-122,-4 9 0,-2-2-527,-3 6 1,-3 2 355,-6 8 0,-6 4-358,1 10 1,-6 3-77,1 7 833,3-1 0,0 1 0,7-1 0</inkml:trace>
  <inkml:trace contextRef="#ctx0" brushRef="#br0">12327 5715 8067,'0'-8'-741,"0"2"612,0 6 597,-6 0-261,4 0-86,-10 0 0,9 0-143,-7 0 1,5 0 195,-4 0-258,-1-7 0,-4 1 100,0-3 0,0 1-145,-1 3 1,1 2 49,0-7 1,-5 7-70,0-2 1,-6 4 121,1 1 1,0-2-13,-4-2 1,1 2 61,-11-3 0,0-3-48,-4-1 1,-6 1 160,1-1 1,-7-1-83,2-4 1,3 4 151,2 1 0,2-1-71,3-4 1,-2 5 36,-4-1 1,-2 5-86,-7-4 1,-6 4-216,-4-4 0,-1 6 75,2-2 0,3-1 136,6 1 0,0-5-154,0 6 1,-6-7 64,-3 1 1,-9 2-89,0-1 1,-4-1 108,7-4 1,0 5-14,10-1 1,-7 1 81,-2-6 1,-7 3-80,36 7 1,-1 0 0,1-1 0,0 1 82,2 3 0,0-1 0,-38-8-50,7 2 0,-6 3 12,37 3 0,-1 1 0,-3-1 0,-2 0-186,-2 0 1,1 1 0,4-3 0,1 0 134,1 3 1,1 0 0,-35-5 21,-1 3 0,34 2 1,-2 0-10,-3-2 0,0-1 0,1 3 0,0-1-21,1-1 1,0-1 0,4 1 0,0 0-4,1-1 1,-1 0 0,0-1 0,0 1-4,-4 3 0,0 0 1,-1-3-1,0 0 17,-1 2 0,0 1 1,1-1-1,2 0 4,3 0 0,1 1 0,-2 1 0,-1 1-4,0-3 0,0 1 1,0 1-1,0 0 53,-5 1 1,1 0 0,1 0 0,0 0-39,1 0 0,0 0 0,0 0 0,2 0 11,-33 0 0,33 0 0,-1 0-22,1 0 0,1 0 0,-3 0 0,1 0-2,1 0 1,1 0 0,0 0 0,0 0-43,-38 0 0,1 0 63,3 0 0,-3 0-49,36 0 0,0 0 1,-1 0-1,0 0 27,1 0 1,1 0 0,0 0-1,2 0 28,-32 0 1,0 2 15,-4 3 0,-3-2 35,36 1 1,1 1 0,0-2 0,1-1 15,-34 8 0,0-3-52,14 3 1,-7 3-84,2-4 0,-4 4 90,-1 1 0,-5 0-132,0 0 0,2 5 68,8 0 1,2 2-153,8-2 1,-6-2 131,0 7 1,-6-1 0,2 6 1,-3-1 118,-2 1 0,10-1-95,5 1 1,2 5 102,-3 4 1,5-1-81,0 1 0,3-5 106,-8 5 1,3-2-87,-7 2 1,8 1 0,6-5 1,8 5-36,1-1 0,6 3-12,-1 2 0,3 1-25,1 3 0,6 2-19,-1 3 0,5 4-77,-5-4 1,2-2 69,-1 2 1,0-4-23,5 4 0,2-5 25,-3 5 0,8 2-2,1 8 0,5-4 44,-4 4 0,6 1 9,-2-1 0,4 1 33,1-2 1,0-1 23,0 7 1,4-1 56,1 5 0,6 0-102,-1 0 1,4-4 42,5-1 1,-2-4-240,7 4 0,-5-4 221,4 4 0,-4 0-30,5 5 1,0-4-10,4-1 1,1-8 1,-1-1 1,1 0-11,-1-5 1,7 4 59,3 1 1,4-1-39,6 1 0,-3 0 47,8 0 1,-6-5-44,5 0 0,-6-1 146,1 1 1,-2 3-126,-3-3 0,2 5-3,4 5 1,4-4-21,-22-27 0,2 0 1,28 21-14,-27-28 1,0-1 0,-1 2 0,1-1-6,0 0 1,0 0 0,30 23 27,-6-4 0,0-4-64,0 4 1,11-4 46,-33-15 1,1 0 0,1-2-1,0 0-5,-1-1 0,-1 1 0,0-2 1,0 1 13,31 17 1,-1 1 0,-4-6 1,6 7 8,-30-21 0,2 0 0,-2-2 0,2 0 1,3 0 0,1 0 0,-5-2 0,0 1-19,2 1 1,0-1-1,34 14 11,-2 4 0,-34-19 0,3 0-23,1-1 0,1 0 0,2 0 1,0 0-2,2 1 0,1-1 0,-3-3 0,0 0-3,-5-1 0,0-1 1,5 1-1,0 0-96,0 0 0,0-1 0,3 1 1,1-1 95,0-1 0,1-1 0,-1 0 0,-1 0-14,-3 0 1,0 0-1,3 0 1,0-1-6,-3-2 0,0 1 0,4 1 0,0 1 61,3-2 1,0-1 0,-2 0-1,0 0-40,0 1 0,-1 0 0,-1-1 0,-1 0 22,-2 0 0,0 1 0,4 1 0,0-1-6,3-2 1,0-1-1,2 1 1,0 0 2,-4 0 1,-1-1 0,3-1 0,-1-1-2,-4 3 1,1-1 0,5-1 0,1 0 2,1-1 1,-1 0-1,0 0 1,0 0-20,-7 0 0,0 0 0,5 0 0,-1 0 14,-1 0 1,0 0 0,3 0-1,1 0-35,-2 0 0,0 0 0,0 0 0,-1 0 30,-3 0 0,-1 0 0,0-3 1,-1-1-34,-1 0 0,0-1 0,-1 1 0,1 2 29,2-1 1,0 1 0,0-2 0,-1 0-14,2-1 1,-1 1 0,-3 0 0,-1 0 39,-2-1 0,-1 0 0,37-6-3,-34 2 0,-1-1 0,-1 2 0,-1 0-10,3-1 1,-1-1-1,1 0 1,0-2 9,-3 1 1,0-1 0,33-17 82,-2-4 0,2 1-88,-36 13 1,1 0-1,3 3 1,1-1-23,-2-2 0,0 0 1,-1 3-1,0-1 2,-1-1 1,-1-2 0,33-16-5,-8-2 1,-28 17 0,1-1-20,31-20 1,2 1-39,-32 20 1,-1-1-1,1-2 1,-1 1-7,32-20 1,-6-8-19,-4 4 0,-6-7-84,-8 2 1,-1 2-31,1-2 0,1 1 243,3-1 0,-2-5-30,2 0 0,-3-1 154,-1-9 1,-7 3-115,-3-3 1,-3-1 154,-1 7 1,-2-6-99,-4 6 0,3-12-38,-7 2 0,-7 32 1,-1-1-29,8-36 1,0 2 41,-4 8 0,3-9-153,1 4 0,0-6 25,-11 37 0,-1-1 0,7-34-65,-7 32 1,0 0 0,7-34-5,-6 37 1,-2-1-1,4-35 75,-5 36 1,-1 0-1,0-39 32,-2 39 1,0-1 0,2 0 0,-1 0 1,1-35 1,0 1 382,-9 4 1,2-1-319,-7 1 1,-4 0 157,-5 0 0,-2 2 29,3 2 0,2 3 28,-3 2 0,-2 4-130,2-4 1,0 2 59,5-2 1,-5 2-95,0-6 0,0 11 6,5-2 0,-5 5-166,0 0 1,0 3 404,5 6 0,-5 5-777,0 0 0,-2 8-82,3 2 0,-6 1-1851,-9 8 2355,-4 6 0,-4 4 0,0 6 0,-1 3 0,-4 6 0</inkml:trace>
  <inkml:trace contextRef="#ctx0" brushRef="#br0">3654 8942 8273,'-4'-14'-300,"-1"0"-111,-6-1 1,8 8 376,-7 2 704,7 3-593,-10 2 0,6 7-56,-8 2 1,1 8 113,0 2-106,6 0 1,-9-3 64,2 3 1,-2-2 106,3 7 1,0 0 5,-1 4 0,4 2-120,-3 3 1,8 4-18,-8 5 1,2 6 23,-2-1 1,0 7-151,0-2 1,1-1 25,4 1 0,-2 0-132,6 5 0,-5 4 195,6 1 0,-1 4-13,5-4 1,0 4-46,0-4 1,0-1 46,0-4 0,5 0-31,-1 0 0,6 5 31,-5-1 0,4 4 37,-4-8 1,4 3 16,-4-8 0,6 8 110,-1 2 0,2 4-86,2-4 0,5 10 16,0-1 1,0 4-61,-4-4 0,-1-7 25,0-2 0,2-5-55,3-5 1,-3 3 61,3-3 0,-4 4-78,0 1 1,-1-4 72,0-5 0,0 4-13,0-10 0,2 4-26,3-3 0,-3-5 4,3 0 1,3-5-1,2 5 1,-2-7 22,2 3 0,-6 0-151,6 0 0,-5-3 129,5-7 0,-7-2-593,2-3 30,-3-3 1,-3 4-1089,-4-6 1095,-3-6 0,-7-1-94,-4-7 1,-4 0 600,-10 0 0,-3-7 0,-7-2 0,1-4 0,-13-14 0,-4-3 0</inkml:trace>
  <inkml:trace contextRef="#ctx0" brushRef="#br0">3512 12070 8163,'0'8'-35,"5"4"211,0-2 1,7 4-45,3 5 0,0 3-11,9 6 1,-5 7 44,5 3 0,-1 3 23,6 2 0,-5-5-46,-1 0 1,1-7-129,4 2 0,-1-4 134,-3-5 1,1-5-178,-6-10 0,0 2 81,-5-6 1,1-4-131,-1-10 1,-5-4-58,1-15 0,-7-5-150,2-15 0,1-10-110,-1-13 0,1-8 35,-3 34 1,-1 0 0,-1 1 0,-1-1 358,2-2 0,1-1 0,0 1 0,0-2 0,0-3 0,-1 0 0,0-2 0,1 0 0</inkml:trace>
  <inkml:trace contextRef="#ctx0" brushRef="#br0">3256 8871 8241,'-12'-2'71,"2"-2"0,5-4-15,10-6 0,5-1 64,9 1 1,4-6-265,10-4 0,-1-3 2,6-1 1,-2 1 130,2 3 1,-3 4-55,-7 5 0,-4 7 99,0 4 0,-7 8-51,2 6 1,-3 10 30,-2 9 1,-4 7 105,-1 12 0,-6-3-85,2 8 1,-3-1 10,-2 5 1,0-1-233,0 1 1,0-1 141,0-4 1,1-10-498,4-8 0,1-11 41,4-4 500,2-3 0,-4-8 0,6-2 0</inkml:trace>
  <inkml:trace contextRef="#ctx0" brushRef="#br0">342 10350 8203,'-15'0'38,"8"0"1,0-7-95,7-2 0,5-5-128,0-5 1,7-4 208,3-5 0,-1-2 173,5-3 0,1-3-507,-1-7 143,7-6 1,-11 9-95,4-2 1,-3 9-713,-2-1 972,-6 11 0,5-10 0,-5 3 0</inkml:trace>
  <inkml:trace contextRef="#ctx0" brushRef="#br0">555 9596 8203,'0'-24'-132,"0"1"1,5 4-215,-1-5 0,7 0 293,-1-4 1,3-1 178,1 1 0,0-2-296,0-3 1,0 3 146,1-3 0,-3 4-335,-2 6 1,-4 2-134,-6 7 491,0 0 0,-1 1 0,-4 3 0,2 4 0,-7 6 0,1-6 0,-6-2 0</inkml:trace>
  <inkml:trace contextRef="#ctx0" brushRef="#br0">598 9113 7125,'14'11'115,"0"3"1,2 16 284,3 3 1,1 13-103,4 6 1,3 10 21,-3 4 1,1 4-466,-1 1 1,2 4 130,-2 1 1,-2-1 63,2-9 0,-7-9-273,2-10 0,-8-9 217,-1-5 1,-7-9-686,2-5 403,-4-10 0,-2-4-28,-4-10 0,-3-4-230,-6-10 0,-2-5 546,-3-9 0,2 1 0,-7-5 0,-6-8 0,0-5 0,-3-7 0,3 0 0</inkml:trace>
  <inkml:trace contextRef="#ctx0" brushRef="#br0">640 9610 8203,'0'15'-182,"0"0"279,0 4 0,0 2-321,0 2 0,0 4 163,0-3 1,0 3-112,0 1 0,0 1 110,0-1 1,0-6-56,0-3 1,0-8-165,0-1-12,0-7 0,0-9 293,0-13 0,-6-13 0,-2-4 0</inkml:trace>
  <inkml:trace contextRef="#ctx0" brushRef="#br0">726 9568 8203,'14'-5'0,"0"0"0,0 0-69,0 5 0,1 0 218,-1 0 0,5 0 34,0 0 1,0-4 14,-5-1 1,-5-5-1005,1 6 454,-7-7 52,3 3 1,-6-2 5,0 1 294,0 6 0,-12-4 0,-4 7 0</inkml:trace>
  <inkml:trace contextRef="#ctx0" brushRef="#br0">697 9184 8203,'0'-21'-162,"5"5"249,0-2 0,6-3-38,-2 2 1,10-6 79,5 1 1,3-3-226,1-1 0,-1-5-82,-3-1 0,1 3-166,-6 7 1,-2 4-695,-7 5 633,2 7 405,-10 2 0,-2 6 0,-8 0 0</inkml:trace>
  <inkml:trace contextRef="#ctx0" brushRef="#br0">811 8857 8203,'12'16'0,"-2"3"0,1-2-410,-6 7 1,4-1 280,-4 6 0,0-1 190,-5 1 0,0-1-100,0 1 1,4-6-156,1 1 0,2-11-212,-3 1 241,-2-10 165,10 3 0,-10-20 0,4-3 0</inkml:trace>
  <inkml:trace contextRef="#ctx0" brushRef="#br0">981 8843 8203,'7'8'0,"-4"9"-692,6-3 0,-5 3 426,0-2 1,-2 5 607,-2 4 1,0 3-212,0 1 1,-6 1-123,-4-1 1,-3 2-300,-1 3 0,0-4 80,0-1 0,0-6-123,-1-8 333,-5-6 0,4 5 0,-4-5 0</inkml:trace>
  <inkml:trace contextRef="#ctx0" brushRef="#br0">825 9198 8203,'19'24'0,"0"-1"0,5 3 3,-5 7 1,0-2 59,-5 7 1,-2-1 87,-2 1 1,1 1-297,-6-6 1,4-1 102,-4-8 0,4-4-530,-4-6 418,0-6 1,-5-3-149,0-10 0,0-4 23,0-10 1,0 0 278,0-10 0,-2 4 0,-2-8 0,2-2 0,-3 2 0,-1-6 0,1 1 0,0-2 0,5 2 0,0 2 0,0 3 0,7 7 0,2-2 0,-1 9 116,2 0 1,-1 3 172,5 2 1,1 0 64,-1 0 1,0 1-241,0 4 1,0 2-27,1 7 0,-6 2-158,1 3 0,-7 4 130,1 10 0,-2 3-168,-2 7 1,0 4 104,0 0 0,0 6-183,0-1 0,0 2 106,0-2 0,-5-4-105,1-5 1,-1-1-63,5 1 0,-2-2 247,-2-4 0,-4 4 0,-7-5 0</inkml:trace>
  <inkml:trace contextRef="#ctx0" brushRef="#br0">939 9411 8203,'0'-22'-789,"5"0"591,-1 3 1,7 3 635,-1-3 0,2 4-23,3 0 0,2 1-472,-3 0 1,4 1 128,-9 4 1,4-2-160,1 6 0,-5-4-359,1 4 65,-7 0 1,3 11 19,-6 4 1,0 9 149,0 4 0,-1 4 29,-4 2 0,-3 1 182,-6 3 0,5-3 0,-1 3 0,1-1 23,-6 1 0,1-5-61,0 1 0,1-2 162,4-8 1,-2-5 550,6-5-273,0-6 0,12-4-145,2-13 0,5-7-248,5-7 1,-1-1 129,5 1 1,-4-5-190,5-1 1,-5-2-28,5 8 1,-9-2-508,0 11-67,-1 0 422,-13 11 1,6 14 88,-7 13 1,-2 8 30,-3 6 0,-4 3 135,-10 7 1,3 0-84,-3-1 1,-1 6 121,1-1 0,0-1-6,5-8 0,-1 0 173,1-10 0,6 2 117,3-11-87,-2-6 1,7-7 7,0-6 1,6-12-129,8-7 1,2-11-115,3-4 1,-3 0 121,3 0 0,1 0-346,-1-4 0,5-2-52,-5 7 1,0 0-79,-5 5 0,0 1 62,0 3 0,-6 8-343,-3 7 607,-3 6 0,-2 3 0,0 7 0</inkml:trace>
  <inkml:trace contextRef="#ctx0" brushRef="#br0">1152 9482 8203,'8'8'-513,"-3"6"1,-2 2 562,2 8 1,-4 0 435,4 4 1,-3 2-142,-2 3 0,0 4-181,0 5 0,-5-1-174,0-3 0,-4 0 109,4-9 0,-6 2-295,1-7 1,-1-4-112,2-1 0,-4-4-165,4-6 0,-4 2 114,-1-6 1,4 0-407,1-5 764,-1 0 0,-4-13 0,0-3 0</inkml:trace>
  <inkml:trace contextRef="#ctx0" brushRef="#br0">1138 9852 8203,'24'-24'-335,"-1"1"0,-4 4-88,5-5 1,4 0 100,6-4 1,-1 6 601,-5 3 0,-4 8 93,0 1-373,-7 7 0,10-3 0,-5 6 0</inkml:trace>
  <inkml:trace contextRef="#ctx0" brushRef="#br0">1436 9354 8139,'15'-15'435,"-1"-4"1,2 3-330,3-3 0,-4-3-240,4-2 132,3-3 1,-6 0-1273,3 4 1274,-9 2 0,2 1 0,-4-2 0</inkml:trace>
  <inkml:trace contextRef="#ctx0" brushRef="#br0">1607 8885 8053,'10'-28'0,"-1"-1"0,0 6 6,6-1 0,-3-4 41,-2-6 0,2 1-149,-2 5 0,1 6 97,-2 3-421,4-3 0,-10 7-5,7 1 431,-7 0 0,3 12 0,-6-4 0</inkml:trace>
  <inkml:trace contextRef="#ctx0" brushRef="#br0">1692 8629 8053,'2'15'-542,"3"-1"1,-2 2 1035,6 3 0,1 3-39,4 6 0,0 7-106,0 3 0,-4 11-64,-1 8 1,1-1-158,4 6 1,0 3-177,1 1 1,-1 1 107,0-6 1,0-1-154,0-12 0,1-7-269,-1-8 1,-5-10 2,1-4 37,-7-9 0,2-4-131,-10-6 0,2-6 147,-7-4 1,-1-9-179,-8-4 0,3-6 440,-2-4 1,-3 2 43,2-7 0,-6-7 0,3-5 0</inkml:trace>
  <inkml:trace contextRef="#ctx0" brushRef="#br0">1692 9042 8053,'0'22'-1433,"0"5"1075,0-4 0,0 6 1063,0 4 0,0-1-293,0 5 0,0-3-406,0 3 0,0-10 19,0 2-299,0-4 0,0-3-537,0-3 627,0-9 1,0-10-10,0-10 0,0-9 193,0-5 0,0-9 0,0-3 0</inkml:trace>
  <inkml:trace contextRef="#ctx0" brushRef="#br0">1721 8956 8053,'6'-9'-532,"4"-1"1,-1 7 1041,5-2 0,-3 4-82,8 1 0,-1 1-161,1 4 1,-4-2-246,4 7 1,-3-5-307,-2 4 1,1-6-237,-1 2 1,-5-3 32,1-2-20,-7 0 507,3-7 0,-6-7 0,0-8 0</inkml:trace>
  <inkml:trace contextRef="#ctx0" brushRef="#br0">1778 8288 8118,'12'14'236,"-2"1"1,2 0 22,-2 4 1,3-1-30,1 5 0,-5 1-118,1 5 1,-1-1 155,5 0 1,-1-5-540,-3-5 0,2-3 226,-2-6 0,-2 2-558,1-6 0,-4-2 150,4-8 1,-4-4-137,4-10 0,-5-3 589,0-7 0,4-5 0,0-3 0</inkml:trace>
  <inkml:trace contextRef="#ctx0" brushRef="#br0">2005 8331 8118,'0'11'339,"0"3"1,-1 2-57,-4 8 0,2 2-207,-7-2 0,1 5 91,-6 4 0,6-3-341,0 3 0,1 0 116,-2-4 1,-1 1-228,6-12 183,1 1-129,4-11-125,0-1 271,6-26 1,2 6-6,6-15 0,5 7 64,0-3 0,5 7-173,-5-2 1,4 0 92,-4 5 0,5-3-90,-5 7 1,0-1-87,-5 2 178,0-4 26,1 11 0,-8-2-19,-2 8 1,-10 11 51,-4 8 1,-5 6 22,-5 4 1,1 3 35,-5 7 1,1-2-69,-2-3 0,-1 1 206,6-6 0,0-1-116,4-8 0,6-1 585,0-8-347,5 2 1,4-15-63,10 2 0,2-4-43,3-4 0,5-11-40,4-8 1,1 1-222,-1-2 0,3 0 146,-4-4 0,0-1-293,0 1 1,-5 6 1,1 3-569,-10 3 534,-3 8 0,-6 14 4,0 13 1,-6 4 267,-3 5 0,-9 2 0,-1 8 0,-1 1-39,1-5 1,3 0 38,-3-1 0,-2-1 266,3 6 0,0-6-111,9 1 1,2-10 510,7-4-314,0-3 1,2-3 115,3-4 1,7-9-225,7-9 1,7-5-25,-3-5 1,4-5-401,2-9 0,-6 3 144,1-3 1,-2 3-617,2 1 0,-4 1 346,-6-1 1,-6 7 305,-3 3 0,3 3 0,0 2 0</inkml:trace>
  <inkml:trace contextRef="#ctx0" brushRef="#br0">1948 8672 8118,'8'8'-414,"-3"6"0,3 8 720,1 11 1,4 5-71,1 10 1,4 4 594,5 9 0,1 11-867,-8-33 1,1 2 0,1 3-1,-1 1 393,-1-1 0,1 2 1,3 0-1,0 1-226,-1 0 0,-1 1 1,0-4-1,-1 2-12,0 3 0,-1 1 0,-1-5 1,-1-1-329,-2-1 0,-1-1 1,12 31 218,-4-12 1,-4-15-153,4-8 1,-4-13 71,-6-6 0,-1-5-1159,-3-4 578,-4-4 1,6-7 650,-7-4 0,-7-3 0,-1-6 0</inkml:trace>
  <inkml:trace contextRef="#ctx0" brushRef="#br0">583 11217 7270,'-8'-10'236,"4"1"1,2 4-67,2-4 2,-6 5-102,4-8 1,-6 10 5,4-3 1,2 5-11,-3 5 1,2 5-1,-2 9 0,4 3-1,-4 6-11,-3-6 1,7 10-126,-4-4 0,-1 2 123,1-6 1,-2 1-134,3-6 1,2 5 112,-3-5 0,4 0-55,1-5 56,-6 0 1,4 1 0,-3-1 0,5-5 0,5 1 1,-2-2 5,7 1 1,-1 4-5,5-4 1,0 2-1,1-1 0,-3 2-82,-2-2 0,2 2 105,-2 3-157,3-1 0,-1 0 89,-2 0 1,-4 1-12,-6-1 1,0 0-15,0 0 1,0 0 16,0 1 0,0-1-49,0 0 1,0 5 46,0 0 0,-2-2 35,-2-7-31,2 2 0,-6-5 244,3 2-214,4 4 1,-4-10 7,10 7 1,-2-6 101,7 6 0,-1-1-59,5 5 1,7 1 99,2-1 1,0 8-111,0 6 0,1 1 147,4 4 1,-1 8-77,-3 2 1,1 3 63,-6-4 1,0 1-103,-5 0 0,-4 2 1,-1-2 0,-4-2-26,5-8 0,-7-8 32,1 4-194,-2-10 0,0-5 1,2-9-276,-2-4 1,4-13 156,-6-7 1,2-13-215,3-6 0,-4-3-121,4-1 1,-4-9 550,-1-6 0,7-6 0,1-8 0</inkml:trace>
  <inkml:trace contextRef="#ctx0" brushRef="#br0">768 10861 7992,'-14'-8'-655,"0"2"348,0 6 0,4 0 241,1 0 1,5 3-108,0 7 1,2 1 635,2 13 1,0 6-171,0 7 0,0 5-20,0 0 0,0-4-47,0 0 1,6-2-147,4 2 1,1-5-102,-2-9 1,4 0 98,-3-10 0,2 2-73,2-11 0,-4-1 48,-1-4 0,1-1-292,4-4 0,-4-8-109,-1-6 0,-6-11-113,2 2 0,1-8 117,-1 2 0,0-5 344,-5 1 0,0 2 0,0-2 0,0 11 0,0-2 0,0 11 0,0-1 0,0 9-183,0 4 0,0 7 334,0 4 0,4 5 225,1 9 0,2-2-8,-3 7 1,-2-1-87,3 6 0,-4-1-159,-1 1 1,0 1 50,0 3 1,-1-3-216,-4 3 0,2 2 57,-7-2 0,5 0-206,-4-5 0,6-1-12,-2-3 1,4-3 8,1-7 0,1-5-22,4 1 0,-2-7 115,6 2 1,-1-5 65,2-5 0,2-3-45,-2-6 1,3 0 143,1-1 1,-5 6-121,1-1 1,-1 7 246,5-2 0,-1 5 15,-3 5 1,1 5 14,-7 9 1,3-2-135,-3 7 0,-2-2-16,3 2 1,-4 1-304,-1-6 238,0 0-509,0-11 0,5-10 502,0-12 0,0-13 0,-5-9 0</inkml:trace>
  <inkml:trace contextRef="#ctx0" brushRef="#br0">939 10975 8178,'9'-6'397,"1"-4"1,-1-7-470,5-2 1,-1-6-64,-3 1 0,2 3 150,-2 2 1,-4-1-657,-1 1 1,1-2 105,-1 3 535,0 8 0,-5-9 0,0 11 0</inkml:trace>
  <inkml:trace contextRef="#ctx0" brushRef="#br0">1010 10733 7992,'5'15'-322,"-1"-1"0,1 0-291,-5 0 1,0 5 933,0 0 1,0 6-141,0-1 0,0 3-26,0 1 1,0 2-114,0 4 1,0-4 100,0 3 1,0-10-7,0-4-159,0-3 0,6-8 34,4-3 0,-2-11 41,1-9 1,1-5-110,4-9 0,0-1-149,0-3 1,-1 5-163,-3-1 0,1 2-114,-7 9 481,1-1 0,-5 4 0,0 1 0</inkml:trace>
  <inkml:trace contextRef="#ctx0" brushRef="#br0">967 11146 7992,'14'6'-935,"1"2"931,-1 6 0,0 0 3,0 1 0,-4 3 48,-1 1 1,-1 0-36,2-4 1,-2-3-187,-4-2 0,-1 1-123,7-6-238,-7-1 535,3-4 0,-6-1 0,0-4 0,0 3 0,0-10 0,0 9 0,0-7 0,0 5-18,0-4 1,0 4 83,0-4 1,5-1-39,0-4 1,1 0 172,-1 0 1,-2-2-138,7-3 1,-6 1 112,6-5 1,-7 4 42,2-5 0,3 7-134,1-2 1,-3 3 60,-1 2 1,3 6-40,2 3 0,-3 5-58,3 5 1,-7 4-23,2 10 0,-4 3-2,-1 7 1,0-1-77,0 1 0,-1-1 76,-4 1 1,-1-6-173,-4 1 1,-1-7 103,6 2 1,-4-8-321,4-1 190,-6-7-166,3 3 1,-4-7 24,2-4 1,2-3 312,4-6 0,2 0 0,-4-1 0,6 1 0</inkml:trace>
  <inkml:trace contextRef="#ctx0" brushRef="#br0">1209 10861 7992,'0'-14'0,"2"1"-33,2 4 1,-1-8 118,7 2 1,-1-2-159,6 3 1,0-2-56,4-3 1,-1 2-80,5-7 0,-4 2-13,5-2 0,-7 4 114,2 5 1,-8 6-378,-1-1 482,-7 1 0,3-5 0,-6 0 0</inkml:trace>
  <inkml:trace contextRef="#ctx0" brushRef="#br0">1280 10563 8003,'8'6'0,"5"2"-155,-4 6 0,4 5 252,1 0 0,0 6 168,0-1 0,2 5-139,3 4 0,-3 3 106,3 7 1,-5-1-332,-4 1 0,2 6 98,-2 3 0,1-3-152,-2-2 0,-1-4 91,-3-5 1,-4-8-571,4-6 206,-3-7 188,-2-3 1,-7-7-134,-2-7 0,-4-7 371,-1-2 0,-2-5 0,-3-5 0,2-3 0,-7-7 0,7-6 0,-4-1 0</inkml:trace>
  <inkml:trace contextRef="#ctx0" brushRef="#br0">1323 10975 8003,'0'-8'-843,"0"3"709,0 10 1,0 3-43,0 6 1,0 2 103,0 3 1,-2-2-81,-3 7 0,-1-7 152,-3 2 0,-4 4 0,5-1 0</inkml:trace>
  <inkml:trace contextRef="#ctx0" brushRef="#br0">1380 10847 8020,'11'0'38,"3"0"1,-8 5 155,8 0 0,-3-1 18,4-4-10,-1 0 1,0 0-612,0 0 376,1 0 1,-1-1-492,0-4 524,-6-3 0,4-6 0,-4 0 0</inkml:trace>
  <inkml:trace contextRef="#ctx0" brushRef="#br0">1536 10406 7998,'8'0'-915,"-2"0"1,-6 7 1636,0 2 0,0 5-331,0 5 0,0 5-413,0 9 1,0-3-137,0 3 1,-5 2 114,1-2 0,-1-1-97,5-8 1,0-4 129,0-6 1,2-6-78,2-3 0,-1-5 32,7-5 0,-1-4-178,6-10 0,-1-3 70,0-7 0,0 2-34,0 4 0,1-3 250,-1 8 1,0-1-87,0 4 0,1 3 397,-1 2-259,0-2 0,0 10 26,0-3 1,-1 5-58,-3 5 0,2 0 229,-2 9 1,-2-3 1,1 8 1,-6 3 7,2 2 1,1 3-304,-1 1 0,0 2 87,-5 3 0,0 4-107,0 5 0,0 2 90,0 4 1,-2 2-344,-3 7 1,2-1 112,-6-4 1,4-10-172,-4-8 0,5-11-350,0-4 316,-4-9 1,1-18 354,-2-16 0,-4-15 0,5-12 0</inkml:trace>
  <inkml:trace contextRef="#ctx0" brushRef="#br0">1707 10634 7998,'-2'16'0,"-3"3"0,4-2-16,-4 7 0,-1-5 159,1 4 0,-5 1-137,6 4 0,-6 6 109,5-1 0,-6 2-175,2-2 0,1-3 10,-1 3 0,5-5 114,0-4 0,2 1 37,2-6 1,2 0-34,2-5 1,4-6-75,6-3 0,1-3 87,-1-2 0,5-7-208,0-2 1,0-10-85,-5-5 1,0-7-105,0-3 0,-1-3 20,-3 3 1,1 1-143,-7 5 1,1 4 436,-5 0 0,0 7 0,0-4 0</inkml:trace>
  <inkml:trace contextRef="#ctx0" brushRef="#br0">1749 10819 7805,'0'14'-578,"7"0"578,2 0 0,-1 1 321,1-1 0,1 5-64,4 0 1,-1 0-469,-4-5 1,4-2-478,-4-2 688,4 3 0,7-12 0,3 6 0</inkml:trace>
  <inkml:trace contextRef="#ctx0" brushRef="#br0">2048 10733 8057,'-7'-8'-9,"7"-4"13,0 2 0,7 1 126,7-5 0,2 3 223,3-8 0,3 1-375,6-1 1,1-3-291,-1-6 1,-1-1 94,-3 1 1,1 0 216,-6-1 0,6 1 0,-3-1 0</inkml:trace>
  <inkml:trace contextRef="#ctx0" brushRef="#br0">2346 10364 8043,'0'-22'-612,"2"0"428,3 3 1,1-2 136,3-3 1,4-2 101,-3 2 0,4 2 152,5-2 1,-3 0-306,3-4 1,1 4 75,-1 0 0,-2 7-465,-7-2 162,3 3 325,-6 2 0,-5 0 0,-4 0 0</inkml:trace>
  <inkml:trace contextRef="#ctx0" brushRef="#br0">2403 9951 8043,'10'7'25,"-1"2"0,-4 6 81,4 3 1,-1 6 123,2 9 1,2-1 39,-2 6 0,-2 0-39,1 4 0,-4 6-100,4-1 0,1 1 13,4-6 0,0 1-216,1-1 1,-3-5 2,-2-4 0,2-6-247,-2-8 0,-4 0-478,-1-10 377,-3-2 134,-2-1 1,-7-12 33,-2-4 0,-4-3-577,-1-1 826,0-6 0,-7-2 0,-1-7 0</inkml:trace>
  <inkml:trace contextRef="#ctx0" brushRef="#br0">2417 10392 8034,'5'16'0,"0"3"0,0-3-259,-5 3 0,0 1 157,0-1 1,0 2 180,0-2 0,0-4-120,0 4 1,-2 2-181,-3-2 0,4 0-184,-4-5 405,-3-6 0,0 11 0,-6-3 0</inkml:trace>
  <inkml:trace contextRef="#ctx0" brushRef="#br0">2474 10250 8034,'16'5'-108,"3"0"1,-3 4-159,3-4 1,-3 4 317,-2-4 1,0 1 508,0-1-590,1-3 0,-1 4 77,0-6-1060,-6 0 1012,-2 0 0,-6-13 0,0-3 0</inkml:trace>
  <inkml:trace contextRef="#ctx0" brushRef="#br0">2460 9724 8034,'14'6'-168,"1"4"0,-3 2 83,-2 3 0,2-1 375,-2 0 0,1 5-250,-2 0 1,2 5-295,-6-5 0,5 0 39,-6-5-194,7 0 409,-3-6 0,7-2 0,-1-6 0</inkml:trace>
  <inkml:trace contextRef="#ctx0" brushRef="#br0">2673 9681 8034,'0'15'0,"0"-1"-221,0 0 1,-6 7 106,-3 2 0,-4 4 489,-1 2 0,0 1-139,-1 3 0,6-3-255,-1 3 0,1 0 41,-5-4 1,6 1-366,3-12 113,3 1 1,4-9 126,3-1 0,-2-7 50,6-2 0,2-3 26,8-11 0,-1 3 103,5-8 1,-4 1-117,5-1 1,-5 3 120,5-2 0,-7-3-55,2 2 1,-3 0 12,-2 5 1,-1 0 110,-4-1-83,4 8-21,-12 0-19,6 7 0,-9 8-215,-3 6 0,-2 2-1,-8 8 1,-4-1 103,0 6 1,0-1 22,5 1 0,0-2-11,0-4 0,1 3 66,4-7 1,1 0-71,3-5 1,3-5 165,-2 1 1,4-7-82,4 2 1,0-4 98,5-1 1,1-6 2,4-4 1,0-7 49,0-2 1,0 0-139,1 5 1,-1 0 25,0-1 0,0 1-189,1 0 183,-1 0 0,-5 6-214,1 3 1,-7 5 104,2 5 1,-5 4-60,-5 10 0,0-1 54,-9 5 1,3 1-4,-8 5 0,3-1 55,2 0 1,1 1 124,4-1 0,-4-1 69,4-3 0,2 1-58,3-6 0,2 0 31,2-5 1,2-6-56,2-3 1,0-4 109,5-1 1,2-6-196,8-3 1,-3-9 8,3-1 1,1-6-40,-1 1 1,0 2-202,-5-1 1,1 0-269,-1 0 1,-6 2-58,-4 7 549,4 0 0,-6 0 0,4-1 0</inkml:trace>
  <inkml:trace contextRef="#ctx0" brushRef="#br0">2716 10079 7971,'2'-9'4,"2"-1"0,0 7 78,5-1 0,-1 4 278,1 4 0,4 1-96,-4 9 0,4 4 12,1 10 0,1 2-39,-1 3 1,0 4 206,0 5 1,5 12-76,0 3 0,0 3-133,-5-3 1,5 0-256,0-1 1,0 0-22,-5-4 1,1 0-153,-1-9 1,0 1 173,0-11 0,-6 0-87,-3-4 1,1-7-74,-1-3-770,0-3-319,-5-9 1329,0 0 1,0-7-1,0 0 1</inkml:trace>
  <inkml:trace contextRef="#ctx0" brushRef="#br0">1152 11729 8005,'-8'0'-752,"2"0"830,0 0 619,4 0-570,-4 0 1,6 6-45,0 3 0,0 6 37,0 4 0,0-2-49,0 7 0,-5 4-105,0 5 0,-4 2 115,4-2 0,0-4-129,5-1 1,-5-1 44,1-8 0,-1 0-25,5-5 0,2-6-39,2-3 0,4-5 78,6-5 0,-4-9-211,-1-10 0,1-3 59,4-1 1,-4-2-232,-1-4 0,-1 4 84,1-3 1,2 5-21,-6 4 0,5-1 308,-6 6 0,1 0 0,-5 5 0,0 0 0,0-1 0,0 7 0,0 2 0,-1 8 135,-4 2 0,3 0 39,-2 5 1,2 1 196,2 4 0,0 0-75,0 0 1,0 5-139,0 0 1,-2 5-351,-2-5 1,2 6 154,-3-1 0,4 3-834,1 1 871,-7-6 0,0 5 0,-8-5 0</inkml:trace>
  <inkml:trace contextRef="#ctx0" brushRef="#br0">1081 12354 8005,'14'-14'467,"0"0"0,1-8-579,-1-7 0,5-1 42,0-8 1,6 0 23,-1-4 0,3-1-416,1 0 0,0 7 256,1 3 0,-7 4-584,-3 6 343,-10 2 447,-2 7 0,-7 6 0,0 2 0</inkml:trace>
  <inkml:trace contextRef="#ctx0" brushRef="#br0">1181 12013 7734,'1'14'-182,"4"0"1,-4 7 390,4 3 0,-3 4-177,-2 5 0,0 2-5,0 3 0,0 3-53,0-3 0,0-2 49,0 2 1,-2-2-69,-3 2 1,2-3-23,-6-7 0,6-4-245,-2 0 0,-1-12-450,1 3 762,0-11 0,-1 9 0,-2-5 0</inkml:trace>
  <inkml:trace contextRef="#ctx0" brushRef="#br0">1195 12439 8042,'14'-14'-177,"2"-5"233,3 0 1,3-6-140,6 1 1,2-9 121,3-5 0,-3 2-28,4-2 1,-6 8 81,-4 2 0,-1 5-822,-8 9 729,2 6 0,-15-4 0,4 4 0</inkml:trace>
  <inkml:trace contextRef="#ctx0" brushRef="#br0">1280 12255 8042,'10'0'0,"-1"0"0,-6 6-665,2 3 1,-2 10 294,2 5 0,-4-2 544,4 2 0,-3 1 8,-2 8 0,0-3-12,0 3 0,-2-7-71,-3-3 0,4-5-118,-4 1 0,3-8-174,2-2 170,0-6 1,0 2-224,0-10 1,5-2 87,0-8 1,6 1 20,-2 0 0,-1 0 114,2-1 13,-1 1 1,6 6 17,-1 4-8,-6 2 0,-2 4 87,-6 2 0,0 4-50,0 6 1,0 1 490,0-1-254,-6 0 1,-2-1 314,-6-4-417,6 4-59,-5-5-121,11 6 146,-4-6-458,6-2 0,2-6 136,2 0 1,4-5-96,7 1 1,-1-7 115,0 1 1,0 2 108,0-1 1,1 6 35,-1-2 1,0 3 251,0 2-57,1 0 0,-3 2-111,-2 3 1,-4 4 199,-6 10 0,0-2-41,0 7 1,-5 0-139,0 4 1,-6 5-41,2 1 0,-4-1-108,-1-5 1,1-6 20,4-3 1,-4-9-212,4-6 1,-4-4-21,-1-4 0,5-12-42,-1-12 313,7-7 0,-10-14 0,5-2 0</inkml:trace>
  <inkml:trace contextRef="#ctx0" brushRef="#br0">1493 11913 8042,'15'0'-2,"-1"0"0,0 0 18,0 0 0,0 0-181,1 0 1,-1 0 132,0 0 0,3-1-56,-2-4 0,2-3-303,-8-6 0,4 0 180,1-1 0,-4 1 39,-1 0 0,-4-5 172,5 0 0,-7 0 0,1 5 0,4 0 0,0 0 0</inkml:trace>
  <inkml:trace contextRef="#ctx0" brushRef="#br0">1749 11729 8042,'0'14'0,"-1"2"-317,-4 3 0,-1 3 283,-4 6 0,-3 0-49,4 1 1,-4-1 155,-1 1 1,0-1 1,0 1 1,-1-6 55,1 1 0,5-7-75,-1 2 121,7-9-84,-3 2 1,6-12-104,0 0 1,6-6 88,4-8 0,2-2-192,2-3 1,1 2 98,-1-7 0,5 5-196,0-5 0,0 2 72,-5-1 1,0-4-36,0 3 1,-4 4-280,-1 1-100,-5 3 552,2 8 0,-12 2 0,-2 6 0</inkml:trace>
  <inkml:trace contextRef="#ctx0" brushRef="#br0">1579 11743 8042,'14'0'0,"5"3"-402,0 6 1,0 7 329,-5 13 1,5 1 339,0 3 1,-2 5-58,-7 9 1,1-3-95,-7 4 1,6-4-75,-5-1 1,4-5-127,-4-1 0,4-7-203,-4-1 1,0-7-46,-5-8 148,0-6 0,0-5-66,0-12 0,0-7 249,0-12 0,-6-7 0,-2-2 0</inkml:trace>
  <inkml:trace contextRef="#ctx0" brushRef="#br0">1678 12027 8042,'0'21'0,"0"1"-37,0 6 0,0-1 60,0-3 0,0 1-132,0-6 1,0 5 122,0-5-36,6-7 85,2-5 1,5-11-165,-4-5 0,4-7-83,-3-12 0,-3-5-131,3-1 1,-1 1 42,6 5 1,-6 4 85,1 0 0,-6 9 186,6 0 0,-7 1 0,3 13 0,-6-6 0</inkml:trace>
  <inkml:trace contextRef="#ctx0" brushRef="#br0">1778 12127 8042,'-8'20'-221,"-5"-4"0,7 4 169,-4-5 0,4-6 311,6 1-37,-6-1 0,4 5-36,-3 1 0,4 0-147,1 4 0,5 2 68,-1 3 1,7 2 30,-1-2 1,2-3-66,3-2 1,0 1-154,4-1 0,-1-6-106,5-9 0,-4-2 108,5-2 1,-6-6-305,0-4 1,-2-9 169,-2-4 1,-1-3-131,-3 3 0,-4-4 10,-6 3 1,0-1 176,0 1 1,0-1 154,0 6 0,-6 1 0,-4 9 0,-3 3 0,-1 6 0,5 0 0,-1 0 0,2 11 152,-1 3 0,-2 8-59,6-3 0,-1 6 242,1-1 1,3 3-41,-2 1 0,2 1-61,2-1 1,0-4-125,0 0 0,-5-7 16,1 2 1,-1-3-215,5-2 1,-2-1 149,-2-4-442,2-3 236,-11-6 0,10-6-154,-6-3 1,6-9 24,-2-1 1,3-6 24,2 1 0,0-3 176,0-1 1,0-7 71,0-3 0,-6-9 0,-2-4 0</inkml:trace>
  <inkml:trace contextRef="#ctx0" brushRef="#br0">1906 11700 8042,'12'-22'2,"-2"3"0,1 8 124,-6 2-155,6 5 0,-10 4 111,4 10 1,-4 9-77,-1 4 0,-4 4 98,-1 2 0,-6-1 74,1 1 0,3-1-150,-3 0 1,2-1-214,-1-3 0,-2 1 177,6-6 1,0-5-243,5-4 18,-6-7 0,4 2 92,-2-10 1,7-4-68,1-10 1,7 1 40,-1-5 1,3 5 97,1-1 1,5 3 38,0 2 0,1 2 2,-1 2 1,2 4 155,2 6 0,0 0-54,-4 0 1,-4 1 171,4 4 1,-8 3-50,-1 6 1,-7 7 6,2 3 1,-4-1-57,-1 6 0,-1-4-223,-4 8 0,-3 3 29,-6 2 0,0 3-89,-1 2 0,1 0-27,0-1 1,0-5-222,0-4 1,-1-5-41,1-4 1,5-5 421,-1-10 0,-6-2 0,-6-7 0</inkml:trace>
  <inkml:trace contextRef="#ctx0" brushRef="#br0">2005 12013 8042,'14'-8'206,"1"3"1,4 4 24,-1 1 0,3 6-35,-2 3 1,2 4 112,2 1 0,4 1 133,-3-1 0,-2 3-199,2-3 0,-2 4-138,1-9 0,4-1-385,-3 2 0,1-7 238,-1 1 1,3-2-886,-4-2 0,0-5 927,0 1 0,-5-7 0,2 3 0</inkml:trace>
  <inkml:trace contextRef="#ctx0" brushRef="#br0">2346 11800 6945,'0'-8'145,"0"0"137,0 3 0,7 2-257,2-7 26,-3 1 1,7 0-375,-3-1 1,2 5-78,2-4 400,1-1 0,5-4 0,2 0 0</inkml:trace>
  <inkml:trace contextRef="#ctx0" brushRef="#br0">2560 11458 8008,'9'0'293,"1"0"0,-1-6-284,5-3 0,1-9-176,-1-1 1,2-6 145,2 1 0,3-3-394,3-1 0,-4 1 202,-6 4 0,-4 0 213,-1 4 0,1 4 0,4-6 0</inkml:trace>
  <inkml:trace contextRef="#ctx0" brushRef="#br0">2730 11188 8008,'7'8'-275,"-4"10"-69,6-4 1,-4 8 535,4-3 0,-1 6 29,2-1 0,1 9 141,-6 5 1,4 3-125,-4 2 1,4 6-256,-4 3 1,0-2 111,-5 2 0,5-6-88,-1 2 0,1-6-16,-5-4 1,0-5-253,0-9-575,0 3 398,0-11-164,0-2 1,-6-9 601,-4-10 0,-2-16 0,-3-9 0</inkml:trace>
  <inkml:trace contextRef="#ctx0" brushRef="#br0">2560 11515 8008,'4'15'0,"1"-1"0,0 2 0,-5 2 0,-2 3 63,-2 3 1,2 1 21,-3-6 1,4 5-290,1-5 0,1-2-679,4-8 677,3-2 0,6-15 206,0-6 0,7-7 0,1-7 0</inkml:trace>
  <inkml:trace contextRef="#ctx0" brushRef="#br0">2801 11430 8008,'8'6'379,"5"2"-152,-5 6 1,6-1-127,0-3 0,-4-4 75,-1-6 0,-4 0-137,4 0-227,1 0 1,-1-5-352,1 0 0,-7-1-632,2 1 1171,-4 4 0,6-6 0,1 7 0</inkml:trace>
  <inkml:trace contextRef="#ctx0" brushRef="#br0">2787 11060 8008,'6'18'-60,"4"5"1,-4 1-119,-1 9 0,3-7 400,1-3 0,-1-1-88,2 2 0,-1-3-122,5-7 1,-4-5 57,-1 1 1,1-7-493,4 2 1,-1-12 67,-4-7 0,4-2-368,-4-7 722,-2-1 0,5-4 0,-4-1 0</inkml:trace>
  <inkml:trace contextRef="#ctx0" brushRef="#br0">3000 11060 8008,'0'19'-104,"0"0"0,-6 5-137,-3-5 1,1 1 336,-2-1 0,2-3 246,-1 3 0,-4 2-226,4-2 1,1 0 23,-2-5 0,6-2-286,-6-2 237,7 3-181,-3-12 0,12 5 105,3-6 1,4-1-154,1-4 1,1 2 58,-1-6 1,2-1-53,2-4 1,-2 4-100,3 1 0,-8 1 41,-1-1 1,-5-3-108,4 8 76,-6-1 247,3 5 1,-10 2-113,-1 2 1,-6 6 234,1 9 0,-1-2-3,2 7 0,-4-5 6,4 4 0,2-5 229,3 1 1,1-3 140,-2-2-350,3-6 1,-2-2 116,8-6-348,4 0 0,6-6 17,1-4 1,-1-2-126,0-3 0,-1 1 110,-4 0 0,-1 6-242,-3 3 110,-4 4 1,6 2 58,-7 4 1,-2 8 145,-3 6 1,-3 6-86,-6-1 0,0 7 224,0 2 1,4 1-65,1-6 0,1 4 48,-2-4 0,3-3 168,2-11 156,3 1-245,-4-7-90,12-2 1,2-17-288,6-3 0,2-8 95,3 3 0,-3-5-298,3 5 1,-2-5 143,2 5 1,-3 2-174,3 7 0,-8-1-22,-1 7 412,-7-1 0,3-1 0,-6-2 0</inkml:trace>
  <inkml:trace contextRef="#ctx0" brushRef="#br0">2972 11359 8008,'0'-8'-274,"0"2"1,0 9 683,0 6 1,6 7-69,4 13 1,-2 12 155,1 6 0,1 8 48,4 7 0,0 3-320,0 6 0,5 3 318,0-3 1,5 2-170,-5-12 1,6 4-433,-1-8 0,-2 0 235,2-15 1,-5 1-154,4-14 1,-5 1-76,1-11 1,-8-5-125,-2-5 1,-4-6-464,4 2-687,-5-3 282,2-2 0,-8 0-205,-2 0 1247,-4 0 0,-13-7 0,-1 0 0</inkml:trace>
  <inkml:trace contextRef="#ctx0" brushRef="#br0">2801 11387 7938,'-8'10'202,"4"-1"1,2-4 1,2 5 0,0-1 16,0 5 0,-1 5-150,-4 0 123,3 6 0,-9-2-248,6 5 0,-6 0 83,2 1 0,-2-1-193,1 1 1,-2-2 98,2-4 1,2-2-769,-1-7 380,6 0 99,-4-6 1,7-3-41,0-10 395,0 4 0,7-18 0,1 3 0</inkml:trace>
  <inkml:trace contextRef="#ctx0" brushRef="#br0">2816 11444 8467,'14'7'1107,"0"-1"-897,0 3 1,2 2 35,3-6 0,-3 5-247,3-6 0,-8 6 106,-2-5 1,1 1-268,4-1 1,-5-4 81,1 4-259,-7-3 0,3 4 339,-6 3 0,0-2 0,0-1 0</inkml:trace>
  <inkml:trace contextRef="#ctx0" brushRef="#br0">12967 11757 7888,'-14'0'-1080,"4"0"540,1 0 570,-1 0 0,1 0 42,-1 0 0,7 2 18,-1 2 1,2-1-74,2 7 0,0-5 25,0 4 1,0 1 67,0 4 1,0 2-62,0 3 1,0 3 108,0 6 1,0 7-63,0 3 1,0 6 75,0 8 1,0 8-95,0 16 1,0 0-195,0-34 0,0 1 0,0-2 0,0 0 127,0 4 1,0 0 0,0 4 0,0 0-206,0 1 1,0 0 0,0 3 0,0 1 190,0-2 1,0 0 0,0 4-1,0-1 39,0-1 1,0 1 0,0 4 0,0 0-56,0 3 1,0 0 0,0-4 0,0-1 43,0 0 0,0 0 0,0-1 0,0 0-11,0 3 0,0 0 0,0-2 0,0 0 10,0 0 1,0 0 0,0-3 0,0-1 5,0-3 0,0 0 0,0-3 0,0-1-49,0-1 0,0 0 0,0-2 0,0-1-130,0 39 0,5-5 57,-1-10 1,3-4 97,-3-10 0,0-5-166,5-9 0,-1-3 483,1-7-706,4-6 589,-5-1 0,0-20-647,-3-5 1,-4-15 440,-1-10 0,-6-12 0,-2-9 0</inkml:trace>
  <inkml:trace contextRef="#ctx0" brushRef="#br0">13180 11615 7960,'11'-2'-452,"4"-3"0,-4 2 389,8-6 1,3-1 65,1-4 1,6 0 70,4 0 1,3 1 173,7 4 1,11-2 46,3 6-242,9 0 1,-11 5 56,7 0 0,-7 0-223,7 0 1,4 0 292,5 0 1,-30 0-1,2-1-98,4-2 0,1 1 0,0 1 1,2 0-321,0-1 1,-1-1 0,-3 2-1,0 1 271,1 0 0,1 0 1,-2-2-1,1-1-98,7 1 1,1-1 0,-4 0 0,0 0 31,2 1 1,-1-1-1,-2 2 1,1-1 56,-1-2 0,-1-1 0,2 0 0,-1 0-49,3-2 1,-1 0 0,-3 0-1,0 0 33,-2 0 1,0 0 0,-1 0 0,-2 1 59,32-4 0,2-2-55,-2 2 0,1 2 103,-37 3 1,1 1-1,36 1-118,-6-2 1,-11-1-61,-3 1 1,-10-1 52,1 1 1,-9 3-17,-1-2 0,-6 2 28,1 2 0,-3 0 200,-2 0 0,-6 0-218,-3 0 0,-4 6 871,-6 4-878,-3 2 1,-10 3 151,-1-1 0,-6 0 11,1 0 0,3-4-87,-3-1 1,7-4-35,-2 5 1,4-6-29,1 6 0,-7-1 1,6 5 54,-4 1 1,2-1-22,-2 0 1,3 0 32,-2 1 0,1 5-39,-2 4 1,2 3-53,-7 1 1,5 0 65,-4 1 0,4-1 6,-4 1 1,6-1 14,-2 1 0,3-6 4,2 1 0,0 0-51,0 4 0,2 1 19,3-1 0,-2 2-62,6 3 1,-4 2 63,4 3 0,-5 9-69,0 1 0,-2 4 44,-2 0 0,5 3-9,-1-3 0,1 4-90,-5 0 1,0-2 122,0 3 1,0-2 116,0 12 0,0-1-77,0 5 0,2 0 31,2 0 0,3-3-45,2 3 0,4 0-265,-8-28 0,-1 0 0,0-3 0,0 0 214,1 3 1,0-1 0,-1 1-1,0-2-3,5 35 0,-3-33 0,1 1 0,-2-2 1,-1 1-1,0 2 1,-1 0-53,-1 1 1,0-2 0,1-3 0,1 0 14,-2 2 0,0 0 0,1-2 0,-1 0 26,-2 1 0,0 1 1,2 2-1,1 0-8,-1 0 0,1 0 12,-1-3 0,0 0 0,-1-1 1,-2 0 15,1 35 0,0 0-235,0-5 1,0-5 429,0 0-202,0-5 0,0 2-41,0-6 0,0-4 2,0-5 1,0-3-577,0-11 1,0-3 116,0-7-1060,-6-4 1556,-8-12 0,4-8 0,-2-8 0</inkml:trace>
  <inkml:trace contextRef="#ctx0" brushRef="#br0">13038 15354 7826,'8'-8'206,"6"3"1,13 4-209,11 1 0,8 0-119,1 0 0,10 0 112,5 0 0,18-2-215,-28 0 1,1-1 0,-3 2 0,1-1 302,3-2 1,1-1-1,-2 0 1,1 0 17,2-2 1,2 0 0,2 2 0,1 0 60,8 1 1,0-1 0,-4-2 0,-1 0-322,-2-2 0,0-1 0,2-2 1,1 0 230,4 3 0,0-1 1,-5-2-1,0 0 4,-2 3 0,-1-1 0,-5-1 1,-2-1-269,-1 2 1,-1 1 0,-2-1 0,-1 1 129,-1 1 1,-1 2-1,-5-1 1,-2 1-356,26-3 0,-10 2-1355,-18 7 1776,-4 0 0,-5-5 0,-1 1 0,1-1 0</inkml:trace>
  <inkml:trace contextRef="#ctx0" brushRef="#br0">13237 5772 8135,'-14'0'0,"-5"3"6,0 7 1,0 5 46,5 14 0,-5 10-40,0 4 1,-2 15 23,2 4 0,11-22 1,1 2-280,-3 5 1,1 1-1,0 3 1,2 2 290,-1 3 0,2 2 1,1 4-1,2 2-202,0 2 1,1 1 0,1 5 0,2 1 222,1 3 0,1 0 1,-2 3-1,1 1-348,1-23 0,0 0 0,0 0 1,2 22-1,0 0 309,-1-23 1,1 2 0,0-1 0,1-2 0,1 0-1,-1 0-1,1 1 0,-1-1 0,0 0 0,2 26 0,-2-2-236,-1-7 0,0-2 0,-1-4 0,1-1 249,2 0 0,0-2 0,-2-9 0,0-2 72,0-2 0,-1-1 1,-2-4-1,0-3-164,2 34 1,3-8 601,-3-16 1,3-5-856,-3-9 1778,-2-3-1966,4-13 0,-6-12 861,0-20 1,2-15-769,3-27 1,-2-14 30,1 24 1,1-2 0,0-8 0,0-3 365,2-4 0,0-1 0,0-6 0,0-2 0,0 3 0,0 1 0</inkml:trace>
  <inkml:trace contextRef="#ctx0" brushRef="#br0">13820 5516 8317,'24'-38'-125,"-1"0"0,1 7 116,5-3 0,4 6 210,0 4 1,13-1-74,1 6 0,8 2 117,7 7 0,1-1-504,4 6 0,-4 1 335,-6 4 1,3-2-63,6-3 0,13 4 67,-32-1 1,1-1 0,1-1-1,1 0-155,3-1 0,-1 1 1,-3 0-1,0 0 89,3-1 1,0 0 0,-3 3 0,0 1 23,3-2 1,0 1 0,-3 3 0,0 2-109,-3-2 0,-2 2 0,35 13 85,-13-2 1,-6 4-255,2-4 0,-2 5 306,2 0 0,-9 1-115,4-1 0,-5 3 48,0 7 0,-9-5-7,-10-1 0,-3 1 41,-1 4 0,-7-4 188,-3 0 0,-2-7-108,2 2 0,-1-3 315,5-2 1,-4-4-387,5-1 0,0-4 218,4 4 0,-4-4-307,-1 4 0,-5 1 90,1 4 1,-8-3 56,-2 3 1,-6-3 34,2 8 1,-5 4-103,-5 0 1,2 1 65,-6 4 1,-1-2-46,-4 7 0,0 3 35,0 2 1,6 3-9,3 2 1,-1 3-74,1 6 0,0 1 10,5 14 0,0-1-230,0 5 1,0 2 194,0 3 0,0-34 1,0 1-155,0 4 0,0 1 0,0 0 0,0 0 216,0-1 1,0 1-1,0 2 1,0 1-235,0-4 0,0 1 1,0 0-1,0 0 281,0-3 0,0 0 0,1 1 0,0 0-53,1 1 1,1 1 0,-2 0 0,1 0 22,2-3 1,1 0 0,-1 0 0,0 0-33,1-2 0,0-1 1,1 1-1,0 0-227,-1-1 1,0 1 0,-2-1 0,0 0 91,0-2 0,-1 0 0,-1 38-219,-1-7 0,-1-2-191,-4-3 0,-4 9 199,-10-4 0,3-3-168,-3-7 1,3-9 281,2-4 1,1-10-319,4-5 1,1-9 517,3-5 0,3-7 0,-2 2 0,2 4 0</inkml:trace>
  <inkml:trace contextRef="#ctx0" brushRef="#br0">13678 9440 7967,'-27'0'-188,"3"0"-280,10-7 587,8 6 0,18-6-76,7 7 0,13 0 323,6 0 0,5 0-81,4 0 1,5 0 11,10 0 0,15-1-479,-33-1 0,2-1 1,5 0-1,1-2 266,2-1 1,1-2 0,-1-2 0,-1 0-16,2-2 1,-1 0-1,4-2 1,1-1 15,5-1 0,0-1 1,-2 2-1,-1 0-99,-1-1 0,-1-1 0,-4 2 1,-1 0 16,-6 1 1,-1 0 0,-2 0 0,1 1-434,2 0 0,-1 2 1,-5 3-1,-2 2 430,22 1 0,-1 4 0,-8 1 0,2 0 0</inkml:trace>
  <inkml:trace contextRef="#ctx0" brushRef="#br0">14460 10122 8071,'-27'0'-505,"3"0"1,4-1 419,6-4 1,4 3 66,1-3 0,5-2 515,0-3-276,2-3 1,10-1-36,6 0 0,7-7-27,7-2 1,5-9-93,1-1 0,5 0 42,-1 4 1,3 1-476,2 0 1,-2 12 205,-3 6 0,-10 9 160,-9 5 0,-3 11 0,-2 7 0</inkml:trace>
  <inkml:trace contextRef="#ctx0" brushRef="#br0">14446 10250 8071,'9'10'-210,"1"-1"1,-6-4 176,6 4 1,-7 1 77,2 4 0,-4 5-224,-1 0 1,0 6 61,0-1 0,-1-4 160,-4-1 0,2 0-18,-7-5 5,7 4-54,-3-17 1,6 4-9,0-10 1,0-7-15,0-7 1,6-6 31,4 1 0,2 3 93,3 2 0,-1-1-79,0 1 1,5 0 99,0 5 1,1 6-93,-1 3 0,-3 3 16,3 2 0,-8 0 156,-1 0-80,-7 0 1,3 2 94,-6 3 1,0 3-80,0 6 1,-6 0-106,-4 0 0,-2 5 56,-3 0 1,0 5-112,-4-5 1,3 0 19,-3-5 0,8-1-399,1-4 275,1-2 0,-4-11-194,4-5 0,3-7-45,6-12 1,1-6 171,4 1 0,-2-6 215,6 1 0,-1 2 0,2-2 0,3 6 0,-4-1 0,-1 9-23,1 5 1,-4 3 22,5 2 0,-6 6 238,6 4 1,-2 5-74,1 9 0,2 5 174,-6 14 1,6 6-68,-1 3 0,-4 7-4,-1 3 0,1 10-110,-1-1 1,1-2 121,-1-3 0,-2-1-102,6 1 0,-1 0-218,2-9 1,1-4 53,-7-10 0,6-2-108,-5-4 1,1-7-201,-1-6 293,-4-7 0,6 2-125,-7-10 1,-2-5 120,-3-9 0,2 2-542,-6-7 0,4 1 98,-5-6 0,6 1 49,-6-1 0,7 1 400,-2-1 0,-3 1 0,1 0 0</inkml:trace>
  <inkml:trace contextRef="#ctx0" brushRef="#br0">15014 9852 8068,'-9'25'-452,"-1"4"0,6 2 462,-6 12 1,5-4 231,-4 4 0,6-3 59,-2 7 1,-1-8-104,1-1 1,0-11 80,5 2 0,0-10-138,0 0 0,2-8-152,3-2 0,-2-6-76,6 2 1,-4-10-170,4-4 0,-1-9 73,2-1 1,1-6-137,-6 1 1,4-2-379,-4-3 1,0 5 696,-5 1 0,0 5 0,0-2 0,0 6 0</inkml:trace>
  <inkml:trace contextRef="#ctx0" brushRef="#br0">15029 10079 8068,'0'15'-451,"0"-1"1,0-5 591,0 1 92,6-1 1,-3-1 442,7-3-463,-1 3 1,5-7-269,0 4 0,1-8 90,-1-2 0,-5-6-515,1 2 1,-5 1 123,4-2 356,-6 7 0,4-9 0,-7 4 0</inkml:trace>
  <inkml:trace contextRef="#ctx0" brushRef="#br0">15299 9838 8032,'0'14'-575,"-5"2"402,0 3 0,-1-2 421,1 7 1,-3 1-97,-6 8 0,-2-1-162,-3 6 1,4 0 32,-4 4 0,1-5-9,-1-4 1,3 2-97,-3-2 1,4-2 122,0-7 1,6 0-378,0-10 1,5 3-80,0-7 415,2-4 0,2-6 0,0-8 0</inkml:trace>
  <inkml:trace contextRef="#ctx0" brushRef="#br0">15128 10293 8032,'14'-8'-466,"2"1"-58,3 7 0,-3 7 824,3 2 1,1 4 13,-1 1 0,2 5-115,-2 0 0,-3 5 8,3-5 1,-2-2-164,2-7 0,-3 1-143,3-7-378,-4 7 393,0-9 84,-1 4 0,-6-18 0,-2-4 0</inkml:trace>
  <inkml:trace contextRef="#ctx0" brushRef="#br0">15455 9980 8032,'16'-14'0,"3"-1"0,1 4-649,4-3 0,3 3 478,-3-8 1,-4 3 574,-1 2 0,2 2-193,-2 2 1,-2-3 295,-7 4-66,2 3-238,-4-1-160,0 7 0,-3 13 32,-10 6 0,-3 6 19,-6 4 1,-5 5-5,0 4 0,-6-1-32,1 1 1,2-1-39,-2 6 1,0-5 41,-4 0 1,4-6-295,1 1 0,5-3 96,-1-2 0,3-1-137,2-3 0,5-4-144,-1-6-958,7-6 1375,-3-1 0,6-20 0,0-3 0</inkml:trace>
  <inkml:trace contextRef="#ctx0" brushRef="#br0">15612 10136 8032,'9'5'-37,"0"0"1,-5 11-67,0-2 1,-2 5 396,-2 0 1,0 3-43,0 6 1,0 1-274,0-1 0,-2 1 72,-2-1 1,2 0-227,-3 1 0,-1-5 81,1-1 0,-1-5-595,1 1-84,4-10 349,-6 4 1,7-13 423,0 0 0,0-7 0,0-7 0,-6-13 0,-2-3 0</inkml:trace>
  <inkml:trace contextRef="#ctx0" brushRef="#br0">15668 10165 8015,'15'0'0,"-6"0"-50,1 0 1,-6 6-72,6 4 0,-5 2 449,4 2 0,-6 1 93,2-1-962,3 0 324,0 0-742,6-6 574,-6-2 385,4-6 0,-10 0 0,4 0 0</inkml:trace>
  <inkml:trace contextRef="#ctx0" brushRef="#br0">15910 10094 8015,'10'0'0,"-1"0"0,1-2 86,4-3 0,0 2 156,0-6 1,5 4-245,0-5 0,6 1 83,-1-5 1,3-5-269,1 0 1,-1-5-288,-3 5 1,-4-1 274,-5 1 1,-1 8-551,0-4 749,-6 4 0,5-3 0,-5 0 0</inkml:trace>
  <inkml:trace contextRef="#ctx0" brushRef="#br0">16251 9795 7998,'10'-13'51,"-1"4"0,-4-4 169,4 4 1,-1 1-178,2-1 1,3-1 101,-4-4 0,4 0-314,1-1 0,-3 1 118,3 0 1,-6 0-61,11 0 1,-11-4-133,6 4-40,-3-3 124,-3 9-228,-2 0 0,-6 3 103,0 10 1,-6 3 69,-3 6 1,1 0 274,-2 0 1,2 1-129,-1-1 0,2 0 272,7 0 1,-4 0-102,-1 1 1,0-1 59,5 0 1,0 5 114,0 0 1,2 6 128,3-1 0,-2 4 93,6 6 0,-6-3-132,2 7 1,1-3-283,-1 7 1,0-7 78,-5 8 1,0-5-327,0 0 0,0 1 140,0-6 0,0-4-141,0-6 1,0-5-58,0 1 0,0-3-637,0-2-166,0-6 664,-6-2 1,-1-12 55,-2-4 0,-2-4 301,6-5 0,-4-3 0,4-7 0,-6 1 0,3-13 0,-6-3 0</inkml:trace>
  <inkml:trace contextRef="#ctx0" brushRef="#br0">16337 9951 7998,'0'-22'-346,"0"2"378,0 12 0,0 3 306,0 10 0,0 4-112,0 10 1,0 2-232,0 3 0,-5 2-40,0-2 1,-6 3-77,2 1 1,-2-1-235,1-3 1,-3 1 236,4-6 0,-2 5-422,1-5 356,-2 0 1,9-7 183,-7-2 0,7-4 0,-3-6 0</inkml:trace>
  <inkml:trace contextRef="#ctx0" brushRef="#br0">16365 10008 7993,'21'-6'0,"-6"4"0,4-2 0,-3 2-341,-2 2 1,5 0 46,0 0 692,0 0-1084,-5 6 224,-6 2 462,-1 0 0,-14 5 0,-1-5 0</inkml:trace>
  <inkml:trace contextRef="#ctx0" brushRef="#br0">16536 9525 7993,'0'14'-113,"0"0"1,0 1-219,0-1 0,0 5 604,0 0 1,0 0 175,0-5-617,6 0 1,-3-1 55,7-4-135,-1-2 1,5-14 71,1-2 1,4-5-133,-1-5 1,1 1 109,-4-5 0,4 5 197,0-1 0,0 3 0,-5 2 0,-5 2 0,1 2 0,-6 4 122,6 6-145,-7 0 1,2 1 425,-10 4 0,-3 8-158,-6 6 1,-2 1 179,-3-1 1,-1 2-98,-4 2 0,-3 3-130,3-7 1,4 4-157,1-4 1,5 0 197,4-5-423,4 1 166,6-1 1,11-8-142,3-6 0,11-6 38,4-8 0,1-1-44,8 1 0,-7 0-43,3 0 1,-4 1 97,-2 4 0,-1-2-277,-3 6 235,-4-6 107,-6 9 1,-6 2-48,-3 10 0,-10 2 85,-4 3 1,-10 7-64,-5 6 1,-7 1 121,-3 4 1,-5 2-46,1-2 1,3 5 123,2-5 1,3-2 169,2-7 1,5 1-86,4-6 1,10 0 280,4-5-265,4-6 1,9-1-215,6-7 1,11-8 121,8-6 1,7-2-136,-2-8 0,3-1-51,1-8 1,-1 3-257,-3-4 0,-4 4-85,-11 2 0,3 6-83,-8 3-234,-5 3 119,-7 8 421,-18 21 0,-4 9 163,-12 16 0,-2 1 0,-4-5 0,3 0 22,-7-1 0,6-1 37,-1 6 1,5-6 280,4 1 0,-1-3-157,6-2 1,6-6 298,8-3-331,4-3 0,12-8-200,3-3 1,11-7 114,4-7 1,-1-2-104,5-13 0,1 0-20,-6-4 1,4 4-198,-9 0 0,-2 5-189,-2-4 0,-3 7 37,-2 2 406,-6-1 0,4 8 0,-4-8 0</inkml:trace>
  <inkml:trace contextRef="#ctx0" brushRef="#br0">16820 9710 7935,'0'28'725,"0"1"1,0 1-283,0 3 0,-2 3-84,-2 7 0,2 4 44,-3 1 1,-1 7 38,1 2 1,1 1 37,4 9 1,0 4-577,0 4 1,4 1 363,1-5 1,6-1-237,-1-4 0,2-7 144,2-7 1,1-13-132,-1-1 1,0-3 115,0-7 1,1 4-557,-1-8 1,-5-4-805,1-1-874,-7-3 2045,10-8 28,-12-2 0,5-12 0,-6-2 0</inkml:trace>
  <inkml:trace contextRef="#ctx0" brushRef="#br0">4223 16249 8200,'-8'0'-912,"2"7"901,6 2 1,0 4 117,0 1 1,1 7-27,4 2 0,-2 4 17,7 2 1,-1 4-64,6 0 1,3 5-3,1-5 0,7 5-64,-3-5 0,4 0 68,2-4 0,1-3-47,3-2 1,-1 1 41,5-6 1,-3 0-164,4-4 0,-7-6 118,2 1 0,2-7-10,-2 1 1,5-2 52,-5-2 1,12 0 111,-3 0 0,12 0-72,3 0 1,4 0-100,6 0 0,1 0 39,-7 0 0,1 0 42,-5 0 1,6 2-157,3 2 1,12-2-97,-36 0 1,1 1-1,-3 0 1,1 0 121,1-1 1,1 1-1,33 1 52,0-4 1,-36 0-1,2 0-5,2 0 1,2 0 0,0 0 0,1 0 28,5 0 0,0 0 0,-2 0 0,-2 0 0,-3 0 0,0 0 1,5 0-1,0 0 35,-1 0 0,1 0 1,2 0-1,0 0-41,5 0 0,0 0 0,-3 0 0,0 0 61,-4 0 1,-1 0 0,2 1 0,1 0-57,2 1 0,1 1 0,-3-2 0,0-1-240,5 3 1,0-1 0,-5 0 0,0-1 229,0 2 0,0-1 0,0-1 0,1 0-50,1 1 1,1 0 0,-2-3 0,1-1 41,3 0 0,0-1 1,-3-2-1,-1-1-9,-3 2 1,0-1 0,5-3 0,2-1-57,2-1 0,0 1 0,-2-2 0,-1 1 57,-1 0 0,-1 1 1,-7 1-1,0-1 19,1-3 1,-1 0 0,-1 3-1,0 1-155,6-2 0,0 1 0,-3 1 1,0 1 179,-3 3 0,-2-1 0,-2-1 0,-2 1 31,27 0 0,2 0 160,-3 5 0,-1 7-158,2 2 1,-9-1 26,-1 2 0,-5-1 35,-5 5 1,-4 1 271,0-1 0,-2 0-390,-8 0 1,0 0 541,-4 1 1,1-1-605,3 0 1,-3 0 510,3 0 0,2 5-438,-2 0 0,0 7 150,-5-3 0,-1 11-110,-3 3 0,-2 4 204,-3 2 1,-5 1-134,0 4 1,1-4 79,-6 3 1,-1-1-155,2 2 0,-6-4-32,6 3 1,-1-4 34,5-5 1,1-4-110,-1-5 0,-5-7-163,1-3 1,-1-10 55,6-4 0,-6-5-29,1-5 1,-1-6 124,5-12 0,-4-3-65,-1-11 1,-4 3 142,4-4 0,-1 2 6,2-2 1,2-3-27,-2 3 1,1-1 115,-2 1 1,4-2 30,-3 7 1,7-5-73,2 5 0,8-5-29,1 5 1,1-5 4,4 5 0,-3 1-46,-2 9 0,5-3 17,1 7 0,-1-4-12,-5 4 1,1-5 10,-1 5 1,1-5-15,-1 5 0,2-1 17,3 1 0,-1 2 11,6-7 0,1 7 108,9-2 0,-3 3-104,7 2 1,-6 6 51,2 3 1,-1 3-43,-4 2 0,3 2 5,-9 3 1,0 3-13,1 6 1,0 2-10,4 3 1,7-4-52,3 4 1,7-3 59,-2-2 0,4 1-145,-4-1 0,-5 0 135,5 0 0,-3-4 100,3-1 0,8 1-85,6 4 1,1-2-6,-31-7 0,-1 0 0,33 8-18,-2-4 1,4-1-259,-3 1 0,-30-7 1,1 0 199,-1 0 0,1 0 0,3 0 0,0-1 40,-3 2 0,-1-1 0,2-1 0,1 0-28,-5 1 0,0 1 0,2-3 1,1 0 31,2-3 1,0 1-1,1 0 1,0 1 9,1-4 1,1 0-1,2 1 1,-1 0 7,-4 0 0,0-1 0,6-2 0,0 1 2,-4 1 1,0 1-1,3-2 1,0 1 1,4 0 0,1 0 0,-4-1 0,-1-1 8,0 2 1,-1 1 0,1 0 0,0 0-15,-3-1 0,1 1 0,1 1 0,0 1-2,1-3 0,-1 0 0,0 4 0,-1-1-49,-3 0 0,0 0 0,-2-2 1,-1 1 52,34-2 1,-2-4-22,-34 7 0,1-1 0,38-8 31,-39 7 1,0-1 0,38-8 11,-7-1 1,-11-2-121,-3-3 0,-4 2 311,4-7 1,0-4 39,0-6 0,-5 0-58,0 1 1,-1-4 110,1-5 1,-5-4-24,-9 3 1,2-7-131,-7 7 0,2-5-94,-2 1 0,-2 1-209,7-6 0,-3 5-158,8-5 1,-4 0-489,9-5 1,-4 6 786,-2 4 0,-2-1 0,-1 6 0,1 5 0,-5 6 0,-4 2 0</inkml:trace>
  <inkml:trace contextRef="#ctx0" brushRef="#br0">9839 17827 8258,'-14'0'-279,"0"0"0,1-1 254,4-4 886,2 3-694,7-4 1,2 8-46,3 2 0,2 4 51,8 7 1,-1-1-37,0 0 0,5 7-231,0 2 0,-5 9 81,-4 1 0,-2 7-485,1-3 0,-3 0 38,-6 1 0,0-7-597,0 2 1057,7-9 0,-6-3 0,6-7 0</inkml:trace>
  <inkml:trace contextRef="#ctx0" brushRef="#br0">10067 17884 8258,'6'8'0,"-5"5"44,4-4 0,-3 4 149,-2 1 1,0 5-395,0 0 0,5 5 12,-1-5 0,1 0-13,-5-5 1,5-5-144,0 1 345,6-7 0,-4-3 0,8-8 0</inkml:trace>
  <inkml:trace contextRef="#ctx0" brushRef="#br0">10337 17742 7484,'0'14'75,"0"1"1,-2 0 165,-3 4 1,2 3-125,-6 7 0,-1 6-110,-4 2 0,-2 1-237,-3 5 0,-1-3 56,-4 7 1,-3-3-237,4-1 1,2-7 409,2-3 0,-9-3 0,-2-1 0</inkml:trace>
  <inkml:trace contextRef="#ctx0" brushRef="#br0">9711 18211 8258,'10'16'0,"-1"3"0,-4 8-397,4 6 1,-4 2 180,5-2 1,-6-1 340,6 5 1,-5-5-146,4 1 0,-4-8 4,4-1 1,-4-11-328,4 1 283,-5-9 1,8 1 1,-9-14 24,7-6 1,-5-2-122,4-8 1,1 1 112,4-6 1,2 1 10,3-1 0,3-4 96,6 0 1,1 0-75,-1 5 0,7-1 193,3 1 1,1-1-57,-1 1 0,-3 1 10,-7 3 1,1-1-34,-1 6 0,-1 2 103,-3 7 1,-4-1-102,-6 6 0,-4 1-179,-1 4 0,-5 3 2,0 6 0,-8 4-254,-6 15 1,-9 6 323,-5 13 0,-2-3 0,-3 5 0</inkml:trace>
  <inkml:trace contextRef="#ctx0" brushRef="#br0">9924 18524 8258,'15'-8'0,"-1"-3"0,0 6 0,7-4-427,2 4 0,3 0 213,-3 5 0,-1 0 596,-3 0-463,-3 0 1,3 7-128,-9 2 0,-4 4 107,-6 1 0,0 0-9,0 0 0,-2 1 85,-2-1 0,-4-5-40,-7 1 1,6-7 202,0 2-278,5-4 379,-2-1-152,6 0 1,6 0 95,4 0 1,7 0-107,2 0 1,5 5-34,-5 0 0,0 6 43,-5-2 1,0 9-31,0 1 1,-6 6-78,-3-1 0,1 2 64,-1 3 0,0-7 59,-5-3 0,-2 1-31,-2-1 0,0 0 4,-5-4 0,4-3-14,-4-2 1,-1 2 1,-4-2 0,0-2-82,0 1 1,-1-6 84,1 2 1,0-3-143,0-2 1,4 0 65,1 0 1,1-2-199,-2-3 156,4-3 0,6-6-14,0 0 0,2-5-19,2 0 0,9-8-13,6-1 1,6-7-175,-1-8 1,3 1 122,1-1 0,1 1 148,-1-1 0,1 0 0,-1 1 0</inkml:trace>
  <inkml:trace contextRef="#ctx0" brushRef="#br0">10408 18311 8258,'9'-2'68,"1"-3"0,1-1 189,8-3 0,3-6-399,6 1 0,2-2 163,4-7 0,0-1-163,4-4 0,-3 4 136,-7 0 0,-1 8-16,-3 2 1,-4 2 76,-5 7 1,-1 0-136,0 5 0,-6 13 106,-3 6 1,1 12-34,-1 7 0,0 5 189,-5 4 1,0 5-129,0 10 0,0 1-108,0 3 0,-5 4 181,0-4 0,0 1-6,5 4 1,-1-16-19,-4 2 1,3-13-94,-2-11 0,2-6 51,2-13-213,0 1 1,-1-8 115,-4-2 1,-3-10-137,-6-4 0,-2-4-263,-3-1 0,-3-5 414,-7 0 1,-1-1-520,-3 1 1,2 1 173,-7-5 0,5 4 366,-5-5 0,6 2 0,-1-2 0,9-4 0,5-1 0,10 6 0,4-6 0,3 6 0,2-1 0,2 2-101,3 3 0,3 3 62,6-3 0,2 3 368,3 2 0,-2 5-114,7-1 0,-2 7 79,1-2 0,3 4-35,-7 1 1,0 0 51,-5 0 1,-1 7-276,-4 8 1,2 0 126,-6 9 0,0-5-238,-5 5 1,-2-2 118,-3 2 1,-3 1-40,-6-6 1,1 1-26,4-1 1,-4-8-13,4 4 1,1-11 99,-2 1-20,7-3 1,-1-5-151,8-7 1,9-3 83,6-15 1,11 3-340,-2-8 1,10 4 111,0 5 1,3-7 244,2 2 0,-7-2 0,-1 2 0</inkml:trace>
  <inkml:trace contextRef="#ctx0" brushRef="#br0">11389 17756 8258,'0'-20'-19,"0"4"231,6 2 0,0 9-37,4 10 0,1 9 77,-6 10 1,0 7-283,-5 2 0,0 5 71,0-4 1,0 0-400,0-1 0,-7-4 12,-2-1 1,-4-1-197,-1-8 0,0 0 235,-1-5 0,0-1-237,-4-4 544,3-2 0,-11-1 0,5 2 0</inkml:trace>
  <inkml:trace contextRef="#ctx0" brushRef="#br0">11232 18112 8258,'-7'0'-495,"0"0"478,20-7 1,3 4 203,12-6 1,5-1-123,0-4 1,5-5-144,-4 0 0,3-6 36,-3 1 0,-1-1 128,-5 1 0,-1 1-238,-3 8 1,-4 0-11,-5 10-156,-8 0 0,-2 16 57,-10 3 0,-9 12 113,-9 2 1,-4 7 89,-2 7 0,1 1-15,-1 0 1,1-1 109,0 1 1,1-7 239,3-2 1,3-6 601,7-4-357,6-4-259,2-12 1,9-8-190,7-9 0,1-6-89,12-4 0,1-1 66,5-4 1,-6-1-22,1 6 0,-2-5-146,2 5 1,-5 5 15,-10 5-198,4 5 0,-12 6 120,4 12 1,-10 2-10,-4 8 1,-5 1 165,-5 8 1,-3-1-2,-7 6 1,1-7-15,-1 2 1,1-3 101,-1-1 1,3-2 175,2-4 1,3-2 97,7-7 246,6-6-327,2-2 1,12-7-320,4-4 0,9-3 130,4-6 1,9-5-106,1 0 1,0-6-39,-4 1 0,-1-1-268,1 1 0,-7 4-207,-3 5 1,-4 3 194,0 2 1,-6-1-138,1 6 490,-7 1 0,-3 10 0,-8 2 0</inkml:trace>
  <inkml:trace contextRef="#ctx0" brushRef="#br0">11503 18339 8140,'4'14'97,"1"1"0,1 7 12,-1 6 1,-2 2 50,7 8 0,-7 0-14,2 5 0,-4-1-48,-1 1 0,0 3-144,0-4 1,0 4-46,0-8 0,-1-8 132,-4-1 1,3-10-396,-2-1 237,-4-8 0,5-4-44,-7-6 0,5-6-201,-4-4 1,4-2-107,-4-2 0,-1-5-65,-4 0 533,0-7 0,0 4 0,-1-6 0</inkml:trace>
  <inkml:trace contextRef="#ctx0" brushRef="#br0">11332 18709 8135,'14'0'-1024,"0"0"1,-4-5 732,-1 0 291,1-6 0,4 8 0,0-6 0,-6 5 0,3 0-8,-6 8 0,4 4 131,-4 7 1,2-1 194,-3 0 0,-1 0-209,7 0 1,-5-1 100,4-3 1,1-4-421,4-6 1,0-2 46,0-2 163,-6-4 0,11-13 0,-3-1 0</inkml:trace>
  <inkml:trace contextRef="#ctx0" brushRef="#br0">11616 18552 7751,'-8'0'714,"2"0"-672,6 7 1,2-1 119,2 4 0,0 1-586,5-7 0,1 3 116,4-3 308,0-2 0,0 4 0,0-6 0</inkml:trace>
  <inkml:trace contextRef="#ctx0" brushRef="#br0">11759 18083 8011,'9'-14'310,"0"0"1,1-5-184,4 0 1,0 0-216,1 5 0,4-5 125,0 0 0,4 0-99,-4 5-1114,0-1 617,-5 1 179,-6 0 0,-1 8 380,-7 6 0,-13 6 0,-3 8 0</inkml:trace>
  <inkml:trace contextRef="#ctx0" brushRef="#br0">11773 18055 8011,'0'14'60,"0"0"0,0 1 182,0-1 0,0 6-14,0 4 0,4 4 49,1 6 0,5 2 14,-6 7 0,1-1-146,-5 1 1,-1-1-160,-4 1 0,2-2-343,-7-3 1,7-5 281,-2-9 0,2 0-1043,-2-10 531,4 3 77,-5-15 1,6-4 139,0-12 1,0-2 369,0-7 0,0-3 0,0-7 0,4 3 0,1-3 0,6 3 0,-1 1 0,-3 3 0,3 2 0,-1-1 0,6 6 1,-6 0 109,1 5 0,-1-1 212,5 1 0,0 5-68,1-1 0,-6 7-66,1-2 1,-1-1-71,5 1 1,-4 0-141,-1 5 0,-4-4-98,5-1 140,-7 0 1,3 13 135,-6 6 0,0 4-107,0 10 1,0-1 116,0 11 0,0 0-65,0 4 1,0 1 136,0 0 0,0-2-160,0-3 1,0-3-114,0-7-241,0 0 0,5-6 27,-1-3-732,1-9 683,2-4 1,-6-14-322,4-6 619,3-6 0,-7-9 0,6 1 0</inkml:trace>
  <inkml:trace contextRef="#ctx0" brushRef="#br0">12086 18225 8011,'7'-22'-107,"6"2"-55,-3 6 0,2-2 80,2-3 1,5 3-184,0-3 1,5-1 211,-5 1 0,1 0-6,-1 4 0,-7 6-339,2-1 133,-10 7 265,3-3 0,-14 6 0,-7 6 0,-8 2 0</inkml:trace>
  <inkml:trace contextRef="#ctx0" brushRef="#br0">12157 18112 8011,'6'22'0,"-4"5"85,2-4 0,-2 6 95,-2 4 0,5 3-9,-1 7 0,1 0-107,-5-1 1,0-1-201,0-3 0,-2 3 55,-2-3 0,2-5 129,-3-4 1,4-2-332,1-8 0,-2 0-40,-2-5-341,2-6 381,-4-2 0,4-8-32,-3-2 1,4-6 314,-4-9 0,3-3 0,2-6 0,0-1 0,0 1 0,7-2 0,2-3 0,-1 1 0,2-6 0,-1 7 0,5-3 0,5 1 80,0 5 1,0-2 110,-5 11 1,1 0 504,-1 5-221,0 6-306,0 1 1,-1 14-45,-4 2 0,-2 10 30,-7 5 0,0 1-227,0-1 1,0 3 113,0-4 0,0 4-377,0 2 0,0-2 5,0-4 1,0 3-459,0-8 788,0 1 0,-7 2 0,-1 1 0</inkml:trace>
  <inkml:trace contextRef="#ctx0" brushRef="#br0">12228 18510 8011,'8'-14'-1448,"-2"6"1469,-6 1 1,-2 14 131,-2 2 1,0 5-105,-5 5 1,6 3 11,-2 7 1,-1-5 86,1-1 0,0-1-109,5 2 0,0-3-191,0-7 248,7 0-262,0-6 0,6-5 55,-3-12 1,1-7 58,-7-13 1,7-4-46,-1 0 0,1-6-159,-2 1 1,4-5 197,-3-4 1,2 2-28,2-2 1,-1-2 155,-3 2 0,4-6-89,0 6 1,0 1 310,5 8 1,-3 5-61,-2 10 0,0 4 69,1 9 0,-6 4-63,1 6 1,-7 3 76,1 6 1,-2 7-284,-2 13 1,0 1 128,0 3 0,-6 2-203,-4 2 1,2-3 46,-1-11 0,4 3-83,-4-7 0,5 0-23,0-5-115,2-6 27,2-2-15,6-25 0,-2 8 93,5-13 1,1 7 63,4 3 0,0 1 154,0 4 0,0 2-100,1 7 0,4 2 89,0 3 0,4 2-18,-4 8 1,-1 0 78,-9 4 0,4 4-16,-4 5 1,-2 0-35,-3 1 1,-2 4-118,-2 0 0,-6 2 72,-4-2 1,-3-3-129,-1 3 1,-5-3 58,0-1 1,-4-2-26,4-4 1,-2-7 2,2-6 0,3-7-92,-3 1 1,5-4 77,5-4 0,-2-4-5,6-6 0,0-5-136,5 0 1,8-5 86,6 5 1,2-2-209,8 3 0,-2 0 71,2-6 1,2 6-204,-2-6 436,-3 0 0,6-11 0,-5-1 0</inkml:trace>
  <inkml:trace contextRef="#ctx0" brushRef="#br0">12910 17799 8238,'-9'16'10,"-1"3"1,5 3 240,-4 6 1,-1 5-125,-4 1 0,-5 5-208,0-1 0,0 1 69,5-1 0,0 2-13,0-7 1,4 0-137,1-4 0,4-7-269,-4-3 0,5-8-830,0-2 1260,2-6 0,-4-3 0,-2-7 0</inkml:trace>
  <inkml:trace contextRef="#ctx0" brushRef="#br0">12768 18169 8011,'14'0'0,"-4"6"332,-1 3 1,-4 12-37,4 7 0,-5 2-128,0 8 1,-2-5 59,-2 5 0,0-1-192,0 1 0,0 1 82,0-6 0,0 0 110,0-4 0,0-1-387,0 1 0,0-7-1258,0-3 24,0-3 1393,0-9 0,-6-7 0,-2-7 0</inkml:trace>
  <inkml:trace contextRef="#ctx0" brushRef="#br0">12981 18041 8011,'14'0'637,"1"-5"-743,-1 0 1,0-6 133,0 2 0,5-4 178,0-1 0,0-5-636,-5 0 286,1 0 0,-3 9-837,-2 1 682,-4 6 0,-6 4 299,0 14 0,-13 11 0,-2 11 0</inkml:trace>
  <inkml:trace contextRef="#ctx0" brushRef="#br0">12981 18311 8011,'-14'36'-366,"5"-1"-47,-1-7 1,5-6 1186,-4-3 0,6-8-222,-2-1 1,10-7-350,4 2 0,10-10-161,5-4 0,-2-10-265,2-5 1,-1-5 154,6-4 1,-7 3-85,-3-3 1,0-2-473,-5 2 0,3 5 331,-7 4 0,-4 7-582,-1-2 875,-3 3 0,-2 2 0,0 0 0</inkml:trace>
  <inkml:trace contextRef="#ctx0" brushRef="#br0">13138 18112 8011,'0'8'-720,"0"-2"963,0 0 0,0-3 222,0 7 1,0 1-85,0 8 1,0 3-151,0 6 1,-5 7-51,0 3 0,-4 0-28,4 5 0,-5-4-152,6 9 1,-1-1 128,5-4 1,0 1-503,0-11 1,5-5 105,-1-4 1,8-8-85,-3-2 0,-1-6 43,1-8 0,-4-13-205,5-6 0,-6-12 128,6-7 1,-5-5 80,4-4 1,-1 1 302,1-6 0,4 0 0,-5-5 0</inkml:trace>
  <inkml:trace contextRef="#ctx0" brushRef="#br0">13280 17913 8011,'14'-29'0,"-1"2"-233,-4 4 0,4-3 62,-4 7 1099,4 1-155,1 3-663,-6 7 0,-2 8 112,-6 10 0,0 3-134,0 1 1,0 5-69,0 0 0,-4 4-166,-1-4 0,-5 0-128,6-5 0,-3 1 81,3-1-357,2-6 208,-4-2 196,6-6 1,1-6 36,4-4 0,1 2 151,4-1 1,2-1-73,-2-4 1,3 5 111,1-1 0,2 7-44,3-2 0,-4-1 135,4 1 1,2 1 19,-2 4 1,-2 1-28,-7 4 1,-4 3-44,-6 6 0,0 5-54,0 0 0,-3 6 60,-7-1 0,-1 4-108,-12 6 1,-1 0 8,-5 4 1,1 3-63,0-3 1,1 3-206,3 2 0,-1-7-169,6-3 1,-5-7 184,5-3 0,0-5-467,5 1 688,0-10 0,-7 4 0,-1-5 0</inkml:trace>
  <inkml:trace contextRef="#ctx0" brushRef="#br0">13322 18197 8011,'23'-28'0,"-3"1"-4,-6 3 1,2-1 77,3 6 0,-2-5-119,7 5 1,-5 0 71,5 5 1,-7 5-140,2-1 107,-3 7 1,-3-2-479,-4 10 1,-4 4 482,-10 10 0,-15 10 0,-10 7 0</inkml:trace>
  <inkml:trace contextRef="#ctx0" brushRef="#br0">13322 18567 8011,'0'14'-99,"0"0"23,0-6 1,2-3 107,3-10 0,3-5 145,6-8 1,0-3-172,0-3 0,5-3 0,0 4 1,8-4-173,2-2 0,-1 7 104,5 3 1,-3 4 23,-1 0 0,-3 3 73,-2 2 0,1 4 107,-6 6 1,-1 2-19,-9 2 0,-1-1 229,-3 7 1,-4-1-176,4 6 1,-5 0 127,-5 4 0,-2 2-198,-8 3 1,0 7 60,-4-2 1,-4 4-484,-5 0 0,0-3 196,-1 3 1,1-1-396,-1 1 0,6-5 106,-1 1 0,7-7-100,-2-8 0,3-6-34,2-3 541,6-4 0,-5-7 0,5-2 0</inkml:trace>
  <inkml:trace contextRef="#ctx0" brushRef="#br0">13394 18140 8011,'14'6'520,"0"4"1,-1 9-84,-4 5 1,-1 4-190,-3 5 0,-4-1 66,4 6 1,-3-2 95,-2 2 0,0 3-181,0-3 1,-7 3-37,-2 2 0,-5 2-468,-5 8 0,3 0 149,-3 14 1,-2-7-2100,2 1 1900,-6 4 0,-3-7 1,16-38 222</inkml:trace>
  <inkml:trace contextRef="#ctx0" brushRef="#br0">15199 17216 8011,'0'-14'0,"0"0"-20,0-1 59,0 1 1,0 0 319,0 0 110,0 6-383,-6-5 229,4 12-188,-10-6 0,9 7-118,-7 0 0,5 0-35,-4 0 0,4 0 230,-4 0-246,-1 7 0,-4-6 88,0 4 0,-1 1-99,1-1 1,-5 6 42,0-1 1,-1-1 32,1 5 0,-3-3 12,-7 8 1,6-1 0,-1 1 1,5-4 12,-5 4 1,7-3-11,-2-2 0,3 1-10,2-1 0,4 0 14,1 0 1,6 0-48,-2 1 1,3-1 21,2 0 1,7 0-16,2 1 0,4-1 144,1 0 0,7 0-113,2 0 0,-1 1-34,2-1 1,0 0 37,4 0 0,-4 5-79,0 0 0,-7 0 78,2-5 1,-3 5-46,-2 0 1,-6 0 16,-3-5 1,1 5-15,-1 0 1,-1 5 6,-4-5 0,-4 6 5,-1-1 1,-11-2-64,2 2 1,-5-1 61,0 6 1,-3-1-93,-6 1 0,-1-6 85,1 1 0,-1-6-42,1 0 0,1-3 26,3-6 1,4 2-4,5-6 1,1 0 12,0-5 1,6-2 11,3-3 1,4 2 200,1-6-167,0 6 1,6-4 12,4 7 1,4 0-28,5 0 1,-3 2 165,3 3 1,1 4-31,-1 10 1,-2-2 54,-7 7 1,3-2-105,-4 2 1,-1 1 2,1-6 1,-5 5-65,0-5 0,3 4 48,-3-4 1,6 5 21,-5-5 0,1 6-49,-1-1 1,-2 1 134,6-1 0,-6 3-101,2-3 1,-3 7 7,-2 2 1,0 7-134,0-2 1,0 1 125,0-1 0,0 2-135,0-7 1,0 0 76,0-5 1,0-5-104,0-5 0,0-2-54,0-2-46,6-6 0,2 3 120,6-6 1,-4-2-89,-1-7 1,-1 0-323,1-5 1,4-2 173,-3-8 0,1 2-308,-2-7 1,4 0 27,-4-4 550,-2-1 0,5-5 0,-4-3 0</inkml:trace>
  <inkml:trace contextRef="#ctx0" brushRef="#br1">6583 15610 7682,'2'15'206,"3"4"1,1 11 205,3 13-77,4 6-545,-5 21 1,1-9 214,1 10 0,-5-14 139,4 0 1,-4-5-126,4 0 0,1-4 18,4-11 1,-5-2-176,1-6 1,-2-7-234,1-3 48,4-3 39,-11-9 1,4-2 388,-6-10 1,-6-9 0,-2-8 0</inkml:trace>
  <inkml:trace contextRef="#ctx0" brushRef="#br1">6597 15681 8051,'7'-22'0,"1"-1"-313,6 5 0,0 2 79,0-3 0,2-2 220,3 2 1,3-3-48,7 8 0,-2-2 158,-4 11 0,2 2 6,-6 8 1,-1 3 105,-9 6 1,2 8-97,-6 7 0,-2 4 88,-7 5 1,-4 8-222,-7-4 0,0 4 83,-4-3 1,3-5-105,-3-1 1,3-7 106,2-1 1,0-7-687,-1-8-59,1 0-71,0-6 750,6-8 0,2-8 0,6-6 0</inkml:trace>
  <inkml:trace contextRef="#ctx0" brushRef="#br1">7095 15581 8051,'-6'-8'-1411,"-2"8"1051,-6 10 0,-5 9 628,0 4 1,-2 4 7,2 2 1,3 1 140,-3 3 0,5-3-197,5 3 0,-2-3 66,6-1 0,0-7-140,5-3 0,0-4-23,0 0 1,2-7-199,3-4 171,2-2 0,8-2-290,-1 0 1,0-6-61,0-4 1,1-1-7,-1 1 1,0-7 50,0 3 0,0-3-68,1 2 1,-6 1 100,1 0 0,-2 0 35,1-1 0,2 6 132,-6-1 1,1 6-141,-1-6 310,-4 7 1,6-2 78,-7 10 0,4 3 55,1 6 1,0 0-124,-5 1 0,0-6-65,0 1 0,5-1-232,-1 5 171,1-6 1,-3 3-712,2-6 269,-2 0 0,4-5 1,-6-7 140,0-2 1,0-4 254,0-1 0,7-6 0,1-3 0</inkml:trace>
  <inkml:trace contextRef="#ctx0" brushRef="#br1">7209 15510 8051,'6'-8'-42,"-3"3"11,7 10 1,-5 3 350,4 6 1,-6 7-105,2 3 1,1 2 50,-1 3 0,4 1-53,-4 3 1,2-3-59,-3 3 0,-2-3 34,3-1 0,1-6-233,-1 1-35,-1-7-78,-4 4-176,0-13 0,0-8 166,0-10 1,0-9-580,0-4 0,0 1 311,0-2 1,0-5 433,0-4 0,0 0 0,0 5 0</inkml:trace>
  <inkml:trace contextRef="#ctx0" brushRef="#br1">7308 15595 8051,'10'0'169,"-1"0"0,1 0 58,4 0 0,0 0-316,0 0 1,5-6-3,0-3 1,7-4 137,-3-1 0,4-5-196,2 0 1,-7-5 68,-3 5 1,-4 2-336,0 7 1,-6-1-35,1 7-247,-7-8 696,3 11 0,-12-5 0,-2 6 0</inkml:trace>
  <inkml:trace contextRef="#ctx0" brushRef="#br1">7479 15325 8051,'0'-8'59,"0"4"113,0 8 1,0 11 14,0 8 0,0 6 170,0 4 1,0 3-127,0 7 1,5 0 209,-1-1 0,6 1-130,-5-1 0,6-4-285,-2 0 0,5-8 96,5-1 1,-1-12-231,5-7 1,0-7-263,0 2 0,4-17-369,-3-7 0,-2-6-307,2-3 0,-7-1 1046,2 1 0,-3-7 0,-2-1 0</inkml:trace>
  <inkml:trace contextRef="#ctx0" brushRef="#br1">8048 15425 8051,'0'-14'-129,"0"4"-64,0 1 1,0-1 391,0-4 0,0 4-77,0 1 0,1 0-10,4-6 0,3 1-20,6 0 0,0 0 47,1-1 1,-1 6-32,0-1 0,0 7-176,0-1 44,1 2 1,-3 10 36,-2 6 0,-4 8 182,-6 11 0,0 8-91,0 7 1,0-1-57,0-4 1,0 4 17,0 1 1,0-1-189,0-4 0,0-2-150,0-3 0,0-4-201,0-5 1,0-5 111,0-1 1,-6-7-135,-4-2 1,-2-1 236,-3-8 0,1 4 258,0-4 0,0 0 0,0-5 0,-1 0 144,7-7 1,8 4 198,10-6 0,3 5-18,1 0 1,5-3 110,0 3 0,6-7-437,-1 1 0,3-1 108,1 2 1,-1-4-272,-4 4 1,3-4-35,-7-1 198,0-1 0,-5 1 0,0 0 0</inkml:trace>
  <inkml:trace contextRef="#ctx0" brushRef="#br1">8588 15794 8051,'8'-14'622,"4"0"487,-10 0-254,4 6-1068,-6 2 1,0 9 73,0 6 139,0 7 0,-12 12 0,-4 1 0</inkml:trace>
  <inkml:trace contextRef="#ctx0" brushRef="#br1">13934 15439 8051,'0'14'298,"0"0"-124,0 7 0,0 1-281,0 7 1,1 5 163,4 4 1,-3 5 47,2 4 0,3 2 96,-2 3 1,1-7-329,-1-8 0,-2 0 85,6 1 0,-6-8-58,2-7 0,1-5-306,-1 1-354,0-10-42,-5-2 543,0-7 0,-5-8-45,0-7 304,-6 1 0,3-13 0,-6 5 0</inkml:trace>
  <inkml:trace contextRef="#ctx0" brushRef="#br1">13905 15581 8051,'7'-28'0,"1"-1"-17,6 1 0,2 4 199,3 1 1,-2 5-176,7-1 0,-5 5-9,4 4 1,-1 4-26,2 6 1,1 0 31,-6 0 0,-1 6 75,-9 4 1,2 4-56,-6 5 0,0-1 97,-5 5 0,0 1-196,0 4 0,-2-1 18,-3-3 1,-2 3-79,-8-4 1,1-2-24,0-2 1,0 1-155,-1-1 1,1-1 89,0-9 1,1 4-143,4-4 1,1-2 362,3-3 0,4 0 0,-4 0 0,3-2 0,2 4 0</inkml:trace>
  <inkml:trace contextRef="#ctx0" brushRef="#br1">14346 15439 8051,'8'-14'0,"-2"0"-16,-6 6 1,-1 3 124,-4 10 0,-3 4-60,-6 10 1,0-1 82,-1 5 1,1-1-25,0 2 1,5 1 35,-1-6 1,7 5 17,-2-5 1,4 0-324,1-5 128,0 0 0,1-1-314,4-4 1,3-2 82,6-7 0,-1-2-115,-4-3 1,4-3 133,-4-6 1,4-2 12,1-2 1,-4 0 45,-1-6 1,-1 6 185,1-6 0,3 5 0,-8-5 0,6 7 0,-6-2 13,1 3 289,2 8 64,-6 2 1,7 9-123,-3 6 0,-4 1-13,4 9 1,-3 1-73,-2-1 1,4 5 7,1-5 1,0 0-336,-5-5 1,1-1 86,4-4-341,-3 4 0,6-11-196,-4 2 618,-2-2 0,4-8 0,-6-2 0</inkml:trace>
  <inkml:trace contextRef="#ctx0" brushRef="#br1">14503 15354 8051,'9'0'-12,"0"0"1,-4 11 171,5 3 1,-2 10-133,1-1 1,-1 4 109,-3 2 1,-4-1-139,4 1 1,1-6 70,-1 1 0,0-7 39,-5 2-78,0-3 1,0-6-385,0-1-116,0-6 1,0 2 200,0-10 0,0-3 267,0-6 0,0-13 0,0-3 0</inkml:trace>
  <inkml:trace contextRef="#ctx0" brushRef="#br1">14588 15467 8060,'14'0'0,"0"-1"-229,0-4 1,1 2 264,-1-6 0,2-3 362,3-7 1,1 4-389,4-4 1,1-2-253,-6 2 1,0-1-175,-5 1 1,-1 8 160,-4-4 1,-2 9-196,-7-3 218,0 6 232,0-4 0,-13 7 0,-3 0 0</inkml:trace>
  <inkml:trace contextRef="#ctx0" brushRef="#br1">14702 15212 8051,'7'-7'-2,"0"6"1,-6-4 221,4 10 1,-3 10 59,2 14 1,-2 1 58,-2 8 0,0 6-108,0 8 1,0-3 91,0-1 1,0-4-78,0-2 1,5-5-212,-1-4 0,8-9-102,-3-5 1,5-5-278,5-5 1,-3-2 12,3-7 1,-2-8-217,2-7 0,-3-5 26,3-9 1,-2 1 21,2 0 499,-9 6 0,9-5 0,-11 5 0</inkml:trace>
  <inkml:trace contextRef="#ctx0" brushRef="#br1">15057 15240 8051,'0'-14'-292,"0"0"339,6-1 1,2 7 272,6 4 0,1 2-237,-1 2 1,0 2 7,0 2 1,-4 3-178,-1 2 1,1 5 123,4 1 0,-5-1-62,1 5 0,-7-3 66,2-2 0,-4 5-24,-1 0 1,0 1 9,0-1 0,-4-1-5,-1 5 0,-6-5-48,1 1 0,-1-4 73,2 0 1,-2-1-71,6 0 90,-6-6-79,9 5 65,-4-12-166,6 6 0,6-7 60,4 0 1,3 0-8,1 0 0,0-2-94,0-3 1,2 2-241,3-6 0,-3-1-642,3-4 1035,-3 0 0,-2 6 0,0 1 0</inkml:trace>
  <inkml:trace contextRef="#ctx0" brushRef="#br1">14559 15695 8051,'-7'0'-1598,"0"-6"2222,7 4-366,0-11 1,0 5-65,0-6 0,2-6-82,3-4 0,2-3-118,8-1 1,5-5-22,4-1 0,3-3-342,1 3 369,1-5 0,-1 9 0,0-5 0</inkml:trace>
  <inkml:trace contextRef="#ctx0" brushRef="#br0">15384 17031 8049,'0'-14'88,"0"6"68,0 2 1,0 25 80,0 9 0,0 10-9,0 5 0,0 4-93,0 1 0,-2-1-3,-2-4 1,2-1-79,-3 1 0,4-5-121,1 0 1,0-7-432,0 2 1,5-4 249,-1-5 1,6-4-417,-5-6 0,1-4-186,-1-1 850,-4-6 0,5-9 0,-6-10 0</inkml:trace>
  <inkml:trace contextRef="#ctx0" brushRef="#br0">15441 17458 8049,'8'0'0,"4"0"346,-2 0 0,-2 5-165,1-1 0,1 1-293,4-5 1,0 5 321,0-1-210,-6 8 0,11-11 0,-3 5 0</inkml:trace>
  <inkml:trace contextRef="#ctx0" brushRef="#br0">15811 16861 7880,'-7'14'-548,"4"2"587,-6 3 0,-1 9 0,-3 8 211,4 1 0,-8-1-24,2-3 1,3-4-128,2-1 0,2-1 111,-1-8 0,1 0-29,3-5 9,4 0-215,-6 1 138,14-1 0,1-6-396,6-4 0,0-4 123,0-4 1,-4 0-392,-1-5 1,-1 0-189,2-6 22,2 1 717,-10 0 0,4 0 0,-6 6 0,0 1 0</inkml:trace>
  <inkml:trace contextRef="#ctx0" brushRef="#br0">15782 16918 8049,'0'7'-347,"0"0"610,-6-7-44,4 0-85,-4 0 0,4 0-22,-2 0 0,2-2 59,-3-3-153,4 4 138,1-5-180,0 6-176,0 0 164,0 6-184,0-5 260,0 6 12,0-7 126,0 0-208,0-7 59,0 6 1,0-5-327,0-1 253,0 6 0,1-6-566,4 7-213,-3 0 823,4 0 0,-6 0 0,0 0 0</inkml:trace>
  <inkml:trace contextRef="#ctx0" brushRef="#br0">15711 16889 8049,'0'-14'0,"0"4"-634,0 1 264,0 6 1026,0-4-355,0 7 1,0 2 53,0 3 0,0 9-187,0 10 0,0 7-39,0 2 0,0 5-95,0-4 0,0 3-239,0-3 1,0-1-1,0-5 1,0-6-325,0-3 1,5-3 161,0-2 1,-1-4-534,-4-1 900,0-6 0,0 10 0,0-5 0</inkml:trace>
  <inkml:trace contextRef="#ctx0" brushRef="#br0">15640 17316 7784,'-6'7'-661,"4"1"753,-3-3 237,4-3 1,7 4 40,4-6 1,2 0-155,2 0 0,1-11-249,-1-3-44,6-10 24,-4 2 0,9-6-220,-6-1 0,5 1 57,-5-1 0,0 2-241,-5 4 0,0-3 150,1 7 307,-7 0 0,4 5 0,-4 0 0</inkml:trace>
  <inkml:trace contextRef="#ctx0" brushRef="#br0">15839 16946 8049,'8'-10'-601,"-3"1"301,3 6 308,-1-3 0,3 1 267,-1 0 1,1 0-207,4 5 0,2-1-121,3-4 1,-3 2 61,3-7 1,1 6-136,-1-6 0,-2 5-204,-7-4 1,3 4 115,-4-4 1,-3 4 212,-1-4 0,3-1 0,0-4 0</inkml:trace>
  <inkml:trace contextRef="#ctx0" brushRef="#br0">15995 16790 8049,'-9'15'0,"-1"4"0,6-1 46,-6 5-57,7 7 176,-10 7 0,10 4 57,-6-3 1,6 1-68,-2-6 1,2-1-205,-2-8 1,3 1 215,-2-6-133,2 0 1,4-11-390,2-3 156,4-4 1,8-2-48,3-4 1,-2-5 89,7-9 1,-6 2-155,0-7 0,3 7 139,-2-2 1,-2 3-61,-7 2 0,1 4-171,-6 1 402,-1 6 0,-4-4 0,0 7 0</inkml:trace>
  <inkml:trace contextRef="#ctx0" brushRef="#br0">15811 17145 8049,'0'-8'-669,"6"-5"1,-3 12 254,7-4 368,-1-3 70,5 7 1,0-12 117,1 4 1,0-4-141,4-1 1,2-7 1,3-3 1,2-1-4,-2 2 0,-3 2 0,-2 7 0,-8 1-11,-2 4 13,-6 2 58,10 7 1,-11 2 125,2 3 0,-2 9-117,-2 10 0,-2 9 106,-2 5 0,2 3-43,-3 1 1,-1 1 126,1 0 1,0-1-36,5 1 1,0-5-28,0 0 1,0-2-228,0 2-61,7-3 96,-6-7 1,7-4-248,-3 0 134,-3-7 34,4-3-210,0-8 82,-4-6 0,4-6-154,-6-3 0,-6-4-24,-4-1 1,-2-5 378,-3 0 0,-5-6 0,-2 3 0</inkml:trace>
  <inkml:trace contextRef="#ctx0" brushRef="#br0">15939 17216 7730,'7'6'-715,"0"-2"737,-7 5 1,0-4 80,0 4 1,-2 1 124,-3 4 1,-2 0-199,-8 0 0,1 5-112,0 0 0,0 2 54,-1-2 0,1-3-162,0 3 1,5-5-101,-1-5-203,7 4 493,-10-5 0,12 0 0,-6-2 0</inkml:trace>
  <inkml:trace contextRef="#ctx0" brushRef="#br0">16095 17230 8049,'14'0'43,"0"0"0,1 2 120,-1 3 0,-5 1-123,1 3 0,-6 4-209,6-3 1,-2-3-17,1 3 0,2-5-666,-6 4 851,6-6 0,-3 4 0,6-7 0</inkml:trace>
  <inkml:trace contextRef="#ctx0" brushRef="#br0">16308 16861 8032,'0'14'-197,"0"0"0,-1 2 147,-4 3 1,2 3-23,-7 6 1,1 6 147,-5-1 0,-1 0 195,1-5 0,1-6-275,4-3 0,-2-3-64,6-2-295,0-6 265,5-1 0,0-9-118,0-3 1,7-3 200,2-6 0,4 6-71,1 4 37,0-4 0,1 6-38,-1-3 299,0 10 0,-1 3 62,-4 6 1,-3 2 67,-6 3 1,0-2-73,0 7 0,0-5 74,0 5 1,0-7-209,0 2 0,-4-2-134,-1 2 1,0-3-176,5 3 94,0-9 46,-6 2-1202,4-4 161,-4 0-23,6-2 1097,0-6 0,0-6 0,0-2 0</inkml:trace>
  <inkml:trace contextRef="#ctx0" brushRef="#br0">15882 17202 7924,'-13'-14'406,"4"-1"1,2 6-256,7-1 1,2 1-123,3-5 0,4 4-61,10 1 1,5-1 86,9-4 1,-2 0-250,7 0 1,-1-5 36,1 0 0,-4 1 32,-5 9 1,-2-2 175,-4 6-36,-2 0 1,-15 18-129,-6 6 0,-8 8 71,-11 6 1,-4-1 36,-11 6 0,-3-2-1,-11 2 0,4 1 152,-3-6 0,4-1-85,5-8 1,3-4 196,7-6 0,6-6 229,3-3-355,3-3 0,3-10-82,4-6 1,6-7-1,12-7 1,2-7-5,13-3 1,6 2-175,8-2 1,11 6-180,8-1 1,0 3 251,4 1 1,-7 6-61,-2-1 1,-8 7 32,-1-2 1,-8 9-7,-12 6 172,4 2 1,-17 8 225,-1 4 0,-9 10 134,-9 9 0,-2 1-187,-13 8 0,-6-5-207,-8 5 0,-5-5 91,-4 5 1,-2-7-117,-3 3 0,0-11 64,9-4 1,4-5-194,10-4 1,2-5-6,4-10 0,4-11-15,9-12 1,4-12-450,6-7 0,8-7 241,6 2 1,6 3 53,9 2 0,6 4 155,3 5 0,4 10 58,6 9 1,-6 4-20,1 6 0,-7 4 278,-7 10 0,-4 11-105,-6 12 0,-6 13 144,-13 11 1,-7 4-75,-2 1 0,-9-2-103,-1-3 1,-4-3-392,4-6 1,5-9 33,4-5 0,7-2 301,-2-8 0,-3 0 0,0-5 0</inkml:trace>
  <inkml:trace contextRef="#ctx0" brushRef="#br0">16521 17216 7939,'-9'-1'-910,"-1"-4"1,7 2 909,-1-7 119,2 1 0,2-6 200,0 1 1,2 0 15,2 0 1,6-2-144,9-3 1,3 2-35,6-7 0,1 7-345,-1-2 0,-4 3 118,0 2 0,-5-1-695,4 1 764,-12 6 0,8-4 0,-11 4 0</inkml:trace>
  <inkml:trace contextRef="#ctx0" brushRef="#br0">16521 17444 7939,'0'7'-504,"0"0"1,7-20 450,2-6 0,10-3 237,5-6 1,3 1-411,1-11 0,1 5 30,-1-5 0,-4 6-177,-1-1 373,-5 3 0,9 8 0,-5 1 0</inkml:trace>
  <inkml:trace contextRef="#ctx0" brushRef="#br0">16820 16918 7939,'14'-15'-38,"0"1"0,1 1 24,-1 4 1,0-4-455,0 4 285,1-4 136,-1 5 1,-2-4-422,-2 2 219,3-2 249,-12-3 0,12 1 0,-5 0 0</inkml:trace>
  <inkml:trace contextRef="#ctx0" brushRef="#br0">16934 16690 7641,'-8'10'-343,"3"-1"1,4 2 651,1 8 1,-5 3-112,0 7 1,-1-1 58,1 0 0,2 6-164,-7-1 80,1 6-70,1-9 0,-3 3-165,6-9 1,-4 1 47,4-6 1,0 0-240,5-4 340,0-1-105,0-6 1,7-2-132,2-6 1,4-2 84,1-2 0,2-6-78,3-9 1,-2-1-9,7-4 1,-7-3 26,2 3 1,2-6-297,-2 2 213,0-4 0,-12 17 0,4-6-239,-6 7 445,0 6 0,-18 2 0,-2 6 0</inkml:trace>
  <inkml:trace contextRef="#ctx0" brushRef="#br0">16820 17045 7939,'0'8'-524,"0"-1"1,2-9 448,2-3 0,4-3 135,6-6 1,1 0-31,-1 0 4,0-7-9,0 6 0,1-6-21,-1 7 24,-6 6 14,4-5-18,-10 12 1,6-4 39,-3 10 0,-4 9 6,4 10 1,-4 2 4,-1 3 0,0 1 7,0 3 1,0-1 137,0 6 1,0-7-91,0 2 0,0-3-67,0-1 1,0-1-31,0 1 1,0-7-134,0-3 0,2-4 107,3 0 1,-4-6-297,4 1 17,-3-7-107,-2 3 0,0-7-11,0-4 390,-7-3 0,-1-13 0,-6-1 0</inkml:trace>
  <inkml:trace contextRef="#ctx0" brushRef="#br0">16934 17159 7939,'0'14'-80,"0"1"1,-2 0-54,-3 4-39,-2-3 126,-1 11 0,-5-10-5,4 7 0,-4-5 40,-1 5 1,-1-7-6,1 2 0,2-3-149,2-2-280,-3-6 445,12-2 0,-5-12 0,6-2 0</inkml:trace>
  <inkml:trace contextRef="#ctx0" brushRef="#br0">17005 17173 7939,'8'0'-904,"4"0"1106,-4 0-164,7 7-6,-8 1 1,1 6 50,-3 0-183,-3 0 0,6 1-538,-4-1 479,-2-6 159,4-2 0,-6-6 0,0 0 0</inkml:trace>
  <inkml:trace contextRef="#ctx0" brushRef="#br0">17204 16761 7939,'0'14'0,"0"1"0,0 5-76,0 4 0,-5 0-158,0 4 0,-6-3 320,2 8 0,-4 2 215,-1-2 1,1-6-329,4-8 0,1-3 105,3-2-323,4-6 108,-6-2 0,12-7-131,0-4 1,6-1 158,-2-4 0,-1-1 18,2 6 0,-5 1-73,4 4 206,0 0 0,-1 11 143,-3 3 1,-3 10-67,-2-1 1,0 4 76,0 2 0,0-6 97,0 1 0,0-2 19,0 2 0,0 1-176,0-6 1,0 0 19,0-5-121,0 0 1,4-4-214,1-1 1,1-5-63,-1 0 1,-3-8 117,3-6 0,-2-3-819,1-1 941,-2 0 0,4-13 0,-6-3 0</inkml:trace>
  <inkml:trace contextRef="#ctx0" brushRef="#br0">17247 16903 7939,'14'-6'7,"0"3"58,0-7 0,2 6-37,3-6 0,-3-1-350,3-8 1,-3 3-89,-2-3 89,0 4 1,-6 0-197,-3 1 517,-4 0 0,-1-7 0,0-1 0</inkml:trace>
  <inkml:trace contextRef="#ctx0" brushRef="#br0">17375 16662 7939,'0'14'71,"0"0"38,0 0 0,0 5 36,0 0 0,0 6-17,0-1 0,-5 3-110,0 1 0,-1-1 110,1-3 0,3 1-125,-2-6 2,2-6 0,4-2 91,2-6 0,0-7-190,5-7 1,1-4 30,4-1 1,0-2-467,0-3 168,0 3 1,-1-4-496,-3 5 237,-4 8 619,-6 0 0,-6 20 0,-2 3 0</inkml:trace>
  <inkml:trace contextRef="#ctx0" brushRef="#br0">17232 17131 7939,'15'6'0,"-1"2"-157,0 6 1,0 0 89,0 1 0,1 0 529,-1 4 0,-6-3-206,-3 3 1,1 2-367,-1-2 0,-1 0 141,-4-5 1,0 0-56,0 0 1,0-4-42,0-1-421,0-6 208,0 4 1,0-9 53,0-3 0,-4 2 2,-1-6 0,0-2 101,5-8 0,0 3 2,0-3 1,2 3 71,2 2 0,3 0 153,2 0 1,5-1-85,1 1 1,-1 1 150,5 4 0,-2-4 58,2 4 0,-3 3-76,3 1 1,-8-2 193,-2 3-154,-5-1 190,8 5-85,-10-6 1,4 4-158,-6 2 1,-6 13-74,-4 6 0,-2 6-144,-3-1 1,-3 7-95,-1 2 0,-5 5 73,5-4 0,0-3-938,5-7 1033,6-4 0,2 1 0,6 1 0</inkml:trace>
  <inkml:trace contextRef="#ctx0" brushRef="#br0">17758 16761 7939,'0'14'0,"0"1"0,0 0 235,0 4-70,0 3 1,2 13 158,3 3 1,1 3 87,4 2 0,2 1-149,-2 3-688,-4-2 523,0-3 0,-1-2-115,0-7 1,1 0-7,-1-4 1,-2-3-204,6-2 0,-5-3-26,0-7 1,-2-5-812,-2 1 700,0-7 1,0 2 34,0-10 1,-5-4 39,0-10 0,-6 1 288,2-5 0,-4-6 0,-1-4 0,0-7 0,0 3 0,-1-5 0,1 0 0,0-7 0,0-3 0,6 3 0,3 1 0,2 9-8,-2 1 0,4 8 111,-4 1 1,8 3 679,2 7-333,6 0-209,-3 5 0,8-1 85,3 1 0,3 0-168,6 0 0,-4-1-9,-1 1 0,0 6-36,0 4 1,3 2-150,-8 2 0,-3 0 148,-6 0 1,-1 3-150,2 7 1,-4-1-80,-6 10 0,0 2 60,0-2 1,-6 6-85,-4-1 1,-7 4 86,-2 5 1,-5-3-140,5 3 0,-5 2 63,5-2 0,0 0-119,5-4 0,5-2 95,-1-4 1,7-1-168,-2-3 0,4-7 320,1 2 0,6-3 0,2 3 0</inkml:trace>
  <inkml:trace contextRef="#ctx0" brushRef="#br0">18043 16832 7939,'0'-14'-256,"0"0"-64,0 0 1,0 4 317,0 1 0,-2 5 167,-3 0-101,-2 2 1,-8 4 13,1 2 0,0 4 33,0 7 1,4 5 140,1 4 1,1 9 27,-2 5 1,-1 1-179,7-1 1,-1-1-56,5-4 1,1-10 14,4 1 0,-2-6-222,7-4 194,-1-6 1,5-2-35,1-6 0,-1-6-173,0-4 1,0-7 58,1-2 0,-6-6-230,0 1 1,1-3-4,4-1-110,-6-1 237,5 1 0,-10-1 88,6 1 1,-5 4 33,0 1 0,-1 10 19,2-1 479,-3 3 23,4 3 1,-6 9-214,0 13 0,0 2 67,0 8 1,0-2-94,0 2 0,0 3-178,0-4 1,0-2-41,0-2 0,0-3-713,0-2 83,0-6-286,0-2 950,6-19 0,-4-2 0,4-14 0,-6 1 0</inkml:trace>
  <inkml:trace contextRef="#ctx0" brushRef="#br0">18185 16633 7939,'8'0'0,"0"2"-59,-4 3 179,-2 9-30,11 2 0,-12 10 424,4-2 0,-3 8-120,-2 1 1,0 2-282,0-2 0,0-3-10,0 3 0,0-5-173,0-4 1,0 1 22,0-6 1,0 0-401,0-5-688,0 1 592,0-7-405,0-2 592,0-19 1,0 4-80,0-10 282,0-3 153,0 6 0,0 0 0,0 7 0,0-1 0,0-4 0,-2 4 0,-3 1-28,4 0 1,-6-6 27,7 1 2,0 0-2,0-7 38,7 6 0,-4-6 19,6 7 1,-4 1-25,5 4 0,-6-2 14,6 6-105,-1 0-30,5 5 88,1 0 0,-7 0 0,4 0 0,-4 0 0</inkml:trace>
  <inkml:trace contextRef="#ctx0" brushRef="#br0">18356 16690 7652,'14'0'-67,"2"0"383,3 0 1,-2-5-298,7 1 1,-1-7-264,6 1 1,-6 2 112,1-1 1,-5-1-379,5-4 509,-7 6 0,4-5 0,-7 6 0</inkml:trace>
  <inkml:trace contextRef="#ctx0" brushRef="#br0">18469 16562 7709,'-6'19'-231,"-4"0"1,-2 8 555,-2 1 0,4 5 410,1 5 1,-1 3-238,-4-3 1,6 3 135,3 2-210,4-7-259,1 6 1,0-19-200,0 1 1,11-7-31,3-3 1,5-6-5,0-3 0,3-16-177,7-8 1,1-8-567,3-6 1,-5-2 810,1-3 0,-1 4 0,-6 5 0</inkml:trace>
  <inkml:trace contextRef="#ctx0" brushRef="#br0">18853 16790 7847,'-9'0'-443,"-1"0"0,5-5 285,-4 0 1,4-1 269,-4 1 97,6 3 274,-4-10-145,7 4-179,0-6-73,7 0 1,1 4 5,6 1 0,-5 5-15,1 0 0,-1 2-11,5 2 1,-1 6 13,-4 4 0,3 7 19,-8 2 1,3 11-45,-3-1 1,-2 4-15,3 0 0,-4-3-113,-1 3 1,-4-3-47,-1-1 1,0-3-265,5-2 0,-5 1-258,1-6 188,-8 0 0,5-4-36,-8-1 488,1-6 0,6-2 0,-4-1 0,2-1 0,-2 1 0,-3-5 0,6 0 0,-1 0 39,7 7 0,-3-4 175,6 6 254,0-6-32,6 10 1,4-11 90,9 2-177,-4-2-108,12-2 0,-5-2-260,7-2 1,1-4-156,3-7 0,-3 1-207,3 0 1,-3 0 187,-1 0 192,-7-1 0,-2-5 0,-5-2 0</inkml:trace>
  <inkml:trace contextRef="#ctx0" brushRef="#br0">19280 16363 7847,'-10'2'-493,"1"2"1,-1 4 462,-4 7 0,0 0 275,0 4 1,-1-1-152,1 5 1,-2-1 53,-3 2 0,8 1 27,-3-6 1,9 0-63,1-4-107,2-1 1,8-5-8,4 1 0,4-9-140,5-1 0,2-3 81,2-11 0,4 1-177,-3-10 0,1-1 81,-1-5 1,-2 3-32,-3 2 1,-5-1-39,0 6 1,1-5 101,-6 5 1,-3 0 61,-1 5 1,-3 4 60,-2 1 52,0 6 0,-2-4-18,-3 7 0,-1 2 207,-3 3-101,-4 3 1,7 6 467,-4 0-319,-3 0 1,12 5-64,-4 0 1,4 0-136,1-5 1,0 1-32,0-1 1,0 0-165,0 0 1,0 0 54,0 1 1,0-1-295,0 0-146,0 0-315,0 1 804,0-1 0,0 0 0,0 0 0</inkml:trace>
  <inkml:trace contextRef="#ctx0" brushRef="#br0">19152 16775 7847,'0'8'1244,"6"-1"-1469,4-7 1,4-7 130,5-2 1,-2-4 13,7-1 1,-1-5 73,6 0 0,-7-5-150,-3 5 1,-3-4 61,-2 4 0,-1 0-197,-4 5 0,2 4-292,-6 1 246,0 5 92,-5-2 101,-7 6 78,-1 0 97,-6 6 1,2 2 56,2 7 1,2-3 35,3-2 1,4 2 227,-4-2 0,4 2 11,1 3 1,0-1-123,0 0 0,-2-4-76,-3-1 1,2 2-51,-6 8 0,-1-3-77,-4 3 0,0 1-10,-1-1 1,0 5-228,-4-5 1,3 0 21,-3-5 0,8-6-139,1-3 0,6-4-558,-6-1 588,7 0 1,-3-1 285,6-4 0,6 3 0,2-10 0,3 9 0,3-7 0,-3 1-60,8-6 1,2 1-45,-2 0 0,6 0 198,-1 0 0,-2-1 156,2 1 0,-6 0 102,6 0-103,-6-7-179,2 5 1,-6 1-86,1 5 164,-1 1-182,-6 1-373,-2 1 260,-6 7 0,-2 2 146,-2 3 0,-11 3 0,-7 6 0</inkml:trace>
  <inkml:trace contextRef="#ctx0" brushRef="#br0">19379 16747 7381,'0'14'598,"0"0"-491,0 1-97,-6 5 1,-2 2 11,-6 7 1,0-1 30,-1 1 0,1-1-109,0 0 1,0-5-75,-1-5 0,8-6 14,2-3-119,-3-6 88,6 3-35,-4-6-42,12 0 0,2-4 109,6-1 0,1-6 100,-1 1 1,0 4 3,0 1 1,1 2 305,-1-1-245,0 2 0,0-4 287,0 6 39,-6 0-144,-1 0-74,-7 6 1,0 2 84,0 6 0,-2-4-183,-3-1 0,-1 0-91,-3 6 0,-3-6 57,8 1-348,-7-7 176,3 3-221,0-6 27,2 0 170,6 0-83,6 0 458,2 0-67,6 0 1,0 0 232,0 0-250,1 0 1,-3 2 403,-2 2-206,-4-2-61,-6 11 0,0-5-30,0 6-83,-6 0-48,-2 0 0,-6 0-194,-1 1 0,3-1-134,2 0 0,-2-4-514,2-1 217,-2-6-40,-3 4 568,7-7 0,2-19 0,6-5 0</inkml:trace>
  <inkml:trace contextRef="#ctx0" brushRef="#br0">19621 16463 7818,'8'0'1881,"-2"6"-1778,-6 2 1,5 6-305,0 0 0,4 2 55,-4 3 0,6-3-159,-2 3 0,4-8 152,1-2 1,0-6-91,1 2 1,-6-3 57,1-2 0,-1-7-188,5-2 0,5-4-202,0-1 575,0-6 0,2-3 0,1-5 0</inkml:trace>
  <inkml:trace contextRef="#ctx0" brushRef="#br0">19919 16420 7818,'-1'14'7,"-4"0"1,-3 5 67,-6 0 1,-2 7 104,-3-3 0,2 4-63,-7 2 1,5-3-220,-4-2 1,0 1 70,0-6 1,1 0 57,3-4 0,4-6 20,1 0-174,0-5 120,12 2 0,-2-11-29,8 0 1,4-6-4,7 2 1,0-2 10,4 1 0,3-2-19,7 2 49,-1-2-42,1 4 1,-2-3-84,-4 6 0,3-6 11,-7 1 0,-1 3-157,-3-3 1,-3 5-130,-2-4-147,-4 6 545,-6-10 0,0 5 0,-6-6 0,-2 0 0</inkml:trace>
  <inkml:trace contextRef="#ctx0" brushRef="#br0">19777 16377 7818,'0'15'-5,"0"-1"1,0 6 181,0 4 1,0 8 80,0 1 0,0 1-1,0 0 1,0 0-88,0 4 0,0 2-28,0-7 0,0 5-327,0-5 121,0 7 93,0-10 0,-4 4-132,-1-5 0,0-7-422,5-3-490,0-3 615,0-8 0,0-8-546,0-10 946,0-9 0,0-9 0,0-9 0</inkml:trace>
  <inkml:trace contextRef="#ctx0" brushRef="#br0">19706 16690 7818,'0'14'0,"0"1"18,0-1 1,-1 5 156,-4 0 0,3 0-131,-2-5 0,2 0-13,2 0 1,2-6-231,2-3 0,-1-4 167,7-1 0,1-1-66,8-4 0,-2-3 77,7-6 1,-5 0-74,5 0 0,-7-1-122,2 1 0,2 2 42,-2 2 1,-2-3-222,-8 4 150,4 3 245,-11-7 0,4 11 0,-6-4 0,-2 6 0,-2 0 0,0 5 0,-5 0 0,-1 1 0,-4-1 0,2-2 0,2 6 0,-2-6 0,4 10 0,-2-11 0,1 2 0,6 4-36,-10-6 246,11 10-163,-10-4 21,10 0 1,-6 3 140,3-6 1,2 6-106,-6-1 1,4 2 20,-4 2 1,1 1-25,-2-1 0,-2 6 6,2 4 0,2 3 110,-1 1 0,4-1-63,-5-3 0,7 3 2,-1-4 1,2 0-17,2 0 0,6-5 6,4 1 0,2-8-61,3-2 0,4-6 13,0 2 1,4-3-281,-4-2 1,5-2 75,-5-3 1,5-3-282,-5-6 1,-5 0 49,-5 0 0,-1-5-87,2 0 0,-4 0 104,-6 5 1,0-1 319,0 1 0,0 0 0,0 0 0,-6 0 0,-2-1 0</inkml:trace>
  <inkml:trace contextRef="#ctx0" brushRef="#br0">19877 16889 7818,'0'14'10,"0"1"1,0-1 152,0 0 0,0 5 52,0 0 0,-2 5-220,-2-5 0,0 1 55,-5-1 0,-1-3-114,-4 3 1,-5-3-54,0-2 1,-4-2-89,4-2 0,-2 1 144,2-6 1,3 4-90,-3-4 1,-1 0-39,1-5-213,0 0 351,5 0 102,6 0 1,1-7 125,7-2 0,7 1-68,2-2 0,10-4-108,5-5 1,4-6-17,6 1 0,-3-9-108,7-5 1,-2 2 34,2-2 1,-5 2-235,-9-2 0,-3 5 321,-7 9 0,0-9 0,0 3 0</inkml:trace>
  <inkml:trace contextRef="#ctx0" brushRef="#br0">20019 16534 7818,'10'0'-40,"-1"0"98,-6 0 23,10 0 0,-10 0-50,6 0 1,-5 1 75,0 4 0,-2 3-114,-2 6 1,-2 0 132,-2 1 0,0 0-75,-5 4 0,-1-3-112,-4 3 0,5-3 69,-1-2-129,1 0 1,-4 1-199,4-1 103,-4-6 76,11 4-25,-4-10 1,8 4 91,2-6 1,0-5 43,5 1 1,1-6 166,4 5 1,0-1-62,0 1 0,2 4 91,3-4 0,-3 4-42,3 1 1,-2 0-38,2 0 0,-8 0 40,3 0 0,-9 6 81,0 3 0,-5 9-97,-5 1 0,-3 1 6,-6-1 0,-5 3-171,0 7 0,-5-6 85,5 1 1,-4 0-79,4 4-57,-7 1 2,4-7 1,-4 5-183,2-4 0,-3-2-48,3-2 0,2-8-154,-2-2 0,5-6 484,-4 2 0,-1-10 0,-4-2 0</inkml:trace>
  <inkml:trace contextRef="#ctx0" brushRef="#br0">19863 16918 7818,'26'0'21,"-2"0"1,-3 0 84,-7 0 1,0 0 298,0 0 1,1 1-57,-1 4 0,0 3-141,0 6 1,0 0 47,1 0 1,0-4 135,4-1 1,-1 1-313,6 4 0,-1 0-193,6 0 1,-1 1-272,1-1 1,-3-5 383,-2 1 0,9-1 0,-3 6 0</inkml:trace>
  <inkml:trace contextRef="#ctx0" brushRef="#br0">20531 16790 7795,'-21'0'-355,"6"0"-44,-4 0 0,1-2 340,-1-3 0,3 4 289,-3-4 0,8-1 610,2 1-161,6 0-428,-4 5 0,11 0-137,5 0 1,2 0 6,13 0 0,1 5-40,8 0 1,-3-1-165,4-4 1,-4 0-97,-2 0 1,0 0-843,1 0 1021,-1-6 0,1-8 0,-1-8 0</inkml:trace>
  <inkml:trace contextRef="#ctx0" brushRef="#br0">20716 16562 7795,'15'2'-130,"4"2"0,4 0-285,5 5 0,0-4 280,1 4 0,-1-4 265,1 5 1,-2-6-84,-4 6 0,3-7 461,-7 2-274,-1 3 1,-5-5-120,-3 6 0,-4-4-96,-6 4 0,-2 1-79,-2 4 0,-11 5-111,-8 0 0,-10 11 80,-5-2 1,-3 6-246,-2-1 0,7-8-235,2 3 571,11-9 0,8 2 0,9-7 0</inkml:trace>
  <inkml:trace contextRef="#ctx0" brushRef="#br0">21213 16406 7795,'0'16'-271,"0"2"0,0 5 303,0 5 0,5 8 205,0 7 0,0 1-102,-5 8 1,0-4 79,0 4 0,4-2-141,1 3 0,1-4-12,-1-7 0,-2-5-253,7-4 1,-2-10-85,1-4 0,4-9-119,-4-5 1,-1-5 106,2-5 1,-7-9-262,1-10 548,-2-9 0,-2-4 0,0-5 0</inkml:trace>
  <inkml:trace contextRef="#ctx0" brushRef="#br0">21199 16647 7795,'-9'-37'-501,"-1"-1"0,7 4 450,-2-3 0,5 5 253,5-1 0,3 4-72,6 6 1,0-1 20,1 10 1,3-2-114,1 11 0,7 0 46,-3 5 0,-2 2-129,-2 3-25,3 9 79,-12 2 0,8 6-70,-8-3 0,-4-2 51,-1 7 0,-3-5-20,-2 5 1,-7-7 23,-2 2 1,-4 1-16,-1-1 1,0 2-107,-1-2 0,-3-3 73,-1 3 1,0-2-208,4 2 1,1-5 3,0 0 0,6 1 257,3-6 0,-3-3 0,1 1 0</inkml:trace>
  <inkml:trace contextRef="#ctx0" brushRef="#br0">21555 16505 7795,'-7'-8'-7,"-2"4"1,-4 7 158,-1 2 1,-5 7 301,0 2-196,0 1-160,5 5 0,-4-1 51,4 0 0,-3 5 10,7-5 1,4 4-8,1-4 0,-1 0-95,1-4 1,0-6-214,5 0 1,2-5-453,3 0 360,-4-2 162,12-8 0,-5-2-263,6-6 0,0-1 132,1 1 1,-3 0-204,-2 0 355,2-1-55,-4 8 1,2-1-88,-1 3 159,-6 3 0,8 2 147,-6 10 0,0 2 224,-5 3 1,0-1-164,0 0 0,1 0 75,4 1-72,-3-8-52,4 6-284,0-11 218,2 4-98,0-6 1,0 0-245,-3 0 1,-4-6 85,4-4 1,-2-1-148,2 2 0,-3-4 358,2 3 0,-8-2 0,-4-2 0</inkml:trace>
  <inkml:trace contextRef="#ctx0" brushRef="#br0">21540 16633 7795,'7'-8'-27,"-4"-3"97,6 7 0,2-3-124,8 2 0,-3-1 90,3-3 1,-2-4-216,2 4 87,-3-4 11,5-1 1,-7 4-95,0 1-43,0-1-439,-6 2 657,-1 2 0,-1 0 0,2-2 0</inkml:trace>
  <inkml:trace contextRef="#ctx0" brushRef="#br0">21668 16477 7795,'0'-8'-70,"0"2"1,0 7 200,0 4 0,0 8 234,0 6-177,0 6-25,0-3 0,0 6 61,0 1 1,0-1-67,0 1 1,0-1-103,0 1 0,0-3-88,0-2 1,7-3-314,2-7 0,5-5 105,5 1 0,-5-9-83,1-1 1,2-8 322,-7-11 0,5-3 0,-7-6 0</inkml:trace>
  <inkml:trace contextRef="#ctx0" brushRef="#br0">21882 16448 7855,'0'-14'0,"0"0"0,0 0-514,0 0 482,0-1 1,4 1 381,1 0 1,6 1-215,-1 4 0,2-4-51,2 4 0,5 2 7,0 3 1,0 2-4,-4 2 1,-1 0-169,0 0 0,-1 2 112,-4 2 0,-3 6-107,-6 9 1,0 3 31,0 6 0,0 1-77,0-1 1,-6 1 35,-3-1 0,-4 0-157,-1 1 0,1-2 100,4-4 1,-4 3-101,3-7 0,-2 0-122,-2-5 1,4 0 361,1 0 0,-1-6 0,-4 5 0,0-5 0</inkml:trace>
  <inkml:trace contextRef="#ctx0" brushRef="#br0">21896 16733 7855,'14'-5'113,"0"0"1,5-1 187,0 1 1,6 2-35,-1-6 1,3 1-409,1-2 0,1-2-187,-1 2 1,1-3-668,-1-1 995,-6 6 0,5-4 0,-5 4 0</inkml:trace>
  <inkml:trace contextRef="#ctx0" brushRef="#br0">22479 16107 7838,'0'-8'-812,"0"4"476,0 8 1,-2 6 530,-3 9 0,-3 1 5,-6 4 1,5 3-12,-1-3 0,1 1-62,-5-2 0,4 3 127,1-7 0,5 0-172,0-5 1,2-5 8,2 1 0,6-7-133,4 2 0,7-4 135,2-1 1,5-8-183,-5-6 0,6 0-19,-1-5 0,3-2-161,1 3 1,1-6 96,-1 5 1,-1-2-140,-3 2 1,-4 5 10,-6 0 0,-4 1-153,-1 9 453,-5-7 0,-4 11 0,-10 0 0,-3 6 0,-1 8 0,-6 0 16,-2 1 0,-5 5-47,3 4 0,-3 3 58,3 1 1,-1 0 52,1 1 0,-1-1-32,6 1 1,0-2 316,5-4-79,0-2-120,6-7 7,2-6 0,7-2-56,4-6 1,8 0 14,6 0 0,1-6-94,-1-4 0,3-4-89,7-5 0,-1 2 18,0-7 1,1 2-205,-1-2 0,-1-1-248,-3 6 217,-4 0 268,-12 5 0,5 0 0,-5 0 0</inkml:trace>
  <inkml:trace contextRef="#ctx0" brushRef="#br0">22635 16320 7838,'-6'15'0,"-4"-1"58,4 0 81,-7 0 1,10-1-81,-6-4 7,6 4 1,-9-5-61,8 6 0,-7-1 35,1-4 1,-2 9-136,-3-4 1,1 8 110,0-3 1,-5 6-130,0-1 0,0 3-110,5 1 1,0-6 38,-1-3 1,3-3-48,2-2 0,2-1-294,4-4 5,2-2 519,-4-7 0,12-8 0,4-6 0,4-2 0,5-8 0,-2 7 0,7-2 0,-1-2 27,6 2 1,-1 0 50,1 5 0,1 0 149,3 0 1,-3 4-9,3 1 0,-4 6-5,-6-2 0,-2 3-181,-7 2 0,-4 0-58,-1 0 0,-6 2 161,2 3-136,-4-4 0,-7 12 0,-2-5 0</inkml:trace>
  <inkml:trace contextRef="#ctx0" brushRef="#br0">22621 16591 7752,'-6'14'-74,"-4"0"1,2 0-39,-1 0 0,-1 1 154,-4-1 0,0 0 4,0 0 1,4 1-12,1-1 1,1-5 8,-2 1 1,2-7-191,4 2 65,2 2-29,-4-5 1,12 4 38,3-6 1,4-1-157,1-4 0,1 2 131,-1-7 0,2 7 43,3-1 1,-2-3 172,7 2-170,-7 1 51,-3 4 203,-1 0-192,-12 0 0,4 4 94,-10 1 0,1 8-5,-11 1 1,4 0 97,-8 5 1,4 2-58,0-2 0,3 1 261,2-1-399,-2-3 73,10 5 74,-4-14-352,6 0 95,0-7 0,6-11 80,4-4 0,4-2-2,5 3 1,-3 0-14,3-1 1,1 8 48,-1 2 168,0 3-94,-5 2 1,-1 2-63,-4 3 0,-2 2 69,-7 8 0,-2-3-71,-3-2 1,-4 7-10,-10-3 1,3 4-39,-3-4 0,-1-5-123,1 1 1,0-7 12,4 2 1,1-4-127,0-1 1,6-3-173,3-6 1,-1-7 226,1-12 1,1-2 209,4-4 0,0-8 0,0-9 0</inkml:trace>
  <inkml:trace contextRef="#ctx0" brushRef="#br0">22806 16363 7838,'20'-6'0,"-4"4"309,3-3 0,-3 5 77,-2 5-368,0 3 0,0 6 14,1 1 0,-6-8-317,1-2-4,-1-3-36,5-2 0,-4-7 35,-1-2 1,-4-4 141,4-1 0,-4 0-218,5 0 0,-7-5 366,2 0 0,3-7 0,-1 4 0</inkml:trace>
  <inkml:trace contextRef="#ctx0" brushRef="#br0">23062 16221 7698,'0'14'29,"0"0"1,-2 1 25,-3-1 1,-1 2 83,-3 3 1,-4-4-33,3 4 1,-2-1-146,-2 1 0,-1-4 146,1 4 0,0 2-136,0-2 0,1 0 85,4-5 1,2-4-17,7-1 1,0-4 5,0 4 0,7-6 16,2 2 0,5-3-123,5-2 1,-1 0 20,5 0 0,-1-8-151,2-6 1,3-2 48,-3-8 1,1 0-145,-1-4 1,-4 6 69,-6 3 0,-4 3-49,-1 2 1,-6 4 19,2 1 0,-10 6 244,-4-2 0,-4 3 0,-1 2 0</inkml:trace>
  <inkml:trace contextRef="#ctx0" brushRef="#br0">23019 16264 7838,'-5'-15'-644,"0"1"1,1 0-1,4 0 1227,0 0-310,6 6 0,2 3 47,6 10 1,-4 6-36,-1 12 0,-6 4-66,2 16 1,1-4 157,-1 9 0,0-9-86,-5-1 1,0-2-290,0 2 0,0-8 84,0-6 0,0-5-348,0 5 0,0-12 2,0 3 1,0-9-556,0 3 563,0-5 0,-2 2-22,-2-6 0,0 0-92,-5 0 1,4-6 38,-4-4 1,-1 1 326,-4-6 0,6 4 0,-5-9 0,7 10 0,-3 1 54,-4-1 1,10 2 198,-7 4-127,7 2 1,-3 8 75,6 4 1,0 3 45,0 1 0,0 0 12,0 0 0,0-4-250,0-1 0,1-6 87,4 2 1,-2-3-237,7-2 1,-2-2 6,1-3 0,4-3 29,-4-6 1,4-5-25,1 0 1,0 0-59,1 5 1,-1 0 102,0 0 0,0 1 59,0 4 0,1 2 151,-1 7-171,-6 0 0,-2 2 205,-6 3 0,0-2 16,0 6 0,-1 2-89,-4 8 0,-1-3 21,-4 3 1,-3-3 2,4-2 0,1 0-13,-1 0 0,1 1 1,-2-1 0,-1-5 4,6 1 1,1-1-21,4 6 1,0 0 120,0 4 1,0-3-73,0 3 0,1 2-25,4-2 1,-2 1-103,7-1 1,-6-8-180,6 3 0,-1-7-11,5 2 1,1-6-263,-1 2 0,0-10-41,0-4 0,-4-10 169,-1-5 0,-1 2 104,2-2 1,-2 5 212,-4-4 0,-2 4 0,3-5 0,-4 7-15,-1-2 0,-1 8 30,-4 1 1,2 7 122,-7-2 0,6 4 263,-6 1 1,2 6 21,-1 3 0,-4 6-140,4 4 0,1 1 12,-2 4 0,2 1-154,-1-6 0,-2 5-145,6-5 0,-4 4 81,4-4-469,-6 0 187,9-4-13,-10-8 1,10-3-391,-3-14 338,4 1 112,1-18 1,0 5-135,0-7 0,4 1 34,1-1 0,5-4 258,-6 0 0,7-6 0,-3 2 0,6-5 0</inkml:trace>
  <inkml:trace contextRef="#ctx0" brushRef="#br0">23204 16349 7838,'22'-22'0,"-3"3"0,-3 5 365,-2 4-252,0 4 0,-6 7-152,-3 4 0,-4 0 77,-1 9 1,0-3-100,0 8 0,-9 2 145,-1-2 0,-5 1-98,5-1 0,-3-3-40,-1 3 94,0-3-337,6-2 148,2-6-94,6-2 1,6-12 180,4-4 0,4 2 36,5-1 0,-3 6 39,3-2 0,-2 3 129,2 2 0,-3 0-35,3 0 1,-4 2 17,0 3 0,-1 3 132,0 6 0,-1 0-96,-4 0 1,-3 0 103,-6 1 1,0 4-223,0 0 1,-6 4-2,-3-4 0,-4 5 11,-1-5 1,-2 5-134,-3-5 1,2 0-776,-7-5 409,0 0 122,2 0 0,-3-1-216,6-4 0,0 2 1,5-6 539,0 0 0,-7-12 0,-1 0 0</inkml:trace>
  <inkml:trace contextRef="#ctx0" brushRef="#br0">23190 16633 7838,'28'0'0,"0"0"-16,1 0 1,-2 5 32,-4 0 0,3 10-15,-7 0 0,4 2-89,-4-3 0,2 1 87,-2-1 0,3-6 0,6-2 0</inkml:trace>
  <inkml:trace contextRef="#ctx0" brushRef="#br0">23673 16249 7856,'0'-9'179,"0"-1"0,0 6-62,0-6-478,6 7 379,2-10 0,6 7 47,1-3 161,-1-4-15,0 11-35,0-4 0,-4 6-55,-1 0 0,-6 3-99,2 7 1,-3 1 44,-2 12 0,-7 1-30,-2 5 1,-4-1 37,-1 0 0,0 6-25,0-1 1,-5 2-18,0-2 0,0-3-97,5 3 1,-2-8-14,-3-1-32,3-7 126,-11 10 1,5-10-255,-6 7 1,4-6 72,0 0 1,0-2-38,-4-1 1,6-3-154,3-2 1,8 1-602,1-7 955,7 1 0,3-11 0,8-2 0</inkml:trace>
  <inkml:trace contextRef="#ctx0" brushRef="#br0">23645 16463 7856,'12'1'0,"-2"4"0,1 4 57,-7 10 0,6 3 127,-5 7 0,-1 1 130,-4 3 1,0-3-141,0 3 1,0-7-126,0-3 1,0-5-1,0 1 0,0-4-136,0 0 0,0-6-217,0 1-87,0-7 1,-1 3-193,-4-6 1,4-6 226,-4-4 0,3-4-138,2-5 494,0 3 0,-6-11 0,-2 5 0</inkml:trace>
  <inkml:trace contextRef="#ctx0" brushRef="#br0">23659 16576 7626,'6'-8'-56,"2"2"320,6 6 1,0 2-38,1 2 1,-1 3-183,0 2 1,0-1-239,1-3 120,-1-4-21,6 6 1,-4-9-238,3-3 0,-3 2 23,-2-6 1,-1-1 307,-4-4 0,4-6 0,-5-3 0</inkml:trace>
  <inkml:trace contextRef="#ctx0" brushRef="#br0">23929 16164 7856,'14'-6'0,"2"3"416,3-7 0,1 5-182,4-4 1,3 4-338,-3-4 0,1-1 132,-1-4 1,2 1-166,-2 4 0,-3-4 37,-2 4 0,-5 1-558,-5-2 482,4 7 1,-13-3-171,0 6 345,-6 6 0,-9 8 0,1 9 0</inkml:trace>
  <inkml:trace contextRef="#ctx0" brushRef="#br0">23943 16235 7856,'8'0'-398,"5"0"1,-5 0 705,6 0 1,0 6-93,0 4 0,0 3 87,1 1 1,-6 0-188,1 0 0,-7 5-111,1 0 1,-4 5-84,-4-5 1,1 0 71,-7-5 1,5-1-388,-4-4-70,6 4-66,-10-12 352,12 6 0,-6-14-20,7-2 1,0-4 87,0-1 0,2 0-15,3 0 1,2-2 52,8-3 1,0 1 99,4-5 0,-1 5 69,5-1 84,-5-3-126,9 6 1,-10 1 163,7 5 0,-5 2 8,4-1 0,-5 3 1,2 6-93,-5 0 1,-8 6 150,-2 3 1,-3 4-264,-2 1 1,0 2 123,0 3 0,-7-2-318,-2 7 0,1-7-138,-1 2 1,-1 2-172,-4-2 0,0 0 201,-1-5 1,1-1 277,0-4 0,-6 4 0,-3-5 0</inkml:trace>
  <inkml:trace contextRef="#ctx0" brushRef="#br0">24057 16477 7856,'14'-6'-3,"0"-2"51,1-7 1,0 1 4,4 0 0,-1-7-299,5-2 0,-4 1 66,5-2 0,-11 7 62,1-2-86,-3 3 151,-3 8 1,-3 2 43,-10 6 0,-3 7-3,-6 8 1,-2 0-64,-3 9 0,2 0 123,-7 4 1,6 1 87,0-1 1,2-4-63,2 0 0,1-7 343,3 2-443,4-3 40,6-8 1,6-2 2,4-6 1,3-6-8,1-4 1,0-3-128,0-1 1,0-2 44,1-2 1,-1 2-138,0-3 1,-4 3-93,-1 2 1,-4 0-107,4-1 407,-6 1 0,4 0 0,-7 0 0,0-1 0</inkml:trace>
  <inkml:trace contextRef="#ctx0" brushRef="#br0">24227 16193 7856,'0'-8'-112,"0"14"0,0 10 283,0 12 1,-4 2 245,-1 3 1,-6 4-215,1 5 0,3 3-61,-3 2 0,1-8-179,-6 4 1,0-8 70,-4 3 1,3-8-148,-3-2 80,3 1-177,2-14 0,0 6-237,-1-7 0,1-6 146,0-3 0,-5-2-151,0 2 1,-5-4 155,5 4 1,-4-3 295,4-2 0,0-5-50,5 0 1,-1-6 49,1 2 0,6 1 0,4-2 0,4 1 49,4-5 1,4 1 99,6 3 0,7-1 41,3 7 1,9-1 251,5 5 0,3 0-182,1 0 0,1 0-1,0 0 1,-7 1-274,-3 4 0,-3-2 127,-1 7 0,-2-5-113,-4 4 0,4 1 0,-5 4 0</inkml:trace>
  <inkml:trace contextRef="#ctx0" brushRef="#br0">24654 15965 7856,'-6'-8'149,"-2"2"-817,-6 6 328,-1 0 1,1 5 197,0-1 0,-2 12 233,-3-2 0,-3 8-117,-6-3 0,-1 5 96,1-5 0,6 2 59,3-2 1,8-4-85,1 4 0,7-8-45,-2-1 1,5-1 25,5 6 1,3-8 17,6-2 0,2-3-16,3-2 1,1 0 8,4 0 0,3 0 25,-3 0 0,-2-5-47,1 0 0,0-4-27,0 4 0,-1-4 64,-3 4 1,-8-2 59,4 3 29,-11 2 31,3-4 1,-9 7-119,-3 4 1,-4 3 12,-10 6 1,2 1-32,-7-1 1,2 5 33,-2 0 0,3 0-119,7-5 0,2 0-38,2 0 0,4-4-400,6-1 386,0-6 1,6 4-119,4-7 1,-2 0 110,1 0 0,0 0-126,6 0 1,-6-5 181,1 0-150,-7 0 328,9 5-113,-10 0 1,3 2 70,-10 3 0,2 3-66,-7 6 0,-4 0 12,-5 0 0,0 1 37,5-1 1,0 0 279,0 0-192,-1-6-69,1-2 0,6-7-118,4-4 1,8-3 53,6-6 1,4-2-9,5-3 0,-2 8 40,7-3 0,-2 9-8,2 0 0,1 4-50,-6 1 0,5 0 9,-5 0 0,0 6-176,-5 4 1,0-2-48,0 1 57,1-6 0,-6 4-72,0-7 63,-5 0-109,2 0 133,-12-7 1,-2 1 150,-6-4 0,-1-2-43,1 2 0,5-2 358,-1-3-270,1 1 215,-6 0-154,1 0-82,6 6 0,2 3 187,6 10 0,0 9 183,0 10 1,0 4-101,0 5 1,0 4-100,0 5 0,0-4 48,0 0 1,0-5-91,0 5 1,0-5-13,0 5 1,0-8-45,0-1 0,-5-7-198,1-8 47,-1 0-116,-2-6 1,4-1-377,-6-7 0,4-7 260,-4-2 1,1-4-762,-2-1 531,-2 0 315,4-7 1,-7 5 195,1-3 0,0-3 0,0 7 0,0-6 0</inkml:trace>
  <inkml:trace contextRef="#ctx0" brushRef="#br0">24455 16605 7856,'-8'14'-363,"0"0"-46,3 0 1,2-1 254,-6-3 0,4 2 148,-4-2 1,5-2-269,0 1 274,-4-6 0,0 10 0,-6-5 0</inkml:trace>
  <inkml:trace contextRef="#ctx0" brushRef="#br0">24611 16534 7856,'15'6'0,"-1"-3"50,0 7 1,0-2 185,0 1 0,-4 2-192,-1-6 1,1 1 111,4-1 1,-4-4-1155,-1 4 579,1-3 0,-1-4 419,0-3 0,-5-2 0,2-8 0</inkml:trace>
  <inkml:trace contextRef="#ctx0" brushRef="#br0">24910 16121 7570,'-14'15'-99,"-1"-1"1,1 0 127,0 0 1,0-1 118,0-4 0,-1 4-191,1-3 0,2-3-345,2 3 297,-3-7-172,12 3 213,-5-6 1,12 2 11,3 3 0,-1-4 153,2 4 1,-1 3-12,5 1 1,1 4 113,-1 1 1,-5 7-46,1 2 1,-7 4 139,2 2 0,-4-1-62,-1 1 0,0 1-41,0 3 0,-6-3-112,-4 3 1,3-8 61,-3-1 0,7-7-661,-2 2-120,-3-3 92,7-2 1,-7-6 237,3-3 1,4-10-338,-4-4 628,3-10 0,2-3 0,0-7 0</inkml:trace>
  <inkml:trace contextRef="#ctx0" brushRef="#br0">24853 16448 7856,'14'-20'-149,"0"4"17,1-3 0,-1-1 166,0 1 1,5 1-54,0 9 1,0-4 204,-5 4 0,-1 1 501,-4-2-763,4 7 75,-11-3-339,4 6-9,-6 0-14,0 0 312,-6 6 1,4-3-1,-3 7 1,2-1 38,-2 5 1,4 5 198,-4 0 1,3 7 227,2-3 0,2 4-182,3 2 0,-2-1 243,6 0 1,-5 2-139,0 4 0,3-4-6,-3 3 1,1 2-124,-5-2 0,0 0-254,0-5 0,0-4 28,0 0 0,0-7-250,0 2 0,-1-5-1396,-4-4 821,3-4 842,-4-6 0,6-6 0,0-2 0</inkml:trace>
  <inkml:trace contextRef="#ctx0" brushRef="#br0">25251 16420 7797,'-8'-10'-280,"4"1"537,-4 6 1,8-8-89,0 6 0,8 0-71,10 5 1,9 0 7,7 0 1,5-1 24,-1-4 0,0 2-126,4-7 0,-2 1-164,7-5 1,-1 1-82,2 4 1,-11-3-788,1 8 1027,-12-1 0,-6 5 0,-6 0 0</inkml:trace>
  <inkml:trace contextRef="#ctx0" brushRef="#br0">25692 16221 7797,'22'5'-38,"-3"-1"1,2 6-77,-3-5 1,3 6 497,-2-2 1,-3 4-64,3 1 0,-3 0 31,-2 0 0,-2 1-115,-2-1 0,-4 6-88,-6 4 0,-8 3-112,-6 1 1,-8 6-203,-11-1 0,-4 1 65,-5 0 1,-1-4-328,0 3 278,7-9 1,-5-4 0,5-6 0</inkml:trace>
  <inkml:trace contextRef="#ctx0" brushRef="#br0">26133 16093 7704,'8'14'-91,"3"2"24,-7 3 1,6 3 116,-5 6 1,4 1 161,-4-1 0,1-1-354,-1-3 1,-4 1 97,4-6 1,-3 0-257,-2-5 20,0 1 56,0-8 1,-5-2 57,0-10 0,-1-2-35,1-8 1,4-5 200,-4-4 0,3-3 0,-4-8 0,-2-1 0</inkml:trace>
  <inkml:trace contextRef="#ctx0" brushRef="#br0">26218 16093 7899,'14'-14'-357,"5"6"-46,0 3 1,2 4 404,-2 1 1,-4 0 405,4 0 0,-3 4-215,-2 1 1,1 6-50,-1-1 1,-5-3-130,1 3 1,-7-1 223,2 6-333,-10-1 0,-8 0 54,-6 0 0,-6 2-75,1 3 1,-1-3 21,1 3 1,-1-5-83,6-5 1,2 4 11,7-3 0,-1-3 82,6 3-115,1-7 152,4 10 38,6-12 0,2 6 24,6-7 0,-4 0 138,-1 0 1,-4 0 35,4 0 17,-5 6 0,2 2 51,-6 6 1,0 2-76,0 3 1,-8-2-5,-6 7 1,-1 0-127,-3 4 1,0-1-53,-1-3 0,5 1-60,0-6 0,0 0-251,4-5 0,2-5-355,-1 1-305,6-7 968,-4 3 0,1-12 0,-2-2 0</inkml:trace>
  <inkml:trace contextRef="#ctx0" brushRef="#br0">26332 16519 7899,'28'0'0,"-4"0"303,0 0 1,-2 2-41,1 3 1,3 3-270,-7 6 0,0 0-123,-5 0 0,2-1-189,3-4 0,-8 3 16,3-8 0,-3 1 302,3-5 0,7-6 0,1-2 0</inkml:trace>
  <inkml:trace contextRef="#ctx0" brushRef="#br0">26716 15965 7836,'1'8'350,"4"-3"0,3-4-232,6-1 1,0 0-157,0 0 1,7-4 69,3-1 1,9-8 141,5-1 0,-2 0-360,2-5 1,-8 3-72,-2 2 1,-5 4-667,-9 1 650,-6 6 273,-2 3 0,-19 8 0,-2 6 0</inkml:trace>
  <inkml:trace contextRef="#ctx0" brushRef="#br0">26687 16093 7836,'10'-5'0,"-1"1"0,-4-1-68,4 5 190,1 0 0,4 0 4,0 0 0,-6 11 66,-3 3 1,-4 5-192,-1 0 0,0-3 55,0 3 1,0-2 163,0 2-90,0-3-365,0 4-447,-6-5 541,5-8 0,-4-7-156,10-9 1,-2-5 110,6-5 1,2-3-44,8-7 0,-1 1 104,5-1 1,-4 3 60,5 2 0,0 3 70,4 7 1,-4 1 252,-1 4 1,0 3 86,0 6 1,-2 0-147,-7 0 0,-1 6 119,-4 3 0,-3 9-93,-6 1 1,0 5 55,0-6 0,-1 8-153,-4-3 1,-1-2-126,-4-2 1,-2 1-31,2-1 1,-1 0-258,2-4 1,-4-6-360,4 1 1,-4-7 311,-1 1 0,-1-2-147,1-2 0,5-2 477,-1-2 0,1-4 0,-12-6 0,-1-1 0</inkml:trace>
  <inkml:trace contextRef="#ctx0" brushRef="#br0">26829 16193 7836,'10'0'-577,"-1"0"0,5-2 561,5-3 0,5 2 22,-5-6 1,6 4 128,-1-5 1,-2 2-90,2-1 0,-11 1-22,1 3-62,-10 4 9,3-6 0,-14 9-72,-2 3 0,-10 3 70,-5 6 1,-4 0 13,-5 0 0,3 2 29,-3 3 1,4-3 71,5 3 1,4 1-7,6-1 0,4 0 162,1-5 0,6-4-151,-2-1 1,5-5-33,5 0 0,4-4-87,10-4 1,-2-4 98,7-7 1,-2 0-88,2-4 1,3 3-43,-4-3 1,-2 3-211,-2 2 1,-5 0 38,-4 0 1,-4 4-433,-6 1 663,0 5 0,-13-8 0,-3 4 0</inkml:trace>
  <inkml:trace contextRef="#ctx0" brushRef="#br0">26872 16121 7836,'6'-7'-20,"4"2"0,2 10 170,3 4 0,-3 4 19,-2 1 1,1 6-12,-6 4 1,4 3 44,-4 1 0,-2 2-227,-8 4 0,-7 2 11,-7 7 1,-7-7-132,3-3 1,-3-3 31,3-2 0,-4 1-209,3-1 0,4-6 75,1-3 1,1-4-96,-1-6 0,3 2 32,-2-6 1,2 0 308,1-5 0,6-7 0,0-2 0,5-10 0,0-5 0,2 2 0,2-2 0,6 1-64,4-6 0,2 7-59,3 3 0,1 5 197,2 4 0,3 4 97,3 6 0,7 2 228,-2 2 0,9 6-153,0 9 0,-2-8-160,2 3 0,-5-3-69,5 3 0,-10-4-188,6-1 0,-12-5 0,6 0 0,-9-2 171,0-2 0,-3 6 0,-2 2 0</inkml:trace>
  <inkml:trace contextRef="#ctx0" brushRef="#br0">27299 15766 7836,'6'8'-139,"-5"5"-35,4-4 1,-3-1 143,-2 1 0,0 2 36,0 8 1,0-3 119,0 3 0,-7-1-96,-2 0 0,1-2-135,-1 3 1,-1-1 34,-4 1 0,1-4-147,4 4 0,2-8 107,7-1 78,0-7 1,0 5 52,0-3 0,7-4 1,2 4 1,1-3 118,4-2 1,-3-2-47,8-3 1,-3 2-52,-2-6 0,0 4-21,0-5 0,1 6-12,-1-6 0,0 5 34,0-4-22,-6 6-148,-2-4 124,-6 7 0,-6 7 48,-3 2 1,-4 4-52,-1 1 1,0 2 152,-1 3 0,3-3-55,2 3 1,-1 1-38,6-1 1,1 0-52,4-5 0,0-4-194,0-1 131,0-6 1,4 2-189,1-10 1,5 2-217,-6-6 221,7-1 18,-3-4 164,0 6 0,-3 2 10,-10 6 0,-3 0 48,-6 0 0,0 6 166,0 4 1,-5 2-21,0 3 1,-5 3 124,5 1 1,-1 0 33,1-4 1,8-1-89,-4 0 0,11-5 143,-1 1-228,3-1 0,9-1-5,2-3 0,9-3-53,0-2 0,8-2-134,-3-3 0,4-3-30,2-6 1,-1 0-160,1 0 1,-3 0-242,-2-1 0,1 1 204,-6 0 0,-1 4-387,-9 1 267,-2 6 406,-7-10 0,-7 12 0,-1-6 0</inkml:trace>
  <inkml:trace contextRef="#ctx0" brushRef="#br0">27341 16178 7836,'6'15'-81,"1"0"168,2 4 1,4 0 39,-4 10 1,-1-4 64,2 8 0,-7 2 25,2-2 0,-4 2-218,-1-2 0,-4-5 95,-1 1 1,-5-2-94,6-8-87,-8 6 0,9-11-225,-6 0 0,4-1-55,-4-8 0,4-2-243,-5-8 1,6-3 608,-6-6 0,1-7 0,-5-1 0</inkml:trace>
  <inkml:trace contextRef="#ctx0" brushRef="#br0">27242 16392 7836,'-10'6'244,"1"3"0,4 9-133,-5 1 1,7 4-134,-1-4 0,-3 2-59,3-2 0,-1-8 132,5 3-816,0-3 75,0-3 690,0-2 0,6-12 0,2-2 0</inkml:trace>
  <inkml:trace contextRef="#ctx0" brushRef="#br0">27327 16420 7836,'16'-13'-290,"3"4"1,-2 3 204,7 6 1,-7 0 341,2 0 0,2 0-160,-2 0 0,-5 4-157,-5 1-23,1 6-377,-2-3-303,-2 0 763,-6-2 0,0-6 0,0 0 0</inkml:trace>
  <inkml:trace contextRef="#ctx0" brushRef="#br0">27626 15993 7397,'-8'12'-149,"-7"2"0,0-3 446,-9 8 1,2-3-71,-2-2 1,2 0-334,3 0 136,3 0-394,-4 1 1,5-7-58,8 4 406,7-10 0,7 6-28,8-4 0,0 0 19,4 5 0,-3 1 155,3 4 0,-3 5 171,-2 0 1,-4 6-116,-1-1 1,-6 2 49,2 3 0,-5 2-44,-5-2 1,2 2-122,-6-7 0,4-3 10,-5-2 0,6-4-117,-6 0 0,6-7-39,-6-4 0,5-2-243,-4-2 0,6-6-115,-2-4 0,3-9 159,2-5 1,2-2-69,3-3 0,3 1 142,6-1 1,0 1 198,0-1 0,0 3 5,1 2 0,-1 3-5,0 7 0,2 0 85,3 0 1,-3 6 148,3 3 1,-4-1 485,0 1-298,-1 0-195,0 5 1,-6 7 11,-3 2 1,-4-1-46,-1 1 0,0 6 4,0 4 1,0 6-19,0-1 1,0 4-89,0 5 1,0 4 54,0 5 1,0 1-285,0-1 0,2-5 92,3-4 1,-2 0-1396,6-4 1440,1-4 0,4-5 0,0 3 0</inkml:trace>
  <inkml:trace contextRef="#ctx0" brushRef="#br0">28038 16079 7495,'-2'-13'-668,"-2"4"824,2-4 160,-4 11 1,6-1 12,0 13 0,0 1 66,0 13 0,1 6-257,4 7 1,-3 1-4,2 5 0,-2-4-22,-2 9 1,0-4-177,0-1 1,1-2-23,4-3 0,-3-4 109,2-5 0,-2-7-1056,-2-3 603,6-3 0,-4-7-604,3 1 707,-4-7 0,-2-3 326,-4-10 0,-3-9 0,-6-3 0</inkml:trace>
  <inkml:trace contextRef="#ctx0" brushRef="#br0">27938 16050 7861,'8'-22'-482,"5"2"1,-5 7 477,6 4 0,0 2 32,0 7 1,2 0 230,3 0 1,-1 0-106,5 0 1,-1 7-217,2 2 0,1 4 84,-6 1 0,-1 0-4,-9 0 1,2 2-12,-6 3 1,0-3-125,-5 3 0,-7 1-13,-2-1 1,-9 5 62,0-5 0,-8 0-46,3-5 1,0 0 47,0 1 0,5-3-5,-1-2 0,4-4-138,0-6-27,1 0 235,6-6 0,2-2 0,6-6 0</inkml:trace>
  <inkml:trace contextRef="#ctx0" brushRef="#br0">28393 16079 7861,'-9'0'-147,"-1"0"1,1 6 168,-5 4 1,-1 4-156,1 5 1,0-3 258,0 2 1,1 3 54,4-2 0,-2 0-233,6-5 1,-5 0 112,6 1 0,-1-1-142,5 0 0,0-5 60,0 1 1,0-5 20,0 4 1,0 1 9,0 4 0,5-5-108,-1 1 1,6-1 54,-5 6 1,6-1 14,-2 0 0,4-6-148,1-3 1,0-4 51,0-1 0,2-6-28,3-4 0,-8-7 12,3-2 0,-4-6 33,-1 1 0,2-3 58,-6-1 1,5-1 104,-6 1 0,1 6 134,-5 3 1,0 3 43,0 2 53,0 0 0,-1 1 104,-4 4-160,3 2 1,-4 14 5,6 2 1,0 0-61,0 6 1,0-4-63,0 8 1,0-3-94,0-2 0,2 5-153,2 0 0,-1 0 69,7-5 0,-5-2-221,4-2 1,-4 1 114,4-6 1,-4-1-339,5-4 10,-7 0-168,9-6 471,-10-2 0,4-6 193,-6 0 0,0 4 0,0 1 0,0 4 0,0-4 0,0 4 0,0-5 0,0 1 0,0-5 0,0 0 0</inkml:trace>
  <inkml:trace contextRef="#ctx0" brushRef="#br0">28521 16022 7861,'0'-8'0,"0"14"1,0 5 186,0 13 0,0 0 26,0 4 1,5 5-54,0 1 1,-1-3-83,-4-7 1,0 1-154,0-6 1,5 5 85,0-5 1,1-2 31,-1-7 14,-3-4 0,5-6-183,-2 0 1,-3-6-32,3-4 0,1-3-79,-1-1 0,1-5 89,-1 0 1,-4-4-102,4 4 1,1-2-99,-1 2 1,1 3 101,-1-3 0,-3 4 244,2 0 0,-2 1 0,4 0 0,2 0 0</inkml:trace>
  <inkml:trace contextRef="#ctx0" brushRef="#br0">28692 16079 7861,'8'0'174,"4"0"1,1 0-132,6 0 0,2 0-38,-3 0 1,5-2 69,5-3 1,-1-2-337,-3-8 1,1 6 160,-6-1 1,0 6-888,-5-6 611,-6 7 376,-2-3 0,-6-1 0,0-1 0</inkml:trace>
  <inkml:trace contextRef="#ctx0" brushRef="#br0">28777 15894 7850,'0'14'-612,"0"7"428,0 2 1,-1 9 663,-4 1 1,-1 2-51,-4-2 0,-1 2-69,6 3 1,-4 1-202,4-6 1,0-4-147,5-5 0,5-7-99,0 2 1,6-10-286,-2-4 0,6-3-1066,3-2 1436,-2-7 0,11-1 0,-5-6 0</inkml:trace>
  <inkml:trace contextRef="#ctx0" brushRef="#br0">29189 15965 7819,'15'6'41,"-6"2"162,1 6 0,-6 1-137,6-1 0,-7 5-193,2 0 0,-4 6 174,-1-1 1,0-2-30,0 2 1,-6-7-79,-3 2 1,1 1 121,-2-1 0,1 0-158,-6-4 1,1-1 91,0 0 1,0 0-4,0 0 1,-1-6 75,1-3-77,6 3 0,-4-6 23,10 4 0,-3-6-162,10 0 0,3 0 100,6 0 1,2-2-153,3-2 0,5 0 102,9-5 0,3-1-670,7-4 767,-1 0 0,7-7 0,2-1 0</inkml:trace>
  <inkml:trace contextRef="#ctx0" brushRef="#br0">29602 15837 7745,'14'-5'-526,"0"1"286,0-1 1,1 5-32,-1 0 1,5 0 311,0 0 1,0 0 229,-5 0 0,0 0-190,0 0-58,1 0-302,-1 0 1,-6 1 278,-4 4 0,-8 3 0,-4 6 0</inkml:trace>
  <inkml:trace contextRef="#ctx0" brushRef="#br0">29588 15937 7745,'9'1'73,"1"4"0,-6 4 159,6 10 0,-7 3-13,2 7 0,1 1 160,-1 3 1,-1-1-261,-4 6 0,-4-2 31,-1 2 1,-1 3-280,1-3 0,3-5 109,-2-5 1,2-1-773,2-8 47,0 0-309,6-11 747,-4-2 0,9-17 30,-6-3 0,-1-10 277,-4 1 0,2 1 0,3-2 0,-4-5 0,4-4 0,-2 0 0,2 5 0,-3-1 0,2 1 0,3-1-35,-3 1 1,7 6-35,-1 3 0,-2 0 135,1 5 0,-1-4 134,2 9 1,2 1 120,-2-1 0,2 5-78,3 0 1,-6 2-94,1 2 1,-3 2-6,3 2 1,1 0-33,-6 5 1,-1 2-4,-4 8 1,0 3-2,0 7 0,0 1-66,0 3 1,0-3-132,0 3 1,-4-3-222,-1-2 0,0-4-23,5 0-615,0-7 332,0 4 615,0-13 0,-1-2 0,-4-6 0,-3-6 0,-6-2 0,0-7 0</inkml:trace>
  <inkml:trace contextRef="#ctx0" brushRef="#br0">29659 16178 7745,'0'-9'-1,"0"-1"1,4 6 175,1-6 0,6 7-45,-1-2-251,2 4 0,3 1 13,-1 0 1,-5 1 85,1 4 0,-7-2 6,2 7 1,-4-1 70,-1 5 1,0 2-26,0 3 0,-6-2 31,-4 7 1,-1-5-55,2 5 0,-4-7 18,4 2 1,-2-3-12,1-2 0,2-1-254,4-4 169,2-2 0,-4-9-162,6-3 1,0-3 59,0-6 1,6-6-10,3-4 0,4-9-33,1-5 1,1 1 214,-1 0 0,2-6 0,2-4 0,0-2 0,6 1 0,-1 6 0,6-1 0,-6 3 0,1 12 0,-2-1-27,2 15 1,-4-2 125,-5 12 0,-7 1-16,-4 7 1,-2 6 111,-2 9 1,-8 1 136,-6 4 0,0 3-144,-5-3 1,3-4-43,2-1 1,-1 2-214,1-2 192,0-1-283,6-3 52,2-7 0,12-2-146,3-6 0,4-2 121,1-2 1,5-3 35,0-2 0,5-2 73,-5 6 1,1-4 133,-1 4 1,-1 0 49,5 5 0,-4 5-95,5 0 1,-8 10 66,-2 0 1,-1 3 32,-8 1 1,-1 4 34,-4 5 0,-1 0-74,-4 1 1,-3-1-1,-6 1 0,-2-1-74,-3 1 1,2-3-124,-7-2 0,7 0-96,-2-10 1,-2 2 64,2-11 0,0-1-12,5-4 0,5-6-65,-1-3 0,7-9 89,-2-1 0,4-5 34,1 6 0,6-6-35,3 5 1,4-5 10,1 5 1,2 0-7,3 5 1,-3 0-169,3 0 0,3-1 130,2 1 1,-4-5 121,-1 0 0,3-6 0,0 3 0</inkml:trace>
  <inkml:trace contextRef="#ctx0" brushRef="#br0">30327 15638 7745,'8'-8'-155,"-2"2"0,-6 12-91,0 4 0,-5 2 218,1 2 0,-7 5 105,1 0 1,-3 2-40,-1-2-68,6-3 0,-3 4 268,7-6-163,-1-6 0,6 3-37,4-6 0,3 0-4,6-5 0,0-2 15,1-2 0,-1-4-34,0-7 1,5 1 5,0 0 0,2-5-45,-2 0 1,3 0 38,6 5 1,-4-3-124,-1 2 1,-5-2-42,1 7-105,-10 4 190,-2 0 28,-26 18 1,6 4-24,-15 13 0,2-6-12,-2 1 0,4 0 41,0 4 1,7-6-12,-2-3 0,-1 2-45,1-2 1,4-5 70,6-5-8,-1 1 13,-4 4 201,6-6-74,2-2 1,12-6 224,4 0 1,2 0-95,3 0 0,-1 0-71,0 0 1,7-4-169,2-1 1,-1-6-1,2 1 1,-5-2-110,5-2 0,-7-1 112,2 1 0,-3 5-33,-2-1-85,-6 7-21,-2-3 0,-7 6 52,-4 0 0,-3 6 54,-6 3 1,-5 6 170,0 4 1,-2 3 18,3 6 0,2 1 31,-3-1 1,3-1-115,2-3 0,0 2-22,-1-2 1,6-2-2,-1 2 0,2-7-79,-1 2 1,-2-3-205,6-2 1,-4-4 89,4-1 1,-1-6-933,1 2 271,3-3 235,-4-9 556,6 0 0,0-14 0,0-1 0</inkml:trace>
  <inkml:trace contextRef="#ctx0" brushRef="#br0">30426 15993 7745,'27'-9'0,"-3"0"0,1 4-151,-6-5 1,5 6-213,-5-6 0,0 7 528,-5-2 1,0-1 101,0 1-243,-6-6 13,5 9-215,-11-4-14,-2 6-81,-8 0 1,-7 6 146,1 4 0,5 3-58,-1 1 1,2 0 150,-1 0 33,-4 0 0,10 1 0,-6-1 0,5-5 62,0 1 1,-3-5 107,3 4 1,-7-4-3,1 4 1,-1-4 108,2 5 0,-9-6-62,4 6 0,-3-1-44,2 5 0,1 1-102,0-1 1,0 2 54,0 3 1,-1-4-30,1 4 1,6-3-82,3-2 1,4-4-236,1-1 134,0-6 0,1 4-113,4-7 1,2-7 157,2-2 0,4-4 44,-4-1 0,4 0 284,1 0-249,0 0 1,0 4 181,1 1-95,-1 5 0,0 0 134,0 8 1,-4 0-115,-1 5 1,-6 1-11,2 4 0,-2-5-220,2 1 166,-3-1-236,10 5 151,-10-6-342,10-1 13,-10-7 187,4 0 1,-7 0 133,-4 0 1,0 6 71,-9 3 0,1 6-47,-10 4 0,-1 3 140,-4 6 0,4 1-86,0-1 0,5 0-31,-4 1 0,5-7-388,-1-3-386,3-3 110,2-8 0,6-10 247,4-12 382,8-7 0,11-13 0,7-3 0</inkml:trace>
  <inkml:trace contextRef="#ctx0" brushRef="#br0">30654 15780 7745,'9'0'-68,"1"0"0,-1 2-103,6 3 1,0-2 89,4 6 0,-3-1 17,3 2 1,3 2 218,2-2 0,-2-4-84,2-1 1,-5-4-277,4-1 1,-1-6 93,2-3 1,3-9 115,-3-1 1,1-5-32,-1 6 1,1-1-33,-6 4-73,0 1 60,-11 0 0,-5 6 67,-13 3 1,-1 4-32,-12 1 1,-1 6 187,-4 4 1,4 7-11,0 2 0,5 6-18,-4-1 1,5-2-49,-1 2 1,2-2 41,-2 1 0,5 3-68,-1-7 0,1 0 5,5-5 0,1-6-182,-2-4 138,7-2 0,-2-2 31,10 0 0,3-6 18,6-4 0,5-2-2,0-3 0,6 1-8,-1 0 1,3 0 19,1 0 0,1-1-8,-1 1 0,-1 6-4,-3 3 0,1-1-165,-6 1 0,0 1 92,-5 4-487,-6 0 283,5 0 1,-12-2 53,4-3 0,-10 4-66,-4-4 0,-4-1-85,-1 1 1,0-5 314,0 6 0,-1-7 0,1 1 0,0-2 0,0-3 0,0-4 0,-1 0 0,7-1 0,4 1 0,-3 3 0,3-3 0,-1 8 0,5 2 216,0 6 505,0-4-440,0 20 1,0 1 97,0 10 0,0 7-72,0-2 1,0 7-77,0-3 1,0 7 7,0-2 1,-5-4-84,0 0 0,-4 0-218,4 0 1,-4-3-78,4-7 1,-1 1-576,1-6 67,3 0 1,-9-10-19,7 1 209,-8-7 0,6 2 456,-3-10 0,-2-3 0,6-6 0,-5 0 0,6 0 0,-7-1 0,3 1 0,-2 1 0,1 4 136,6 3 135,-4 6 20,7 6 0,0 2-84,0 6 1,0-4-96,0-1 0,0-4 66,0 4-336,0-6 171,0 4 0,2-7-149,3 0 0,-2-5-119,6 0 0,1-6 100,4 2 1,0-5 81,0-5 0,2 3-2,3-3 1,-3 3 225,3 2 0,3 0-41,2-1 0,3 6 112,1-1 1,0 6-113,1-6 0,-2 7 100,-4-2 1,-2 4-160,-7 1 1,-4 0 65,-1 0-98,-6 6 0,-3 2 56,-9 6 1,-10 0-313,-5 1 1,-3-1-22,-1 0 0,-1 0 4,1 0 0,6 1 75,3-1 1,-2-5-35,2 1 0,5-1 279,5 6 0,1-6-161,-2 1 201,-2-1 1,9 5-46,-7 0 1,7-4 301,-2-1 1,4 1 219,1 4-265,0 0 1,0 1 180,0-1-247,0 0 0,4 0-115,1 0 0,6-4 1,-1-1 1,2-4-149,2 5 0,-4-7 20,-1 1 0,1-2-178,4-2 0,0 0-347,1 0 156,-1 0 1,-2-6-188,-2-4 222,-4-2 0,-6-4 69,0-3 1,0 3-60,0-3 0,0 3 245,0 2 0,0 0 69,0 0-41,-6-1 0,4 6 166,-2-1 0,0 7 421,0-1-372,2 8 1,-6 6 39,3 9 0,2-2 13,-6 7 1,-1-2 31,-4 2 1,-5 2-205,0-2 1,-1-2 79,1 2 0,1-7-230,-5 2 1,5-9-83,-1-5 0,4-4-88,0-1 0,1-1 94,0-4 0,6-3 66,3-6 1,4-5 62,1 0 1,0-2-40,0 2 0,6 3 119,3-2 1,9 2-97,1 2 0,1-1 116,-1 1 0,-1 0-109,5 0 0,-1-5-132,2 0 0,5-2 110,-1 2 0,0-3-103,6-6 0,2-1 100,2 1 0,-3-1 11,-2 1 1,-5 0 154,-4-1 1,-5 1-132,-10-1 1,2 6 80,-6-1 0,0 6-74,-5 0 1,0 2 35,0 1 195,0 8 173,0 0-29,0 7 0,0 7-111,0 2 1,1 8-88,4 2 1,-3 7-81,3-3 0,-4-2-89,-1-2 0,0-3 80,0-2 0,0 0 22,0 0 7,0-6-274,6-1 91,-4-7 60,11-7 0,-5-5-86,6-7 1,-5 0 74,1 4 1,-1 1 35,5 0 1,-1 0 79,-3 0 0,2 4 134,-2 1 1,-2 5-73,1 0 1,-1 8 116,1 6 0,-2 4 37,-7 5 1,0 3-104,0 7 0,-2 4 83,-3 0 1,-4 6-56,-10-1 0,2 2-162,-7-2 1,-5 1 14,-4-6 0,-5 5-155,5-4 0,-6-1 24,1-5 1,3-6-149,2-3 0,3-3-132,1-2 0,3-6-275,2-3 1,3-4-174,7-1 0,0-6 800,0-3 0,1-6 0,4-4 0,-4-3 0,5-6 0</inkml:trace>
  <inkml:trace contextRef="#ctx0" brushRef="#br0">30967 16136 7745,'28'8'0,"1"4"409,-1-2 0,5-2-53,0 1 0,5 2-11,-5 8 0,2-3-43,-2 3 1,4 1 150,5-1 1,-4 0-234,0-5 0,-6-1-189,1-3 0,-1 2-211,1-2 1,-8-2-484,3 1 0,-4-6-708,0 2 1371,-4-3 0,-5 4 0,-1 2 0</inkml:trace>
  <inkml:trace contextRef="#ctx0" brushRef="#br0">31848 16406 7745,'10'-5'1707,"-1"0"-1541,-6-6-454,4 3 288,-7 0 0,6 2 0,2 6 0</inkml:trace>
  <inkml:trace contextRef="#ctx0" brushRef="#br0">17062 11316 8058,'0'-14'1151,"-7"6"-1317,0 2 1,-3 6 99,1 0-85,-1 0 0,-4 5 63,0-1 1,-1 6 120,1-5 0,-2 4 79,-3-4 0,4 1 11,-4-1 1,1-4-15,-1 4 1,4-3 74,-4-2 0,1 0-96,-1 0 1,2 0 0,-7 0 1,1 0-243,-6 0 238,1 0-44,-1 0 1,1 0-104,-1 0 0,-4 1 71,0 4 0,-5-2-15,5 7 0,0-6-33,4 6 0,-4-2 4,0 1 0,-5 2-23,5-6 0,-7 0 56,2-5 0,2 0 39,-2 0-36,0 0 48,-4 0 1,1 0 6,3 0 0,-2 0-4,7 0 1,0 0 102,4 0 0,1 0-100,-1 0 1,1 0 7,0 0 0,-1 0-166,1 0 146,-1 0-3,-5 0 1,2 1-187,-6 4 182,6-3-36,-9 4 1,11-6-11,-3 0 1,-2 0-11,2 0 0,0 0 2,5 0 1,-1 2 67,1 2 0,4-2 14,0 3 0,-1-2 169,-8 2-6,3-4-199,-5 12 1,0-7 8,-3 4 14,-3 2-32,-1-4 0,-2 11 12,-4 0 0,4 2-39,-3-3 1,4 0-22,5 6 0,-3-5 19,3 4 1,-3-5-14,-2 1 0,2-1 172,3-3-134,-9 8-15,9-19 0,-16 15 91,7-10-73,6 4 58,0-5 1,11-1 13,-4-2 0,9-3-2,2 2 1,5-2 4,-1-2 0,3 5-52,2 0 0,0-1 29,0-4-188,0 0-37,-1 0 181,1 7 1,0-4-183,0 6 51,6-6 1,-5 5-232,4-3 193,-4-3 1,4 9 14,-1-7 0,5 1-284,-4-5-8,6 0 1,-4 0 1,7-6-553,0-4 971,7-2 0,1-9 0,6-1 0</inkml:trace>
  <inkml:trace contextRef="#ctx0" brushRef="#br0">13891 11601 8096,'-14'-8'-1294,"6"8"910,3 9 148,-3 4 118,7 7 0,-10-4 511,6 3-277,-6-3 192,3-2 331,-6 0-91,0 1 374,-1-8-445,1 0-186,0-7 0,5 0 76,-1 0-129,7 0-131,-10 0-216,12 0 290,-6 0-134,7 0 0,-4 1-202,-1 4 274,0-3-264,5 10 267,0-10-100,0 4 53,0-6 859,0 0-652,-6 0-164,4 0 94,-4 0 87,6 0-202,-6 0 0,2 0-104,-5 0 0,4 2 71,-4 3 1,-1 2-10,-4 8 1,0-1-211,0 0 195,-7 0-31,5 7 0,-6-5-81,3 3 1,3-4 72,-3 0 0,-1-1-13,1 0 1,0 0 65,5 0 1,1-4-1,4-1 0,-2-4-13,6 5 0,0-6 60,5 6-177,0-1 107,6 6 6,-4-1 0,15-2 14,-2-2 0,10 2 4,3-2 0,2 3 1,8 1 1,0-5-31,5 1 1,-2-5-4,-3 4 1,-2-6-6,-3 2 1,-7 1 6,2-1 1,-9 4 59,0-4-51,-3 0-6,-2-5 1,-6 1 82,-3 4-75,2-3-36,-5 4 24,4-6 13,-6 0-23,0 0 1,-1-5-249,-4 1 0,2-6-387,-7 5 1,1-1-1754,-5 1 2374,6 4 0,-11-12 0,3 5 0</inkml:trace>
  <inkml:trace contextRef="#ctx0" brushRef="#br0">11488 11515 7888,'-8'0'1714,"2"0"-2233,6 0 282,6 0 47,-4 0 29,11 0 1,-5 0 271,6 0 1,0 0 176,0 0 1,0 0-102,1 0 1,-1 0 120,0 0 1,5 0 247,0 0-218,0 7-240,-5-6 0,0 12 88,1-4 1,-1 4-86,0 1 0,5 0-194,0 1 1,0-1 114,-5 0 1,0 0-155,1 0 1,4 1 27,0-1 106,-1 0 64,-3 7-136,-1-6 283,6 6-211,-4-7 36,5 0-37,-7 7 38,7-5 15,-6 4-11,6-6-233,-13 7 230,4-5 20,-4 11-18,0-12-288,5 12-1,-12-11 238,12 11-108,-11-11 80,4 11 32,0-5-79,-4 6 98,4 7-460,-6 1 417,6 7 178,-4-7-176,4 5-3,-6-4 63,0-1 0,2 3 44,3-5-74,-4 5-180,6-9 299,-7 5-120,6 0 36,-4-5-94,10 4 79,-10 1-12,4-5 10,-6 11-256,0-11 234,0 11-4,0-11 1,0 10-13,0-7 1,0 0 31,0-4 1,-2 4-7,-2 0 1,-3 6 14,-2-1 1,-2 3 85,6 2 0,-4 0-42,4-1 0,-1 6 146,1-1 1,3 1-271,-2-6 135,2-6-33,2 6-133,0-12-9,-6 4 141,4 1-4,-4-5-200,6 11 187,0-11-21,0 11 13,-7-11-41,6 18 30,-12-10 0,12 4 237,-12-1-239,11-4 1,-10 5 17,4 1-33,0-7 24,-5 5 22,5-11 5,1 11-25,-6-11 1,5 11 32,-6-3-87,0 3 61,-1 2 1,1-2 1,0 7 1,0-6-42,-1 15 0,-3-13-6,-1 4 1,-2-6 24,2 10 3,3-6-47,-11 10 1,10-11-7,-7 7 0,1 7-101,-6 7 1,-4-1-258,0 1 0,-2 1 194,2 4 0,-5-5 125,15-32 1,-1-1 83,-1-1 0,-1 2 0,-2 3 0,-1 0 0,0-1 0,-2-1 0,-1-2 0,-2-1 0,-3-2 0,1 0 0</inkml:trace>
  <inkml:trace contextRef="#ctx0" brushRef="#br0">2361 14885 7612,'-8'-15'-546,"1"1"752,7 0 715,0 6-748,0-5 0,2 12-175,3-4 1,-2 10-80,6 4 189,1 4-27,-2 7 0,4 3 297,-2 5-265,2 0-21,-4 1 0,5 6 30,-4 3 1,3-2-19,-3 2 1,4 0-21,-4 4 1,-1-1-26,1-3 0,-1-3-113,2-6 1,1-3-58,-6-2-50,6-3 161,-10-14 1,7 5-155,-3-8 34,-3 1 96,4-11 1,-5-9-2,4-8 0,-2-12-97,7-8 0,-5-7-138,4-12 1,2-1-61,8-3 1,-3-1 23,3 11 1,-3-8 177,-2 12-584,0 0 753,0 16 0,-4 7 195,-1 10 0,-4 5-164,4 5 1,-1 4 11,2 10 1,2 7 45,-2 7 0,3 8 304,1 2 0,-5 1-178,1 7 0,-1-5 305,5 1 0,1 2-287,-1-2-154,0 0-12,0-4 0,1-7-105,-1-3 115,0-3-5,-6-2-90,4-6 119,-4-2 0,5-8-2,-4-2 0,-2-10-92,-7-10 0,1-8-69,4-1 0,-3-13-372,2-1 241,4-13 0,-6 0-635,3-7 432,-4 7-687,-1-3 618,0 13 0,-6 2-335,-4 10 1,-2 5 140,-2 10 608,-7 8 0,4 0 0,-7 5 0,0 1 0</inkml:trace>
  <inkml:trace contextRef="#ctx0" brushRef="#br0">2915 15268 7830,'-8'0'26,"-4"0"1,12 8 156,0 7 1,6 0 105,8 9-79,0 0-66,1 10 1,0 3-54,4 5 0,-3 1 52,3 0 0,-3 4 7,-2 1 0,0 5-21,0-1 1,-1 2-106,-3-2 0,1-8 57,-7-6 0,6-8-184,-5-1 0,-1-7 49,-4-8-26,0-6 123,0-2-40,0-6 0,0-8-68,0-6 1,0-8-191,0-11 1,7-11 101,2-13 1,10 2-122,5-2 0,3 6 171,1 8 0,1 12 30,-1 2 1,0 17 352,1 2-146,-1 7 26,1 10 1,-7 7 91,-3 9 0,-5 6-85,-5 4 1,3-1 146,-8 6 0,1-5-16,-5 5 1,-2-2 85,-2 2 0,-9-3-176,-6-7 1,-6 0-58,1 1 1,-9-7-559,-5-3 210,-3-3-249,-2-2 1,1-6-1339,-1-3 1784,7 3 0,-12-7 0,4 5 0</inkml:trace>
  <inkml:trace contextRef="#ctx0" brushRef="#br0">15327 18368 8202,'-12'-21'0,"2"-3"0,4-1-347,6 1 0,0-1 285,0 6 1,1-5 428,4 6 0,3 0-132,6 9 0,2-2-10,3 6 0,1 0-108,4 5 0,3 11-5,-3 3 1,1 5-110,-1 0 0,1 3 82,-6 7 0,0-1-158,-5 1 0,-6-1 27,-3 1 1,-4-1-15,-1 0 0,-1 6 35,-4-1 1,-4 5-12,-10-5 1,-4 2 32,-5-2 1,-5 2-6,0 2 1,-1-3-33,6-11 1,0-2 49,-1-7 1,7-4-63,3-1 89,3-6-3,2 4-93,6-7 1,3-5-127,10 0 1,5-1 115,9 1 0,-2 2-131,7-7 0,-1 2-275,6-1 0,-1-4 148,1 4 1,-6 1 326,1-1 0,0-1 0,4-4 0</inkml:trace>
  <inkml:trace contextRef="#ctx0" brushRef="#br0">15654 18624 8202,'14'4'-234,"1"1"0,-1 4 317,0-4 1,-4 6 216,-1-1 0,0 2-279,6 3 0,-6-3-174,1-2 1,-6 1 152,6-6 0,-1 6 0,6-4 0</inkml:trace>
  <inkml:trace contextRef="#ctx0" brushRef="#br0">16109 18197 8084,'0'14'-169,"2"2"248,2 3 0,0 9 32,5 10-91,-6 3 0,8 4 113,-6 2 0,0-1-4,-5 6 0,0-5-40,0 5 1,0 1 61,0 3 0,0-7-214,0-6 1,0-7-39,0-7 0,0-7-467,0-3 349,6-10 1,-4-5-120,2-14 0,-2-7 97,-2-16 0,0-9-81,0-5 1,0-7 321,0 2 0,0-9 0,0-4 0</inkml:trace>
  <inkml:trace contextRef="#ctx0" brushRef="#br0">16095 18254 8084,'0'-14'0,"6"1"-207,4 4 0,2-3-291,3 8 0,-1-3 349,0 3 1,5 2 260,0-3 0,1 4 9,-1 1 0,-6 0-61,6 0 0,-11 0 12,6 0 1,-8 6-27,4 4 0,-7 2 2,2 2 0,-4 5-11,-1 0 1,-6 7 25,-3-3 0,-6 4-81,-4 2 0,2-3 58,-7-2 1,7-2-140,-2-3 68,3-3 0,2 3-52,0-10-170,6-2-82,2-7 0,12-7 335,3-2 0,10-4 0,3-1 0</inkml:trace>
  <inkml:trace contextRef="#ctx0" brushRef="#br0">16408 18353 8084,'0'-14'-299,"0"6"-359,0-4 801,0 10 1,-2-4-24,-3 6 0,2 8 95,-6 6 1,1 2-60,-2 7 0,-1 1 9,7 4 1,-6 2-20,5 4 1,-4-4-7,4 3 1,0-8-95,5-1 0,2-8-135,3-2 1,-2-2-49,6-7 0,-4-2 67,5-7 1,-1-6-25,5-9 1,0-3 24,1-6 0,-1-1-261,0 1 1,-4-1 40,-1 1 1,1 4-346,4 1 435,-6 5 423,-2-2 76,-6 12 0,0 8-154,0 9 0,0 9 37,0 1 0,0 6 32,0-2 1,0 0 350,0 0-288,0-5-324,0 2 1,2-7-8,2-4 0,-1-2-242,7-7 0,-5-7-217,4-2 1,-4-4 243,4-1 0,-5-5-246,0 0 514,-2-6 0,-2 3 0,0-7 0</inkml:trace>
  <inkml:trace contextRef="#ctx0" brushRef="#br0">16521 18240 8084,'8'14'0,"5"5"-176,-4 0 0,4 6 188,1-1 1,-4 1 308,-1-1 1,-1 3-173,2-4 0,1-2-50,-7-2 1,6-3 34,-5-2 0,-1-5 118,-4 1-68,0-7 64,0 3-161,0-6 1,0-1-95,0-4 1,5-3-200,0-6 0,4-2 7,-4-3 0,6 2-260,-1-7 1,-2 7 11,1-2 1,-4-2-659,4 2 1105,-6 0 0,4 5 0,-7 0 0</inkml:trace>
  <inkml:trace contextRef="#ctx0" brushRef="#br0">16678 18225 8084,'8'7'0,"4"1"-436,-2 6 1,3 0 14,1 0 1,0-6 766,0-3 1,0 1-160,1-1 0,4-2-37,0-8 1,-1-2-234,-3-8 1,-1 1-114,0 0 1,-6 0 67,-3-1 0,1 1-281,-1 0 409,0 6 0,-12-5 0,-1 6 0</inkml:trace>
  <inkml:trace contextRef="#ctx0" brushRef="#br0">16792 18083 7324,'7'15'-380,"0"0"835,-7 4 0,0 3 12,0 7 1,0 1-154,0 3 1,0-3-122,0 3 0,-5 2-5,0-2 0,1-1-59,4-9 0,0 3-220,0-7 1,1 0-572,4-5 0,3-6 401,6-4 1,0-2 260,0-2 0,7-6 0,1-2 0</inkml:trace>
  <inkml:trace contextRef="#ctx0" brushRef="#br0">17005 18154 8084,'5'-23'0,"-1"-1"0,6 7-100,-5-2 8,6 3 176,-3 2 0,6 6 130,0 3 0,-5 10-178,1 4 1,-5 4 98,4 1 1,-6 5-96,2 0 0,1 5 19,-1-5 1,1 4-149,-1-4 0,-3 5-38,2-5 0,-2 1-154,-2-1 1,-2 2-190,-2 3 0,1 1 184,-7-6 0,-1 5-22,-8-5 0,3 4 308,-3-4 0,-3 6 0,0-2 0</inkml:trace>
  <inkml:trace contextRef="#ctx0" brushRef="#br0">16976 18581 8084,'0'8'0,"0"-4"-71,0-8 1,7-4 162,2-6 1,9-1 194,1 1 1,4 5-135,-4-1 1,6 6-154,-1-6 1,3 7-79,1-2 1,-4 4-618,0 1 695,-7 0 0,4 0 0,-7 0 0</inkml:trace>
  <inkml:trace contextRef="#ctx0" brushRef="#br0">17389 18083 7984,'6'-14'61,"2"5"99,6-1 0,0 5-47,1-4 0,-1 1 2,0-1 0,5 1-234,0 3-613,0 3 324,-5-4-121,0 6-130,-6 0 659,-1 0 0,-7 6 0,0 2 0</inkml:trace>
  <inkml:trace contextRef="#ctx0" brushRef="#br0">17474 18112 8028,'0'16'42,"0"2"0,0 0 144,0 6 0,0 1 67,0 8 1,0-1-25,0 5 1,0-3-140,0 4 1,0-8-18,0-2 1,0-1-341,0-8 144,0 6 0,2-11-651,2 1 355,-2-8 132,4-7 0,-6-7-274,0-8 0,0 0 561,0-9 0,0-6 0,0-7 0</inkml:trace>
  <inkml:trace contextRef="#ctx0" brushRef="#br0">17488 18225 8028,'7'-22'0,"-4"-3"-145,6 6 0,-4 0 184,4 5 0,1 1 4,4 4-35,0 3 1,1 6-3,-1 0 0,-5 0 81,1 0 1,-2 1-33,1 4 1,-1 4 66,-3 10 0,-4-1 15,4 5 1,-3 1-60,-2 4 0,0 6-95,0-1 0,0-2-47,0-7 1,0 1 20,0-6 0,-2 5-645,-3-5 1,4 0 58,-4-5 629,-3-6 0,0 5 0,-6-5 0</inkml:trace>
  <inkml:trace contextRef="#ctx0" brushRef="#br0">17488 18382 8028,'0'-14'-562,"2"-1"-70,3 1 0,-2 0 671,6 0 1,1 1 600,4 4 0,-5-4-728,1 4 1,-2 1-23,1-2 92,4 7 90,-5-3-18,0 6 0,-2 6-27,-6 3 1,0 10 52,0 5 0,0 3-4,0 1 0,-5 1-28,1-1 0,-6-4 166,5 0 0,-1-2-209,1 1 1,4-7 82,-4-6 0,3-6-199,2 6 0,0-8-84,0-2 1,2-7-127,3-7 0,-2-8 147,6-7 1,-4-1-91,5-7 1,-3-1-62,3-5 325,3 0 0,-12-6 0,5-1 0</inkml:trace>
  <inkml:trace contextRef="#ctx0" brushRef="#br0">17702 17898 7854,'0'15'-192,"0"-1"0,0 0 287,0 0 1,0 5 90,0 0 1,0 0-43,0-5-173,0-6 1,1-1 87,4-7 1,3 0-77,6 0 0,0-7 4,0-2 1,2-4-143,3-1 0,-1 6 156,5 3 0,-5 4-20,1 1 0,1 1 199,-1 4 1,-2 5-117,-7 9 0,1 4 198,-6 10 1,-1 4-62,-4 5 0,0 1 25,0 0 1,-4-5-82,-1-1 0,-6 0-57,1 1 0,3 1 5,-3-6 1,1-4-170,-6-5 0,1-9-109,0 0 1,-2-3 96,-3-7 0,3-2 14,-3-8 1,4-7 11,0-7 0,6-7 8,-1 3 1,7 1-33,-1-2 0,2 0 8,2-4 0,6 6-24,4 3 1,2-2-133,3 2 1,4 0-158,0 5 0,6 0 108,-1 0 1,2-5-296,3 0 578,-1 0 0,7-2 0,1-1 0</inkml:trace>
  <inkml:trace contextRef="#ctx0" brushRef="#br0">18057 17827 8167,'-8'7'440,"3"2"1,-1 4-471,1 1 0,-4 5 74,4 0 0,-1 5 23,1-5-125,3 6 121,-4-9-158,6 11 0,2-13 105,2 0 0,4-6-225,7-8 1,0-6 142,4-4 1,-3-7-113,3-2 1,2-7-152,-2 3 1,1-4 37,-1-2 1,-3 6 46,3-1 1,-8 7 130,-2-2 253,1 3-222,-2 8 325,-2 2 539,-6 6-582,0 6 1,-2 2 94,-2 6 0,2-4-123,-3-1 0,2 1-124,-2 4 1,4 0-78,-4 0 1,2 0-211,-2 1 1,4-1-60,-4 0 93,-3 0 1,5 1-264,-7-1 1,3 0-1,-3 0 474,-3 0 0,5 1 0,-6-1 0</inkml:trace>
  <inkml:trace contextRef="#ctx0" brushRef="#br0">18071 18126 8028,'14'0'300,"1"0"0,-1-2-316,0-2 0,5-4-87,0-6 1,2-5-130,-3 0 1,-2 0 99,3 4 1,-5 1-291,-4 0 400,-4 0 22,-6 6 0,0-5 0,0 5 0</inkml:trace>
  <inkml:trace contextRef="#ctx0" brushRef="#br0">18185 18012 8049,'0'10'313,"0"-1"0,-2 1-153,-2 4 1,-4 6-106,-7 4 0,1 3-6,0 1 1,-5 1-145,0-1 0,0 1 79,5-1 1,-5-4-135,0-1 0,2-5-461,7 1 278,-2-3-519,10-2 572,-4-6 1,12-4 72,3-8 1,4-4 229,1-6 0,5-7-99,0-3 0,5 2 128,-5-1 0,5 4-76,-5-5 1,4 5 172,-4-5 0,5 7-25,-5-2 0,5 3-5,-6 2 0,1 1-87,-4 4-12,-1-4 26,0 12-46,-6-6 0,-8 14 0,-8 1 0</inkml:trace>
  <inkml:trace contextRef="#ctx0" brushRef="#br0">18199 18197 8028,'0'14'-575,"0"0"1,-1 5 915,-4 0 1,-1 0-117,-4-4 1,-3 3-205,4 1 1,1 0-72,-1-4 17,-1-1 0,1-2-172,-1-2-115,7 3 1,-8-10-310,6 6 362,0-6 127,5 4-16,7-7 267,1 0 0,6 0-12,0 0 308,-6 0-234,5 0 225,-6 0-301,1 0 58,-1 0-255,-1 0 203,-4 0 38,10 0 0,-9 4 58,7 1-90,-7 6 1,8-8-2,-6 7 35,6-7-63,-10 10 1,6-12 0,-7 7-80,0-3 0,-2-2 19,-3 7 0,1-1-110,-10 5 1,2 0 85,-6 1 1,2-1-10,1 0 0,1 2 72,0 3 0,5-3 89,-1 3 1,7-8-127,-2-2 10,4-6 0,2 4-195,4-7 1,-2-2-24,7-3 0,-1 2-140,5-6 0,-1-1-10,-4-4 0,2 0 336,-6 0 0,6-1 0,-3 1 0</inkml:trace>
  <inkml:trace contextRef="#ctx0" brushRef="#br0">18540 17913 7608,'15'0'-684,"-1"0"0,0 0 612,0 0 0,2-7-13,3-2 0,-3 1 29,3-1 0,-3 1 56,-2-2-59,0-2 139,0 4-99,-6 0 1,-2 8 49,-6 9 1,-1 5-15,-4 5 1,-3-1 172,-6 5 0,-5-4-46,0 5 0,-6 0 8,1 4 0,2-4-49,-2 0 1,2-7 10,-2 2-43,-2-3 0,10-8 170,-3-4-130,9-2 0,6-2-13,8 0 0,4-5-26,7 0 1,5-4 17,4 4 0,3-6-229,1 2 1,0-4 75,1-1 0,-2 0 124,-4-1 0,3 0-256,-7-4 0,0 3-314,-5-3 0,-2 3 133,-2 2 376,-4 0 0,-6-1 0,0 1 0</inkml:trace>
  <inkml:trace contextRef="#ctx0" brushRef="#br0">18583 17827 7619,'10'7'-184,"-1"2"1,-1 10 429,1 5 1,2 3 50,-6 1 0,0 2 40,-5 3-436,0-3 86,0 11 1,0-9 65,0 6 1,0-7-204,0 3 0,0-6 8,0-4 0,0-4-584,0-5-277,0-8 798,0 0 1,0-10 204,0-7 0,0-6 0,0-12 0</inkml:trace>
  <inkml:trace contextRef="#ctx0" brushRef="#br0">18583 18069 7991,'-9'16'0,"-1"3"0,7 1-38,-2 4 0,-1 3 111,1-3 1,0-2-103,5 1 1,0-5 117,0 1 1,0-8-156,0-2 1,2-6 38,3 2 0,4-10-151,10-4 1,-3-10 3,3-5 1,3-3 65,2-1 0,-4 1-136,-1 3 1,-3 6 58,-2 8 0,-4-1-5,-1 6 108,-6 1 1,4 5 29,-7 4 1,0-2 74,0 6 1,-5 1-39,0 4 0,-6 0 108,2 1 1,-4-1-111,-1 0 0,1-5 96,4 1 0,-4-5-79,4 4 8,-4-6 1,-1 4 38,-1-7 0,6 1 6,0 4 0,4-2-13,-5 7 0,6-1 0,-6 5 0,2 7 157,-1 3 1,-4-1-97,4 6 0,-2-4 175,1 8 0,4-3-75,6-1 1,0-3-103,0-2 0,1 1-51,4-6 0,3-6-159,6-8 0,0-4 159,1-1 1,4 0-125,0 0 1,-1-1-111,-3-4 1,-1-3 26,0-6 0,0 1-94,1 4 1,-3-4 3,-2 4 1,-2-2-27,-4 1 1,-2-3 274,3 4 0,-4 1 0,-1-1 0,0-1 0,0-10 0,0-3 0</inkml:trace>
  <inkml:trace contextRef="#ctx0" brushRef="#br0">18697 18353 7991,'0'16'-433,"0"3"1,-5 3 431,0 7 1,-6-1 91,2 1 0,1 1 39,-2 3 0,1-3 184,-5 3 0,-1-8-341,1-1 0,0-7 78,0 2 1,0-5-204,-1-4 0,1-4-4,0-6 0,4 0-40,1 0 1,6-8 139,-2-6 1,4-2-20,1-7 1,0 4-43,0-5 0,6 5 41,3-5 0,-1 5-102,2-4 0,1 4 86,8-5 0,-4 5 92,4-5 0,4-1 0,0-8 0,4 3 0,2-17 0,-1 2 0</inkml:trace>
  <inkml:trace contextRef="#ctx0" brushRef="#br0">18853 17927 7998,'-1'16'186,"-4"3"0,2-2-63,-7 7 1,2-2-172,-1 2 0,-4 1 67,4-6 0,1 4-212,-2-4 0,2 0-166,-1-4 382,-4-1-185,12 0-86,-6-6 122,7-2 1,0-12 92,0-4 1,7-2 15,2-2 0,-1-1 14,2 1 0,1 0-21,8 0 0,-4-1 24,4 1 0,-3 5-18,-2-1 0,1 7 51,-1-2 0,0 4 37,0 1 0,-6 11 114,-3 3 0,-4 10-70,-1 0 0,-1 7 88,-4 2 1,-3 5-146,-6-5 1,0 2-1,0-2 0,-1-3-371,1 3 1,0-3 85,0-1 1,0-2-68,-1-4 0,3-2 30,2-7 265,-2 0 0,4 1 0,-7-1 0</inkml:trace>
  <inkml:trace contextRef="#ctx0" brushRef="#br0">18739 18453 7991,'15'-8'0,"-1"-3"-185,0 6 1,0 0-267,1 5 0,5 0 194,4 0 1,-2 0 256,2 0 0,-1 7 0,6 1 0</inkml:trace>
  <inkml:trace contextRef="#ctx0" brushRef="#br0">19251 18154 7938,'14'-22'0,"-4"-3"-83,-1 6 1,1 0-52,4 5 1,0-5 225,1 0 1,-1 0 74,0 5 1,0 0-156,0-1 0,-4 6 268,-1-1-31,-5 7-183,8-3 0,-10 12-119,3 4 1,-4 2 119,-1 3 0,0 4-76,0-1 1,0 8 94,0-3 0,-1 0-31,-4 0 1,3-1 6,-3 2 1,4 1-47,1-6-11,0 0-21,0-5 1,-2-1-309,-2-3 267,2-4 0,-4-8-175,6-2 0,-5 0-317,0-5 0,-1-5 232,1-5 1,4-7 57,-4 3 0,3-4 259,2-1 0,-6-1 0,4-6 0,-4-1 0</inkml:trace>
  <inkml:trace contextRef="#ctx0" brushRef="#br0">19365 17842 7938,'0'-8'-534,"0"14"1,0 10 841,0 12 0,-2 5-37,-2 1 0,1 5-137,-7-1 0,5 1-58,-4-1 1,6 2 3,-2-7 0,-1 0-46,1-4-175,0-1 0,4-7-639,-4-7 586,3 0 0,-4-19-618,6 1 812,0-14 0,-6-4 0,-2-6 0</inkml:trace>
  <inkml:trace contextRef="#ctx0" brushRef="#br0">19152 17898 7938,'0'16'0,"0"3"0,0 3 7,0 7 0,0 4 96,0 0 0,0 11 130,0-1 0,0 8 1,0-4 0,0 5 109,0-5 0,0 6-85,0-6 1,0-1-23,0-8 0,1-4-57,4-5 1,3-9-14,6-5 0,5-7-59,0-8 0,6-2-188,-1-3 0,-2-9-185,2-10 1,-2-3 190,2-1 1,1-2-535,-6-3 0,1 3 292,-1-3 1,-1 1-546,5-1 0,-5 3 862,1-3 0,-3-4 0,-2 1 0</inkml:trace>
  <inkml:trace contextRef="#ctx0" brushRef="#br0">19820 17771 7965,'0'-15'0,"0"1"-113,0 0 1,2 6-379,2 3 718,-2 4 114,11 1 0,-12 8-293,4 6 0,-4 0 95,-1 5 1,-1-2-112,-4 2 0,2-3 97,-7 3 1,3-3-94,-3-2 66,-3 0-279,6 0 157,-1 1-123,1-7 1,9-2-43,3-6 1,3-6 107,6-4 0,2-4-190,3-5 1,-2 2 54,7-7 0,-7 0 28,2-4 1,1-1-2,-1 1 1,-1 4 20,-9 0 0,2 12 8,-6-2 222,6 3 127,-9 3 1,4 3-78,-6 10 1,0 3 122,0 6 1,0 0-1,0 0 1,0 0-130,0 1 0,-5 4-71,1 0 1,-3 0-154,2-5 1,2 0 41,-6 0 1,-1 5-254,-4 0 0,0 2-17,0-2 0,-2-2 342,-3 7 0,-2-5 0,-2 4 0,-4 1 0,3 4 0,2-1 0,-2-3 0,7 1-10,-2-6 0,8-1 148,1-9 47,7 4 0,-1-13 106,8 0 1,9-11-96,6-8 0,6-7-93,-1 3 1,3 1-104,1-2 1,-1 0-70,-3-4 1,1 6-509,-6 3 577,0 3 0,-5 2 0,0-1 0</inkml:trace>
  <inkml:trace contextRef="#ctx0" brushRef="#br0">19905 17884 7766,'0'14'-452,"0"1"581,0-1 1,0 2 305,0 3 1,0-2-278,0 7 0,-1-1-166,-4 6 0,-3-1 26,-6 1 1,-2 4 64,-3 0 1,-1 5-223,-4-5 0,-3 0 85,3-4 1,4-7-372,1-3 0,0-3-338,5-2-34,-4-6 797,10-2 0,-6-12 0,0-2 0</inkml:trace>
  <inkml:trace contextRef="#ctx0" brushRef="#br0">19948 18112 7965,'22'-14'0,"3"1"0,-6 3 0,5-1-173,-5 7 0,0-3 98,-5 3 1,0 2-384,1-3 19,-8 4-214,0 1 653,-7 6 0,-13 2 0,-3 6 0</inkml:trace>
  <inkml:trace contextRef="#ctx0" brushRef="#br0">19948 18112 7965,'6'8'-124,"-3"4"-62,7-2 1,-7 2 214,2 3 1,-4 5-23,-1 4 1,-1-2 213,-4 2 1,-3-5-100,-6 4 1,0-4-147,-1 5 0,-3-7 46,-1 2 0,0-3-6,4-2 0,1-1-49,0-4-260,0 4-66,6-11 217,2 4 0,7-6 70,4 0 0,3-2 49,6-2 0,0 2 84,0-3 0,1-1-97,-1 1 23,0 0 67,0 5 88,-6 0 1,-2 7-89,-6 2 1,0-1-27,0 2 1,-4-6-44,-1 6 1,-4-5 22,4 4 1,-2-6 0,3 2 0,2 3 0,-4-5-4,6 7 1,6-7 42,4 1 0,-2-2 66,1-2 84,0 6-140,6-4 240,-1 4-97,-6-6-90,-2 0 1,-6 7-56,0 2 1,-6-1-11,-4 1 0,-2 1-14,-3 4 1,1 0-82,0 1 0,5-3-500,-1-2 367,7-4 1,-8-8-427,6-2 1,2-6 607,8-9 0,3-9 0,6-9 0</inkml:trace>
  <inkml:trace contextRef="#ctx0" brushRef="#br0">20161 18069 7965,'10'-2'21,"-1"-2"1,1 1 195,4-7 0,2 1-356,3-6 94,-4 1 62,12 0 1,-9 0-80,5 0 1,-5-1-16,1 1 0,-4 0-140,0 0 0,-3 4 25,-2 1 0,-4 4 192,-6-4 0,0 5 0,0-2 0</inkml:trace>
  <inkml:trace contextRef="#ctx0" brushRef="#br0">20232 17813 7965,'8'0'-501,"-1"6"466,-7 4 1,0 9 34,0 5 1,-2 2 413,-3 3 0,-3-1-103,-6 1 1,1 4-292,4 0 0,-4-1 49,4-9 1,3 3-111,1-7 1,-2 0-104,3-5-464,-1-6 366,11-2 0,4-17 63,9-3 1,-2-5-146,7 0 0,-5-2 96,4-2 0,-4 7 202,5 6 1,-5 2 30,5-1 1,-5 3 231,4 6 1,-7 1-134,-2 4 0,1 8 93,-6 6 0,-3 6 121,-1-1 0,-3 4-40,-2 5 0,-2-3 22,-3 3 1,-2-3-166,-8-1 0,1-1-156,0 1 0,0-6 16,-1 1 0,-3-5-208,-1 5 0,-7-9 102,3 0 1,0-3-59,0-7 1,5 0-48,-1-5 0,-1 0 29,1 0 0,2-2 158,7-3 0,4-2-12,6-8 1,0 1 91,0 0 1,1 0-68,4-1 1,8 1 27,6 0 1,11 0-108,-2 0 1,8-5 94,-2 0 0,11-7 0,0 4 0</inkml:trace>
  <inkml:trace contextRef="#ctx0" brushRef="#br0">20645 17486 8470,'4'19'-731,"1"0"0,6 2 676,-1-2 1,-2-2 453,1 7 0,-6-7-331,2 2 1,1-3-137,-1-2 1,4-5-373,-4 1 185,0-7-471,-5 3 726,0-6 0,-6 0 0,-2 0 0</inkml:trace>
  <inkml:trace contextRef="#ctx0" brushRef="#br0">20773 17429 8049,'7'7'270,"5"1"183,-8 6 0,3 0-483,-3 0 1,-2 0-1047,3 1 785,-4-1 0,1-2-346,3-2 506,-4 3 1,7-12 52,-3 4 0,-2-10-347,6-4 425,1-4 0,4-7 0,0-3 0</inkml:trace>
  <inkml:trace contextRef="#ctx0" brushRef="#br0">21043 17358 8049,'8'7'-522,"3"-4"365,-7 6 1,6 1 309,-5 4 0,-1 0 71,-4 0 0,-4 5 183,-1 0 0,-6 2-78,1-2-402,-2-3 75,-9 10 1,-1-5-64,-6 3 1,-6 2 101,1-2 0,-5 1-385,5-1 1,0 1 190,5-6 0,1 0-146,3-4 0,-1-1-28,6 0 327,0-6 0,5-2 0,-1-6 0</inkml:trace>
  <inkml:trace contextRef="#ctx0" brushRef="#br0">20588 17657 8037,'8'14'211,"-2"7"176,-6 2 1,0 4-243,0 2 0,0 1-165,0 3 0,0-2 85,0 7 1,0-8 135,0-1 1,-5-1-328,0-4 1,1-2-55,4 2 0,0-7-51,0 2 1,0-8-309,0-2-571,0-5 439,0 2 144,0-19 527,0 4 0,0-18 0,0 5 0</inkml:trace>
  <inkml:trace contextRef="#ctx0" brushRef="#br0">20602 17970 8037,'6'-15'-30,"-3"-4"56,7 0 1,1 0 101,8 5 1,-2 0 57,7 0 1,0 1 5,4 4 1,5 1-16,0 3 1,1 2-225,-6-7 1,1 7 87,-1-1 0,-4 2-53,-1 2 33,-5 0-258,2 0 232,-12 6-427,-8 8 313,-8 2 0,-14 11-27,-6-3 0,-2 3-60,-8 1 0,-3 1-32,-2-1 1,-1-1 77,11-3 1,1 1 0,8-6 1,-1-2-3,6-7 178,0-4 1,7-8-44,2-2 1,4 0 155,6-5 1,1-1-122,4-4 0,5 0 140,8 0 0,0 1 94,6 4 0,-1 1-54,6 3 1,-1 4 43,1-4 0,-1 3-55,0 2 0,-4 0-46,0 0 1,-8 2-37,-2 3 1,-2-2 13,-7 6 1,0 1-170,-5 4 1,-8 2 93,-6 3 1,-2-4-199,-8 4 1,2 2 45,-1-2 1,-3 3-65,7-8 1,0 4 70,5-9 0,5 2-3,-1-1 61,7 2 2,-3-4 0,12 5 56,3-4 0,1 4 136,4-4 1,-3-1 30,8 2 1,2-6-12,-2 6 0,0-2-54,-5 1 1,-1 4 6,-4-4 0,2-1-2,-6 2 1,0-1-18,-5 5 0,-7-4 13,-2-1 1,-4-4-91,-1 5 1,0-6-17,-1 6 1,-4-7-136,1 2 0,-6-4 108,5-1 1,0 0-256,5 0 187,-1 0 1,3-1 32,2-4 1,4-3-83,6-6 0,2-2-131,2-3 0,6 3-28,9-3 1,-2-1 133,7 1 1,0-6-118,4 1 1,0-3 84,1-1 1,-1-1-46,1 1 1,-6-1 242,1 1 0,0-7 0,4-1 0</inkml:trace>
  <inkml:trace contextRef="#ctx0" brushRef="#br0">21100 17785 7986,'14'-7'50,"0"4"-26,0-6 1,0 4-305,1-4 1,-1 1 42,0-2 0,5-1 411,0 6 0,0-6-63,-5 2 1,5-2-22,0 1 0,0-2 34,-5 2 304,0 4-416,1 0 0,-7 12 3,-4 3 1,-2 9 219,-2 1 0,-6 8-106,-4 1 1,-1 2 137,2 8 0,-2 0-108,6 4 1,-5-4-31,6 0 0,-3 5-55,3 4 0,2 2-102,-3-1 1,4-9 93,1 4 1,0-10-175,0 0 1,0-4-162,0-6 187,0-2 0,-2-9-89,-3-2 1,2-4 62,-6-6 0,4 0-265,-5 0 1,1 0-48,-5 0 0,-2-6-120,-3-4 1,3-4 293,-3-5 0,2 0 246,-2-9 0,3 1 0,-3-11 0,5-1 0,4-9 0,-1 10 0,7 0 0,-1 4-28,5 5 1,1-1 62,4 11 0,3 2 264,6 7 206,1 4 0,-1 6 129,0 0 131,0 0-475,0 0 1,-6 6-63,-3 4 1,-3-2-154,-2 1 1,0 1-33,0 4 1,-8 5-115,-6 0 0,-1 5 47,-4-5 0,-1 1-19,1-1 0,0-5 155,5 0-43,6 1-44,1-7 0,9-1 4,3-2 0,9-5-164,10-5 1,3-2 117,1-8 0,2 6-1251,3-1 1268,-9 1 0,15-12 0,-9-1 0</inkml:trace>
  <inkml:trace contextRef="#ctx0" brushRef="#br0">21668 18140 7867,'-8'-14'105,"4"4"-138,8 1 29,4 6 0,11-3 230,0 6 0,6-5-49,-1 0 1,8-6-165,1 1 1,6-2 56,-1-2 0,3 1-167,2 4 1,0-4-130,-1 3 0,-2 4-256,-7 1 0,-1 4 146,-13 1 336,0 0 0,-5 0 0,0 0 0</inkml:trace>
  <inkml:trace contextRef="#ctx0" brushRef="#br0">22123 17799 8023,'14'0'69,"1"5"-192,-1-1 1,5 7-249,0-1 1,1 3 492,-1 1 0,-3 2 555,3 3 0,-8-4-259,-1 4 0,-6-1-141,6 1 1,-7-2 3,2 7 1,-10-4-108,-5 9 1,-8-2-151,-6 10 0,-9-3-185,-5 4 1,-8-2-304,-1 2 1,1-5 29,8-9 1,-2 1 433,7-6 0,0-6 0,5-7 0</inkml:trace>
  <inkml:trace contextRef="#ctx0" brushRef="#br0">23118 17529 8047,'-14'-21'-752,"2"6"544,2-4 0,-2 3 28,2 2 1,-3-1 191,-1 1 1,0 5 120,0-1 0,0 2 27,-1-1 64,1 2 0,0 7 273,0 0-305,6 7 0,-3 4 16,6 13 1,-1 12 100,1 16 1,3 10-4,-2 4 1,2 10-482,2 4 0,0-1 218,0 2 0,0-5-66,0 4 1,0-12-346,0-1 0,0-9 182,0-6 0,0-9-142,0-10 0,0-8 47,0-1 1,-2-11-80,-2 1 1,-4-10-24,-6 1 0,-2-3 406,-3-2 1,-3-7-24,-7-2 0,1-4 0,-1-7 0,1-2 0</inkml:trace>
  <inkml:trace contextRef="#ctx0" brushRef="#br0">22578 18211 8035,'7'-36'-524,"2"3"0,5 9 765,5 5 0,3 3-51,7 2 0,5 5-318,4-1 0,-1 5-31,1-4 1,-5 4-212,5-4 0,-8 4 202,-2-5 168,1 1 0,-14-5 0,6 0 0</inkml:trace>
  <inkml:trace contextRef="#ctx0" brushRef="#br0">23062 17685 8035,'14'7'-252,"0"2"0,0 4 242,0 1 0,-1 5 98,-3 0 1,-4 6 163,-6-1 0,0-2-187,0 2 0,-5-2-43,0 1 0,-10 3-9,0-7 0,-2 0-6,3-5 1,-2 0-197,-3 0 178,3 0 0,-4-4-258,6-1 175,6-5 1,1-4-62,7-10 0,2-3 86,3-1 0,3 0 1,6 0 1,2 0 35,3-1 0,-2 3 85,7 2 0,-1-1 270,6 6 0,-6 2-142,1 8 1,-7 3 95,2 6 1,-3 5 0,-2 0 1,-6 6 10,-3-1 1,-3 3-103,-2 1 1,0 1 17,0-1 0,-5 1-93,0-1 1,-4-4-172,4-1 0,-5-5-878,6 1 695,-7 3 0,9-6-1114,-3 3 989,4-10 0,1-4-132,0-10 0,0-4 499,0-10 0,-7-3 0,6-13 0,-5-2 0</inkml:trace>
  <inkml:trace contextRef="#ctx0" brushRef="#br0">23275 17884 8035,'14'-9'0,"0"-1"0,1 7-25,-1-2 0,0 4 49,0 1 0,-1 1 191,-4 4 1,4 3 69,-4 6 1,-1 2-69,2 3 1,-7 2 12,2 2 0,-4 4-143,-1-3-23,0 9-34,0-3 1,-1 5 11,-4-7 1,2-1 13,-7-3 0,6 1-173,-6-6 1,7-5-8,-2-4 1,-3-7 0,7 2-123,-4-10 1,3-9 89,2-10 0,2-5-58,3-4 0,3-5-39,6-9 1,2 1-139,3-6 1,-4 6 174,4-1 1,-3 9 66,-2 5 0,1 4 183,-1 6 0,0 8 336,0 11 0,-4 4 208,-1 4 1,-4 11-261,4 8 0,-5 6 3,0 4 0,-4 2-61,-4 3 1,2 1-34,-3-6 0,-1 5-140,1-5 0,-1-1-346,1-8 0,4 1-337,-4-6-681,3 0-106,2-11 576,0-2 807,0-19 0,5-1 0,0-10 0,1-1 0,-1 6 0,-2 0 0,6 5 0,-1 0 0,2 0 0,2 6 74,-2 3 0,3 3 244,1 2 1,2 0 58,3 0 0,-2 0-112,7 0 0,-1-1 30,6-4 1,-1-3-176,1-6 1,-3 1-135,-2 4 0,-3-7 45,-7 7 0,-1-7-251,-4 6 1,-3-2 30,-6-3 1,-1 3-95,-4 2 1,-9-1 73,-10 7 0,-3-1 30,-1 5 0,-1 0 136,1 0 0,0 1 88,-1 4 0,7 3 216,3 6 0,3 2-50,2 3 0,6 2 240,3 2 0,4 4-165,1-3 1,0 7 25,0 3 1,6-1-456,4-5 1,9-6 140,4-3 0,10-3-976,5-2 1,14-6 372,5-3 1,10-16-1544,-1-8 2148,4-6 0,4-4 0,-37 14 0,0-1 0,0-3 0,0 0 0,1-3 0,0-1 0</inkml:trace>
  <inkml:trace contextRef="#ctx0" brushRef="#br0">24341 17756 7984,'2'-8'178,"3"4"0,9 2-522,9 2 0,6 0 326,4 0 1,0 0 335,10 0 0,-4-1-220,9-4-105,-4-3 0,-8-6-71,-2-1 1,-4 6-91,-2-1-108,-6 1-374,-8 1 187,-7 2 0,-11 6 463,-5 0 0,-2 0 0,-13 0 0,1 5 0,-6-1 0,1 6 0,-1-6 0,2 1 0,4-5 0,-3 0 0,7 0 0,5-1-56,5-4 269,6 3 217,-4-4 0,7 8-132,0 2 0,2 6 214,3 9 1,-4 4-144,4 11 1,-4-3 20,-1 7 0,0 0-129,0 5 0,0-5-156,0 0 0,2-7-203,3 2 0,-2-4 89,6-6 1,-4 3-323,5-7 0,-2-5 35,1-5-235,4-6 237,-5 4 0,4-14-119,-2-2 1,2-5 89,-2-5 1,1-3-99,-2-7 0,4-4 157,-4 0 0,-1-2 264,2 2 0,-5 3-50,4-3 1,-1 3 49,1 1 0,4 1 61,-3 0 1,-3 4-66,3 0 0,-5 8 120,4 2 13,-6 0 1,8 14 175,-6 0 1,0 8 59,-5 11 1,0 3 135,0 6 1,0 2-117,0 3 1,-5-1-48,0 6 1,1-11-191,4 1 0,0-4-25,0 0 0,0-4-212,0-6 1,1-4 42,4-1 0,-2-5-173,7 0 0,-6-7 71,6-2 1,-5-7-154,4-2 1,-4-2-73,4-8 0,-1 2 145,2-2 1,1-3-6,-7 4 1,6 1 93,-5-2 1,-1 6 25,-4 0 1,2 3 57,3 6 394,-4-4-55,6 12 1,-7 1-156,0 9 1,0 4 40,0 1 0,4 0 102,1 0-353,0 1 0,-4-1 33,4 0 0,-2-6-164,7-3 0,-6-4-112,6-1-334,-7 0 326,10 0 1,-12-1 331,4-4 0,-3 2 0,-2-7 0,0 1 0,0-5 0,6-1 0,2 1 0</inkml:trace>
  <inkml:trace contextRef="#ctx0" brushRef="#br0">25052 17643 7976,'8'-21'0,"5"5"-6,-4-3 1,-1 10 43,1 4 1,1 3 174,4 2 0,0 7 25,1 2 0,-3 10-3,-2 5 1,1 3 2,-6 1 1,-1 2-1,-4 3 1,0-3-60,0 4 1,0-4-77,0-2 1,-4-1 89,-1-3 0,-5 1-109,6-6 1,-6 0-140,5-5 93,-6-6 5,10-2-217,-6-6 1,7-1-102,0-4 1,0-3-106,0-6 1,2-7 66,3-2 1,-2-9-97,6-1 1,1-5 115,4 5 0,0-5-29,1 5 1,-1 1 240,0 8 1,-5 1-89,1 8 0,-1 0 606,6 10 1,-6 2-35,1 7 0,-3 6 164,3 9 1,-2 3-263,-3 6 1,-4 1 88,4-1 0,-4 1-157,-1-1 1,2-1-81,3-3 0,-4 1-520,4-6 1,-3 0 233,-2-5 1,0 0-1343,0 1 261,0-8-222,0 0 844,0-7 588,0 0 0,0-7 0,0 0 0</inkml:trace>
  <inkml:trace contextRef="#ctx0" brushRef="#br0">25365 17842 7787,'14'0'-350,"-4"0"434,-1 0 180,1 0 0,4 0-166,0 0 1,0 0-1,0 0 1,-4-2-69,-1-3 0,1-1 52,4-4 1,0-2 8,1 2-9,-8-9-55,6 4 0,-5-7-85,6 3 1,-6 3 73,-3-3 1,1 3-121,-1 2 1,0 0 33,-5-1 0,-7 3-211,-2 2 1,-4-2 103,-1 2 0,0 4 107,0 1 1,-1-1 197,1 1-77,0 0 0,0 12 114,-1 2 1,6 5 23,-1 5 0,7 2 202,-1 2 1,2 6-75,2-1 1,-5 2 122,1 8 0,-1-6 118,5 1 0,6-3-157,4-2 0,-3-1-420,3-3 0,4-3-63,5-7 1,6-6-90,-1-4 0,9-2-252,5-2 1,3-11-524,2-3 1,4-10 945,1 0 0,-1-3 0,-4-1 0</inkml:trace>
  <inkml:trace contextRef="#ctx0" brushRef="#br2">25934 2360 8033,'-7'-14'-222,"-2"-1"1,-2 6 134,1 0 1,-2 5 473,2 0-302,-2 2 1,-4 2 55,-3 0 0,-2 2 18,-2 2 1,-4 6-83,3 9 1,-3 1 89,-1 4 1,1 3 12,3-3 0,-1 9-18,6 5 1,2 3-5,7 1 1,-1 1-39,6 0 0,1-2-23,4-3 1,1-5-108,4-9 1,9-6-31,10-8 1,10-4-155,9-6 0,11-12-120,7-7 0,6-8-284,-6-6 1,1 1 260,-5-6 1,-7 3 336,-2 2 0,-1 0 0,-4 9 0,-4-2 0</inkml:trace>
  <inkml:trace contextRef="#ctx0" brushRef="#br2">26403 2189 8023,'0'-8'-490,"0"4"196,0 8 1071,0 11-455,0 7 1,-2 13 52,-3 2 0,-1 1-113,-3 5 1,-4-4-211,4 9 1,-4-4 115,-1-1 0,-1 4-354,1 1 1,0-1 122,0-4 0,0-7-6,-1-3 0,7-9-348,4-5-237,-4-3 420,6-9 0,-2-13-110,8-13 1,4-8 54,6-6 1,2-5-52,3-9 1,-3 1 90,3-6 1,-3 4 248,-2-4 0,0 7 0,0-3 0,-1 10 0,-4 5 0,4 9 0,-3 5 0,-3 10 154,3 4 1,-5 7 193,4 7 1,-4 7 252,4 12 1,-5 3-177,0 2 1,4-2-10,2 7 1,-2-8-98,1-1 1,1-7 120,4-8 0,0 0-236,0 0 1,0-6 14,1-3 0,-1-5-123,0-5 0,5-3-212,0-6 0,0-2-697,-5-3 0,0 4 467,1-4 0,-3-3-228,-2-2 1,1 3 36,-7 2 537,8-3 0,-11 0 0,5-6 0</inkml:trace>
  <inkml:trace contextRef="#ctx0" brushRef="#br2">27028 2090 8023,'0'24'-346,"0"-1"1,-6 1 438,-3 4 0,-1 1 317,-4-1 0,1 2-204,-10 3 1,0 2-48,0 3 0,-4-2-131,3-2 1,4-4-61,1 3 1,-2-3-183,2-2 0,5 1-208,4-1-530,7-6 633,-3-8 1,6-15 318,0-13 0,6-13 0,2-10 0</inkml:trace>
  <inkml:trace contextRef="#ctx0" brushRef="#br2">27000 2232 8023,'8'21'0,"-2"1"378,-6 6 1,0 0-20,0 1 0,0 6 162,0 3-348,0-4 0,0 6 0,0-5 174,0 1 1,0-6-81,0-2 0,2-1 89,2-8 1,3-5-74,2-4 0,5-7-15,1 2 1,1-12-127,7-7 0,-4-3 48,5-12 1,0 3-503,4-12 1,-4 4-49,-1-3 1,-4 3-338,5-4 1,-2 5 256,2-5 0,3 2-265,-4-2 1,4-1 248,2 5 1,-7-3-85,-3 3 0,0 3 540,-5 7 0,3-9 0,-9 3 0</inkml:trace>
  <inkml:trace contextRef="#ctx0" brushRef="#br2">25536 3981 8119,'0'-16'-214,"0"3"0,0 16-402,0 7 0,0 6 1461,0 12-528,0 7 0,1 7 26,4 11 0,-4 8-65,4 6 1,-2-28-1,0 2-399,0 1 1,-1 1 0,3 2-1,0 0 314,-3 1 0,0-2 1,3-2-1,0-1-60,-3 1 0,1 1 0,1-1 0,1 0-21,-2 2 0,-1 2 0,1-3 0,-1 1-45,-2 1 0,0 0 1,2-5-1,0 0-114,3 36 1,0 0-105,-5-5 1,0 3 34,0-8 0,1-2-233,4-3 0,-3-9 118,2-4 1,-2-12-34,-2-8 0,2-5-889,2-9 782,-2-6 1,4-5 368,-6-13 0,0-12-349,0-16 0,-4-11 351,-1-7 0,-2-9 0,3-11 0,2-3 0,-1 36 0,0 1 0</inkml:trace>
  <inkml:trace contextRef="#ctx0" brushRef="#br2">25720 3881 8119,'21'-36'0,"-7"1"0,0 7 0,1 7-216,-6 7 1,-1 1 131,1 8 1,-4 1 260,5 4 0,-6 0-140,6 0 1,-1 0-22,6 0 1,-3 12 94,-2 7 1,2 8 0,-2 6 0,2 12 16,3 11 0,-1 3-64,0 7 1,-4 1 59,-1 4 1,-7-30-1,-1 1-309,1 3 1,1 0-1,0 6 1,0 1 209,0 2 0,-1 1 1,1-2-1,-1 0 10,-2-1 0,0 0 0,0 2 0,0 0-64,-1 0 1,2 1 0,1-5 0,0-1 44,1-1 0,-1-1 0,1-6 0,0 0-276,2 35 0,-3-10 67,3-4 1,1 1-334,-1-1 1,-1-2-114,-4-8 0,-6 3 235,-3-3 0,-6-5 404,-4-4 0,-3-7 0,-6-7 0,-7-2 142,-3-4 1,-3-4-143,-2-9 0,1-4 478,-1-6 0,7 0-539,3 0 0,4-1 130,5-4 0,4 3 1154,6-2-525,6-4-80,2 6 0,12-4-189,3 6 0,12-5-43,7 0 0,7-6-198,8 2 0,6-10-313,3-5 0,1 2 125,0-2 0,2-6 0,-5-6 0</inkml:trace>
  <inkml:trace contextRef="#ctx0" brushRef="#br2">26844 3753 7159,'1'22'-120,"4"7"0,-4 9 385,4 14 1,1 6-43,-1 13 1,6 3-525,-6-34 1,0 1 0,-1 2-1,0 1 499,0 10 1,1 1 0,-1-7 0,0 0-873,0 9 0,2 0 786,0-6 1,0-1-1,-4 5 1,-1 1-62,4-4 1,0 0 0,-3 0 0,-1-1 63,1-4 1,1 0 0,-2-1-1,1-2-48,0-3 0,1-1 1,-2 31-207,4-9 0,1-10 12,-1-5 0,6-9 374,-1-5 1,-3-6-784,3-8 1,-5-2 983,4-12 0,-4-8-1100,4-11 0,-6-13 238,2-11 1,-3-11 413,-2-8 0,0-6 0,0-8 0,6 0 0,2 0 0</inkml:trace>
  <inkml:trace contextRef="#ctx0" brushRef="#br2">26986 3924 8091,'22'-51'-212,"-3"4"0,-3 9-265,-2 5 1,5 3 469,0 1 0,1 2 46,-1 4 1,-3 2 135,3 7 0,-3 6-108,-2 3 1,0 7 5,0 7 1,-4 9 86,-1 15 0,-1 11 149,2 13 0,1 17-205,-8-32 1,-1 2 0,1 1 0,0 1-241,-1-3 1,1-1 0,-2 9 0,1 0 213,3-2 0,-1 1 0,-2 3 0,-1 2 17,2-1 1,-1 1 0,1-1-1,0 0-148,0-4 0,-1 0 1,3 2-1,0-1-53,-3-4 1,0 0 0,1-1-1,-1 0-94,-2 0 0,0-2 0,0 35-272,0-8 1,0-1 112,0-9 1,-1-4 88,-4-5 1,-3-11 76,-6 2 1,0-10 181,-1 0 1,1-9-103,0-5 0,-5-10 629,0-4 1,-2-5-416,2-5 0,4-2 385,-4-8 0,3 0-309,2-4 0,6 3 84,3-3 0,3 3-14,2 2 1,2 1 153,3 4 1,4-2-451,10 6 1,3-6 146,7 1 1,-1 2-99,1-1 0,-1-7 0,1-6 0</inkml:trace>
  <inkml:trace contextRef="#ctx0" brushRef="#br2">28009 3739 8096,'0'14'-325,"0"0"1,0 8 333,0 7 0,0 7 222,0 12 0,0 8 198,0 11 0,0 4-513,0 5 0,1-36 1,0 2 207,1 5 0,1 1 1,-2 1-1,1 1-263,2 5 1,1-1 0,-1-2 0,0-1 232,1-6 1,0 0 0,1 1 0,0-1-85,-1-1 0,0-2 0,3 37-137,-4-39 1,1 0-1,3 31-78,2-9 0,2-2-8,-2-13 0,-2-6-249,1-7 0,-1-11-407,1-4 876,4-9 0,-7-7-395,4-13 1,1-8 571,-6-20 0,4-7-184,-4-11 0,6-1 0,-3 0 0</inkml:trace>
  <inkml:trace contextRef="#ctx0" brushRef="#br2">28237 3853 8067,'14'-37'-212,"0"4"1,1 3-265,-1 2 0,0 4 386,0 0 1,2 9 312,3 0 1,-3 3-110,3 7 1,-4-5 17,0 6 1,4-1-120,0 5 0,0 8 65,-5 6 0,-5 8-143,1 11 1,-2 12 174,1 11 0,2 9 27,-6 11 1,-2-35 0,-1 2-268,-2 2 0,0 0 0,0 1 0,0-1 201,0 0 1,0 0 0,0 3 0,0 1-47,0 0 0,0 1 1,0 3-1,0-1-37,0-7 0,0 0 0,0 2 0,0-1-48,0 34 1,0-1-162,0 2 1,0-13-99,0-2 1,-2-6 104,-3-3 0,-3-2-104,-6-3 0,-5-3 307,0-6 1,-6-2-5,1-3 1,-3-3 43,-1-7 0,4-6 205,1-3 1,7-3 327,2-2 0,4-6-470,5-3 334,4-3 0,1-10-492,9-7 0,10-10-175,5-8 0,3-6 241,1 1 0,7-10 0,1-2 0</inkml:trace>
  <inkml:trace contextRef="#ctx0" brushRef="#br2">29189 3682 8082,'-14'0'-265,"6"2"17,4 2 0,2 7 308,2 13 1,0 9 280,0 19 1,5 10-203,-3-22 0,1 1 1,1-1-1,1 2-227,-2 5 1,-1 1-1,1 0 1,0 1 294,0 6 0,-1-1 1,-1-2-1,1-1-90,3 4 1,-1-1-1,-2-2 1,0-1-133,0-1 1,0-1 0,1-3 0,1-2-58,-2 2 1,0-2 0,8 34-134,-8-37 1,1-2 0,8 26 87,-2-13 1,2-4-33,-1-15 1,2-6-62,-2-8 1,-2-10-89,1-4 0,-4-5-37,4-5 0,-5-11 556,0-12 0,-2-10-678,-2-14 0,0-7 123,0-12 0,-2-8 207,0 37 0,0-1 0,-2 0 0,0-1 127,-3-3 0,-1-1 0,1 3 0,-1-1 0,-1-2 0,-1-1 0,-2 1 0,0 0 0,-1 1 0,-1-1 0</inkml:trace>
  <inkml:trace contextRef="#ctx0" brushRef="#br2">29317 3639 8062,'23'-22'0,"-4"3"0,-4 5-515,0 5-86,-1 2 0,-5 7 464,1 0 1,-6 7 354,6 2 0,-1 8-15,6 2 1,-1 7-123,0-3 1,0 12 53,0 8 0,5 4-45,0 5 1,2 10 5,-2 0 1,-3 1-205,3 3 0,-4 0 64,0 5 1,-6 7-243,-4-38 1,0 0 0,-2 39 283,-1-38 1,1-1 0,-2 37-21,-1-1 0,-2-35 1,-2-1 34,-6 31 0,-2 2-134,-3-7 0,1 2 154,0-7 1,-2-4 104,-3-5 1,3-12-113,-3-2 1,4-7 5,0-2 1,1-7-28,0-3 0,1-8 309,4-2-241,3-5 316,6 2 0,3-8-344,6-2 1,2-4 25,13-7 1,-5-3-469,5-1 397,-1-7 0,-1 4 0,-1-6 0</inkml:trace>
  <inkml:trace contextRef="#ctx0" brushRef="#br2">30142 4379 8687,'14'0'-40,"0"0"0,1 0-223,-1 0 0,5 0 263,0 0 0,6 0 0,-3 0 0</inkml:trace>
  <inkml:trace contextRef="#ctx0" brushRef="#br2">30554 4336 8042,'15'0'-47,"-1"0"0,-5-2 47,1-2 0,-5 2-62,4-3 0,-4 4-234,4 1 1,1 0 295,4 0 0,0 6 0,0 2 0</inkml:trace>
  <inkml:trace contextRef="#ctx0" brushRef="#br2">31507 3682 8024,'-14'0'546,"0"-6"0,-1-1-398,1-2 0,1 4-60,4 10 0,-2 4-123,6 10 1,0 5 3,5 9 0,0 7-130,0 12 0,-1 0 114,-4 10 1,4 6-367,-4-2 0,-2 7 583,3-7 1,-6 5-72,6 5 1,-6 3 46,8-37 1,-1 1-1,-2-3 1,-1 1-17,2-1 0,-1 0 0,-1 0 1,-1 1-33,0 1 1,0 1-1,0 0 1,0 1-46,-1 1 1,1 0-1,2-5 1,1 0 44,-1 1 0,1-1 1,-1 28 5,-5-6 0,7-7-176,-2-8 0,4-1-63,1-13 1,1-6 53,4-8 0,-2-9-466,7-6 1,-5-4 215,4-4 0,0-6-565,6-9 1,0-11 21,4-13 874,-3 1 0,-2-14 0,-7 6 0</inkml:trace>
  <inkml:trace contextRef="#ctx0" brushRef="#br2">31578 3654 7974,'10'-16'156,"-1"-3"1,-6 8 319,2-3-371,-4 9-140,-1-1 74,0 6 0,0 1-142,0 4 1,7 0 79,2 9 1,1-3-224,4 8 1,-3-3 7,8-2 1,-2 6 148,2 4 0,-3 3-11,3 1 1,2 6-22,-2-1 0,-5 8 7,-5 1 1,-4 7 160,4 8 0,-4 2 7,5 2 0,-6 6 127,6 8 1,-8-32 0,1 0-103,1 4 0,1 1 0,0-2 1,0 1 103,1 0 1,2 1-1,-1-3 1,2 0-35,0 2 1,1 0 0,-2 1 0,-1-1-164,3 3 1,-1 0 0,-3-6 0,-1 0 146,0-1 1,0-1 0,4 31-1206,6 3 0,-6-11 419,1 6 0,-7-14-165,1-1 0,-4-8 818,-4-1 0,-11-9 0,3-3 0,-7-7 0,-6-2 0,-10-7 0,-9-7 0</inkml:trace>
  <inkml:trace contextRef="#ctx0" brushRef="#br2">31635 5772 7886,'-36'-21'-373,"2"-2"1,4-4 483,2-2 0,1 7 595,3 3 1,4 8-281,6 2 1,4 6-42,1-2 1,9 3-348,4 2 0,11 0 55,13 0 0,8 0-1194,7 0 1101,6 0 0,21-12 0,2-4 0</inkml:trace>
  <inkml:trace contextRef="#ctx0" brushRef="#br2">26190 4777 8209,'-24'0'0,"0"0"0,11 0 76,-1 0 255,3 0-214,3 0 0,4 0-2,8 0 0,4-5-223,6 0 0,9-1 78,5 1 0,8 2 121,12-6 1,-2 4-207,6-5 1,-3 6-131,-2-6 1,-1 5-205,-13-4 0,-1 6 204,-9-2 0,-2-1-217,-7 1 147,-6-6 315,-2 3 0,-6-6 0,0 0 0</inkml:trace>
  <inkml:trace contextRef="#ctx0" brushRef="#br2">26531 4535 8167,'-7'-8'10,"6"2"0,1 7 132,9 4 0,9 5-47,1 9 1,0-2-87,-5 7 0,5-2 52,0 1 0,-5 3-60,-5-7 1,-5 0 87,0-5 0,-2 0-15,-2 0 0,-8 5-6,-6 0 0,-2 0-201,-8-5 0,1 1 126,-6-1-575,1 0 396,-1 0 0,2 0-718,4 1 486,2-7 418,13 4 0,8-10 0,8 4 0</inkml:trace>
  <inkml:trace contextRef="#ctx0" brushRef="#br2">27384 4677 8019,'-30'0'0,"-3"0"-109,9 0 0,2-6-176,-2-4 0,13 3 422,2-3 0,5 5 420,4-4 0,4 4-535,5-4 0,7 5 43,12 0 0,9 2-66,5 2 1,9-5-143,10 1 0,-1-3-390,7 3 0,-12 0 307,2-5 226,-10 6 0,2-10 0,-6 5 0</inkml:trace>
  <inkml:trace contextRef="#ctx0" brushRef="#br2">27825 4478 8019,'0'19'-377,"0"0"1,0 2 187,0-2 1,-2-4 475,-3 4 0,2-3 6,-6-2 0,-1 2-124,-4 3 0,-7-3-138,-2 3 0,-4 1-184,-2-1 0,1 0 104,0-5 1,-1 1-96,1-1 0,7-5-629,7 1 773,0-7 0,12 3 0,-4-6 0</inkml:trace>
  <inkml:trace contextRef="#ctx0" brushRef="#br2">28535 4521 8615,'21'8'42,"-2"0"-100,9-4 0,7-2-121,17 3 1,0-4 136,10-1 1,-4-6-314,-1-4 1,-1-4 195,-4-5 0,-10 3-172,-8-2 0,-11-3 331,-4 2 0,-3 0 0,-2 5 0</inkml:trace>
  <inkml:trace contextRef="#ctx0" brushRef="#br2">28990 4421 7941,'-7'8'-1342,"2"-1"1444,10-7 0,2 0-33,8 0 1,-1 0 134,0 0 0,5 0-103,0 0 0,5 0 5,-5 0 0,4 1 60,-4 4 0,0 3 107,-5 6 1,-1 2-168,-3 3 1,-4 9 33,-6 10 0,-8 5-522,-6 4 1,-7-1 381,-7 6 0,-13 6 0,-3 7 0</inkml:trace>
  <inkml:trace contextRef="#ctx0" brushRef="#br2">25237 5999 8177,'-6'-14'0,"4"6"-462,-4 2 310,6 6 0,4 13 306,1 5 0,6 9-15,-1 7 1,2 7 118,3 6 1,-6 7-99,1-2 0,-1-5-44,5-4 1,0-2-63,1-8 0,0-6-138,4-8 0,-3-5 131,3-4 1,-3 1-39,-2-7 0,0 1-3,1-5 1,-1-6-168,0-4 1,5-2 63,0-3 1,6 1 157,-1 0 0,4 1 7,6 4 0,3-2-37,11 6 1,-2-1 13,6 1 1,-2 2-27,3-7 0,0 6 5,-5-6 0,5 1-131,-1-5 0,5-1 81,5 1 1,3-5-346,6 0 1,-2-5 380,-2 6 1,-4-6-11,-6 5 1,-4-5 33,4 5 1,-3 0 81,8 5 1,-6 6-72,-3 3 0,-1-1 105,-10 1 1,4 1 168,-8 4 0,-3-5-60,-2 0 1,-8 0-261,-1 5 0,-2 0 69,2 0 0,3-4 135,-4-1 0,4 0-174,2 5 1,-1 0 29,1 0 0,-6 0-56,1 0 0,-7 0-275,2 0 327,-3 0-58,-2 0 175,1 0 0,-8 7-17,-2 2 0,1 4-41,-1 1 0,0 0-46,-5 0 1,5 5 35,-1 0 1,3 6-105,-3-1 1,0-3-7,5-2 0,-4 1-117,4-1 0,-5 0 96,0-5 1,3-4-353,-3-1 157,1-6 104,-5 4 142,0-7 6,0 0 1,0-7 7,0-2 1,0-4-53,0-1 0,-2 1-125,-2 4 0,2-5 136,-3 0 0,4-1-222,1-4 0,1-1 67,4 1 0,-2-5 44,7 5 1,-1-4 27,5 4 1,1-5-4,-1 5 0,0 0 132,0 5 0,1 1-125,-1 4 143,0-4 0,0 11 2,0-2 1,-4 2-34,-1 2 0,-4 0-6,5 0-4,-7 0 1,5 2 23,-4 2 1,-2 0-4,3 5 0,1-4 43,-1 4 0,6-4 13,-2 5 1,-1-7-36,2 1 0,1 3-23,8-3 1,-3 1-23,2-5 1,5 2 1,0 3 0,-1-4-17,2 4 1,0-2 59,4 2 1,5-2 1,1 6 1,-1-4-39,-5 5 0,5-6 11,1 6 0,3-2-57,-3 1 0,5 4 54,-1-4 1,3-2 17,2-3 1,10-2 51,4-2 1,10-2-10,-1-2 1,4-6-190,1-9 0,-7-3 297,-2-6 0,8-2-535,1-4 0,3 4 404,-3-3 0,-8 3-163,-6 2 0,-8 1 97,-11 3 1,-16-1-147,-13 6 1,-9 0-304,-9 5 0,-24 6-985,-29 3 1428,-9 4 0,23-2 0,-2-1 0,4 0 0,-1 0 0</inkml:trace>
  <inkml:trace contextRef="#ctx0" brushRef="#br2">26417 6653 8326,'9'16'-311,"-3"-4"114</inkml:trace>
  <inkml:trace contextRef="#ctx0" brushRef="#br2">26659 6653 8200,'14'-8'-1624,"-1"4"1662,-4 8 0,-3 4-14,-6 7 0,0 3 248,0 1 0,0-14-251</inkml:trace>
  <inkml:trace contextRef="#ctx0" brushRef="#br2">25536 6753 7938,'-8'-7'-205,"-5"6"1,11 1 374,-2 9 0,-3 10 16,3 5 1,-3 9 280,3 5 0,2 5-100,-3 4 0,4-3 55,1 4 0,0-2-177,0 1 0,0-4-9,0-1 1,0-1-214,0-8 0,6-1-133,3-8 1,4-5-269,1-10 0,1-2 29,-1-7 0,5-7-324,0-2 0,1-10 95,-1-5 1,-3-3-743,3-1 1320,-3-1 0,-2 1 0,0 0 0</inkml:trace>
  <inkml:trace contextRef="#ctx0" brushRef="#br2">25678 7080 7938,'0'8'9,"0"4"1,0-4 424,0 6 0,6 1 85,3-1 0,-1 0-240,2 0 0,-5 1-294,4-1 0,1-2 31,4-2 1,-5 1-169,1-6 1,-1-1 154,5-4 1,-4-1-101,-1-4 0,-1-4 101,2-10 0,1 1-110,-6-5 1,-1 4-119,-4-5 1,0 7 12,0-2 0,-6 3-38,-4 2 0,-2-1 56,-2 1-194,-1 6 219,1 2 1,2 12-138,2 4 1,4 2 137,6 3 1,1-1-285,4 0 451,3 0 0,6 0 0,0 1 0</inkml:trace>
  <inkml:trace contextRef="#ctx0" brushRef="#br2">26090 6952 7907,'-14'8'-219,"0"-4"0,1 0 766,3 0 0,-2-2 260,2 3-605,-2 3 0,-1-1-50,4 8 1,-2 0-128,6 4 0,-2-1 19,3 6 0,2-1-206,-3 6 0,4-3 109,1-2 1,1 1-158,4-6 0,3 0-557,6-4 0,0-3 337,1-2 0,4-4-350,0-6 780,0 0 0,1-13 0,2-2 0</inkml:trace>
  <inkml:trace contextRef="#ctx0" brushRef="#br2">26332 7051 7907,'0'-9'64,"0"-1"0,0 1 163,0-5 1,0 4-53,0 1 1,-2 6 203,-3-2-208,-3 3 0,-6 2-135,0 0 1,0 2 41,0 3 0,-1 7 113,1 7 1,2 6-133,2-1 1,-1-2 37,6 2 0,1-5-128,4 5 1,0-7 33,0 2 0,0-8-451,0-2 320,6-5 0,2 2-148,6-6 1,0-6-38,0-4 0,2-4 102,3-5 1,-3-2-141,3-2 1,-3 1 54,-2 3 1,-5 8 240,1-4 1,-5 11 75,4-1 0,-6 5 256,2 5 0,-3 3-43,-2 6 0,4 5 117,1 0 0,1 4-377,-1-4 1,-2-4 109,7-6 1,-1-4-615,5 4 1,-1-7 262,-3-2 1,2-3 266,-2-12 0,2-2 0,3-11 0</inkml:trace>
  <inkml:trace contextRef="#ctx0" brushRef="#br2">26588 6625 7897,'0'8'598,"-2"3"-381,-3-6 0,4 7 99,-4 2 1,2 2 44,-2 8 0,2 1 67,-7 8 0,6 4-73,-6 5 1,7 3 129,-2 2 1,-1-3-266,1 4 0,1-4-137,4-2 1,6-5-941,3-4 1,6-9 545,4-5 1,-2-10-1061,7-4 1371,-1-4 0,12-13 0,1-4 0</inkml:trace>
  <inkml:trace contextRef="#ctx0" brushRef="#br2">27441 6582 7897,'-7'-14'-128,"-2"0"1,-4 4 255,-1 1 0,5 4 60,-1-4-82,1 5 7,-6-2 94,1 6-274,0 0 1,1 6 169,4 4 1,3 3 31,6 1 0,0 6 60,0 4 0,0 4-96,0 6 1,0 2 41,0 7 0,4 1-59,1 3 0,1-3-66,-1 4 0,-3-6 42,2-4 1,3 2-157,-3-7 1,1 0 108,-5-4 1,0-6-158,0 1 0,-1-5-53,-4 5 1,2-7 64,-7 2 1,-4-8-452,-5-1 1,-2-3 584,3 3 0,-11-4 0,-7-6 0</inkml:trace>
  <inkml:trace contextRef="#ctx0" brushRef="#br2">27099 6923 7897,'26'-6'-590,"2"-3"0,2 2 590,-6 3 0,3-4 0,-5 0 0</inkml:trace>
  <inkml:trace contextRef="#ctx0" brushRef="#br2">27455 6952 7902,'16'0'271,"3"0"1,-2-2-86,7-2 0,-5 0-88,4-5 0,1 1 27,5-2 0,-1-2 119,0 2 0,-4-2-503,0-2 1,-12-1-144,3 1 110,-11 0 1,3 0 171,-7-1 1,-2 6-19,-3-1 0,-4 7-39,-10-1 0,2 2-66,-7 2 1,0 0 194,-4 0 0,1 2-57,3 2 0,-1-2 205,6 3 1,-2 1 112,2-1 1,8 4 108,-3-4 1,9 6-116,1-2 1,-3 4 34,3 1 0,-1 7 39,5 3 1,0-1 106,0 6 1,5-4-205,-1 8 1,3-4 40,-3-6 1,4 3-532,7-8 0,4 5 59,-1-9 1,8 2-114,-3-12 1,4 1-44,2-5 1,-1-2-367,1-2 1,-3-6 768,-2-9 0,3-3 0,-5-6 0</inkml:trace>
  <inkml:trace contextRef="#ctx0" brushRef="#br2">27910 6795 7902,'0'-9'104,"0"-1"326,0 7-48,0-3-138,0 6 0,0 6-111,0 4 0,-5 9 42,0 4 0,-4 0 19,4 0 1,-4 1-51,4 4 0,-5-4-110,6 0 0,-1-7-1,5 2 1,0-3-276,0-2 0,2-6-159,2-3 1,-1-4 200,7-1 0,-5-6 34,4-3 1,-1-6-44,2-4 0,1-1-64,-7-4 1,6-3 86,-5 4 0,4 2 59,-4 2 1,0 3 40,-5 2 207,0 6 1,0 3 340,0 10 1,0 5-239,0 9 1,0 3 37,0 6 0,0-4-125,0 0 0,1-7-170,4 2 0,-2-5-187,6-4 1,1 1 219,4-7 0,0 1 0,1-5 0</inkml:trace>
  <inkml:trace contextRef="#ctx0" brushRef="#br2">28095 6739 7898,'14'-8'445,"0"3"1,5 3-54,0 2 0,6-4-349,-1-1 0,3 0-78,1 5 1,5-6-109,1-4 0,-1-2-53,-5-2 1,-1 1-275,-3 3 1,-4-2 224,-5 2 1,-8 2-205,-2-1 449,-3 6 0,-9-4 0,0 7 0</inkml:trace>
  <inkml:trace contextRef="#ctx0" brushRef="#br2">28223 6639 7897,'8'6'125,"-4"4"0,-2 3 268,-2 1 1,-2 8-80,-2 6 1,0 7 116,-5 8 1,-1-5-225,-4-1 1,6-5-1,4 1 1,2-3-241,2-1 0,0-7 83,0-3 1,5-3-634,-1-2 1,8-6 114,-3-4 1,4-2-220,1-2 1,0-3 289,0-7 1,5 1-398,0-10 794,0-3 0,2 0 0,1-7 0</inkml:trace>
  <inkml:trace contextRef="#ctx0" brushRef="#br2">28493 6696 7868,'0'-8'-247,"0"2"277,0 6 1,-2 1 642,-3 4-287,4 3-144,-12 12 0,5 3 29,-6 5 0,2 0-55,2 1 1,-1 1-28,6 3 1,-4-9 100,4-1-251,0 1 0,7-10-27,3 1 1,-2-3-261,6-7 0,-1-2-156,2-8 1,2 2 86,-2-6 1,1-5-74,-2-5 1,4 0 126,-4 4 1,-1-4-45,2 0 0,-6-4 32,6 4 0,-7-2 38,2 2 1,-4 8 137,-1-3 0,2 5 195,3-1 636,-4 4-578,6 6 1,-7 1 211,0 4 0,0 3 16,0 6 0,4 0 167,1 1 0,1-1-322,-1 0 0,-2-1-246,7-4 1,-5 2-535,4-6 1,-4 0 337,4-5 0,-4 0-528,4 0 1,-1-7 742,2-2 0,3-10 0,-6-3 0</inkml:trace>
  <inkml:trace contextRef="#ctx0" brushRef="#br2">28734 6582 7864,'0'16'0,"0"3"73,0 3 15,0 0 0,0 10 191,0-4 1,-4 5 258,-1 1 0,-4-4-174,4 3 0,0-5 62,5-4-333,0 3 0,0-11 10,0 2-230,0-8 0,5-5 92,0-10 0,6-3-194,-2-6 0,4-7-9,1-2 1,0-4-205,0-2 0,5 2 101,0 4 0,0-4 92,-5 3 0,-1 4-448,-3 1-50,2 3 224,-10 8 523,4 2 0,-6 6 0,0 0 0,0 0 0</inkml:trace>
  <inkml:trace contextRef="#ctx0" brushRef="#br2">28934 6767 7864,'14'14'-696,"0"-4"844,0-1 1,0-6 365,1 2 1,-1-3-307,0-2 0,-1-7-243,-4-2 1,4-4 27,-4-1 0,4 0 91,1 0 0,0-2-179,1-3-81,-1 3 185,0-4 1,-4 5-95,-1 1 0,-6 0 91,2 0 0,-4-1-325,-1 1 285,-6 0 0,-2 1-6,-6 4 0,0-2 89,0 6 1,-5 0-66,0 5 0,1 2 218,9 3 0,-4 3 57,4 6 1,-4 5 57,-1 0 1,4 6-35,1-1 1,4 7 64,-4 2 0,6 2-88,-2-2 1,3-3-35,2 4 1,0-9-352,0-2 0,7-5 96,2 1 0,4-10-648,1-4 0,0-3 43,0-2 1,5-2-211,0-3 0,0-4 221,-5-10 623,1 3 0,5-11 0,2 5 0</inkml:trace>
  <inkml:trace contextRef="#ctx0" brushRef="#br2">29346 6625 7832,'13'-22'-109,"-4"3"1,4 3-163,-4 2 0,-3 0 1373,-1-1-182,-3 7-874,-2 2 1,-7 6 70,-2 0 1,-4 8-62,-1 6 1,-5 2 87,0 8 1,2-2-4,7 2 1,-1 1-25,7-6 0,-1 0-144,5-5 1,6-1-301,4-4 0,2 2 170,2-6 0,2 4-25,3-4 1,-3 0 102,3-5 0,-3 5 98,-2-1 0,-5 6 1,1-6 0,-7 8 140,2-3 1,-4 4 26,-1 1 0,-8 5 310,-6 0 1,-8 6-308,-11-1 1,-3-2-49,-7 2 0,2-7-1654,3 2 1512,-3 3 0,5-6 0,-7 4 0</inkml:trace>
  <inkml:trace contextRef="#ctx0" brushRef="#br2">23403 6682 8247,'6'14'298,"0"0"-285,4 0 1,3 1-207,-4-1 0,4-5 77,1 1 0,0-7-221,0 2 0,-4-5 167,-1-5 0,-4-1-270,5-4 440,-7-3 0,3-1 0,-6-8 0</inkml:trace>
  <inkml:trace contextRef="#ctx0" brushRef="#br2">23517 6596 7902,'4'10'-237,"1"-1"237,6-5 0,-9 2 0,10-1 121,-2-1 1,-2 6-195,1-5 0,-4-1-183,4-4 1,-1 2-66,2 3 64,2-4 1,-8 5 88,5-6 1,-4-4 167,4-1 0,1-12 0,4 1 0</inkml:trace>
  <inkml:trace contextRef="#ctx0" brushRef="#br2">23787 6568 7902,'14'0'-344,"0"5"-44,0-1 1,-4 3 501,-1-2 387,-6-4 0,4 7-162,-7-3 1,0-2-115,0 6 0,-7 1-313,-2 4 111,-4 0-73,-7 1 0,-2 5-11,-7 4 0,1 3-63,-1 1 0,1 5-259,0 0 1,-2 5 86,-4-5 0,4 1 296,-3-6 0,-3 0 0,-1 1 0</inkml:trace>
  <inkml:trace contextRef="#ctx0" brushRef="#br2">23261 6994 7902,'14'15'0,"-1"4"431,-4 0-214,4 6-55,-5-3 1,6 6-88,0 1 196,0-1-183,-6 1 0,5-6-213,-4 1 310,-2-7-265,5 4-535,-10-13 426,10 5 1,-10-13-110,3 0 0,-4-7-306,-1-7 337,0 0 104,0 0 0,0-2-264,0-3 324,0 3 38,-6-4 1,4 4 124,-2-3 0,4-2-85,4-2 1,4 0 184,6 4 1,7 2 7,3-7 1,-2 12 169,2-2 0,4 2 110,5-2-237,0 6-45,2-4 1,0 5-18,3-2-55,3-4-18,-11 12 1,5-6-71,-7 7 121,-6 0-225,-8 7 1,-10 5 33,-14 7 0,-7 5-144,-17-5 1,3 6-218,-7-1 247,6 3 58,-2 1 0,0-1-3,1-3 74,0 3 16,11-12 1,-3 6 232,6-7-288,6-6 89,0-2 0,12-4 130,-4 3 0,5-4-78,5 4 1,4-5 117,10-5 0,-1 4-56,5-4-90,-5-3 9,9 6 0,-7-5 81,4 2-77,-4 3-59,-5-4 1,-3 8 2,-2 2 1,-4-1 10,-6 7 0,0-1-11,0 6 1,-2-1 46,-2 0 1,1-1-2,-7-4 0,5 4 133,-4-4-147,6-2 9,-4 5 191,7-10-181,0 4 0,0 0 1,7-4 16,2 3 1,4-2-35,1 2 0,5-2-8,0 6 1,5-1 1,-5 2 1,0 2-10,-5-2 1,-5 2 130,1 3-119,-7-1 3,3 0 0,-7 0 205,-4 0 3,-3-6-193,-13 5 0,6-10 23,-4 7 0,-3-7-52,-2 2 0,3-4-4,2-1 1,-1 0 25,1 0 0,5-1-11,4-4 1,2-5-156,-1-9-48,3 4 189,6-12 1,0 5-558,0-7 244,6 1 20,2-1 1,6 1-233,0-1 1,5 6 164,0-1 0,5 0 361,-5-4 0,6-7 0,-3-1 0</inkml:trace>
  <inkml:trace contextRef="#ctx0" brushRef="#br2">23972 6867 7902,'7'-7'0,"5"4"-4,-8-6 0,7 1-1,-1-2 1,7-2 433,2 2 0,5-3-87,-5-1 0,6-2-501,-1-3 1,3 2 27,1-7 1,0 5 45,1-4 1,-2 5 100,-4-1 1,3 10-3,-7 4 15,0 4 1,-7 7-29,-2 3 1,-4 12 232,-6 7-11,-6 7-205,-2 8 0,-2 6 384,1 3-181,6 3-4,-10 2 1,12-5-55,-4 0 0,3-6-57,2 1 1,0-7 1,0-2 0,0-7-5,0 3 0,0-6-125,0-4 1,5-4-108,0-5 80,-1-8 10,-4 6-343,0-11 120,0 4-265,-6-6 313,-2-6 0,-6-2-209,0-6 1,0-1-313,-1 1 0,3-6 81,2-4 654,-2-3 0,4-8 0,-7-1 0</inkml:trace>
  <inkml:trace contextRef="#ctx0" brushRef="#br2">24199 6952 7902,'6'-8'-524,"-4"3"722,3 10 1,-4 3 427,-1 6 0,0 2-438,0 3 2,-6-3-24,4 10 1,-12-3-202,0 5 0,0-1 17,-5-3 1,8 1 118,1-6 1,2 0-11,-1-5-273,-4 0 146,12-6 0,-4-2-73,10-6 0,3-8 57,6-6 1,2-2 65,2-7 0,0 4 60,6-5-58,-1 7 28,-1-4 0,0 12 19,-3-1 1,-3 2-14,3-1 123,-3 3-104,-2 6-239,0 0-430,1 0 600,-7 0 0,4 0 0,-4 0 0</inkml:trace>
  <inkml:trace contextRef="#ctx0" brushRef="#br2">23844 8146 7970,'0'-9'115,"0"-1"1,0 1 219,0-6-370,0 7 258,0-4 252,6 10-71,2-10 1,6 10-148,0-3 0,0 4 285,1 1-374,-1 6 0,-1 2-15,-4 6 1,-3 0-252,-6 1 161,0-8-1,0 6-68,0-5-105,0 0 299,0 5-487,0-12 130,-6 5 40,4-6 0,-10 0-19,2 0 1,2-4 116,-1-1 0,4-5-4,-4 6 0,6-3-17,-2 3 8,-3 2-252,6-11 276,2 12-62,2-5 0,11 4-19,-4-3 0,4 4 52,1-4 0,0 3-73,0 2 114,1 0 1,-1 0 7,0 0 0,-5 0 35,1 0-71,-7 0-13,3 0 184,-6 7 0,-1-1-29,-4 3 1,-4 4-30,-10-3 1,-2-3-68,-3 3 1,-2-2 6,2 1 1,2-2-17,-2-7 1,7 4-4,-2 1 0,5-2 12,4-7 0,4-4-12,6-7 1,0 1-134,0 0 0,8 0 9,6 0 1,2-1 29,7 1 0,-4 5 90,5-1 0,-5 7-8,5-2 1,-5 4 28,4 1 0,-7 1 21,-2 4 139,1 3 1,-14 6-45,4 0 1,-4 1 81,-1-1 0,-6 0-34,-3 0 0,-9 0-98,-1 1 1,0-3-51,5-2 0,-5-2 4,0-4 1,0-2 20,5 3-38,0-4 0,1-2-320,4-4 119,2 3 13,7-10-97,0 4-11,7-6 237,1 6 0,6 1 7,0 7 1,2 0 11,3 0 0,-3 2-9,3 3 1,-8-2 72,-2 6 298,1 1-21,4 4-70,-6-6-168,-2-2 165,-6 1-10,0-6-212,0 6 1,-2-7-93,-2 0 1,-9 0 51,-6 0 1,0 0-140,5 0 0,0 0 96,-1 0 59,8 0 0,0-13 0,7-3 0</inkml:trace>
  <inkml:trace contextRef="#ctx0" brushRef="#br2">25180 7663 7952,'-9'9'29,"-1"1"1,7-6 256,-2 6 1,4-1 427,1 6 0,-5-1-163,0 0 1,0 2-149,5 3 1,0-2 54,0 7 0,0-1-46,0 6 1,0 6-6,0 3 1,0 9-166,0 5 1,-6-1-15,-3 1 1,1 0-36,-2 5 0,7-7-85,-2-2 1,4-9-74,1-1 1,0-6 73,0 1 0,0-9-116,0-6 1,0-2-38,0-1 1,1-8-2,4-2-11,-3 3-105,4-13 1,-1 4-174,-1-13 1,1-1-377,-5 1 0,0 0-861,0 0 0,0 4 1571,0 1 0,-6-1 0,-2-4 0</inkml:trace>
  <inkml:trace contextRef="#ctx0" brushRef="#br2">26161 7933 7982,'-1'8'-335,"-4"-4"209,3-2 0,-6-2 727,4 0-44,2 0 185,-4 0-213,6 0 323,0 0 0,6 0-670,3 0 0,4 5-45,1-1 1,2 3-1,3-2 1,3-4-206,7 4 1,-1 1-54,0-1 0,1 1 93,-1-1 1,-1-2-13,-3 7 1,-2-7-42,-3 1 0,-3 3-57,3-2 1,-8 4 46,-2-4 0,-4 1 6,4-1 162,-5-4-27,2 12 1,-6-10 169,0 7 1,-6-6-67,-4 6 1,-2-1 28,-3 6 1,-5 0-6,-4 4 1,-4-1-40,-6 5 1,-7 6-106,-6 4 0,1 5-173,8-5 0,4 5-965,5-5 1,9 0 1103,5-4 0,7-7 0,8-2 0</inkml:trace>
  <inkml:trace contextRef="#ctx0" brushRef="#br2">27611 7748 8081,'-8'-6'-385,"-4"2"269,2-5 1,2 6 571,-1-2-248,-1 4 0,-4 1 75,0 0 0,0 0-155,0 0 1,-1 0-22,1 0 0,0 0 45,0 0 1,-1 4 18,1 1 0,5 6-32,-1-1 0,2-3 2,-1 3 1,-2-1-74,6 6 0,-4 0 55,4 4 1,-5-1-24,6 5 22,-7 1-13,9 5 0,-6 5 20,3 4 0,-1 3 6,-3 2 0,-2 4 22,6 1 1,-5-1-79,6-4 1,-1-2 2,5-3 1,0 1 0,0-6 1,0-6-135,0-8 0,6 0-72,4-5 0,4 2 120,5-11 0,-2 0-157,7-5 1,-5-5-205,5 0 1,-5-6-846,4 2 1209,-5-4 0,2-1 0,-6 0 0</inkml:trace>
  <inkml:trace contextRef="#ctx0" brushRef="#br2">23474 8530 8213,'-8'0'0,"0"0"-607,3 0 91,4 0 535,-6 0 307,7 0 1,0 6-123,0 4 1,0 4 104,0 5 0,0 3-49,0 6 0,5 1-105,0-1 1,1 1-2,-1-1 0,-2-1-34,7-3 1,-6 2-39,6-2 0,-7-2-14,2 2 1,1-2-9,-1 2 0,1 1-47,-1-6-88,-4 0 131,12-5 0,-10 0 61,7 1-36,-7-1-79,10-6 1,-7 0 10,3-4 1,4-2-19,-4 3 1,-1-4-11,2-1 1,-1-1 41,6-4 1,-1 2-12,0-7 0,2 6 144,3-6-130,-3 1-5,10-6 0,-2 6-21,9-1 1,4 3-1,5-3 0,-2-1-2,2 6 1,-7-4-7,8 4 1,-4-1-3,4 1 1,0 3 112,-1-2 1,2-4 127,4-2 0,4 2-841,10-1 650,-4 6-9,18-10 0,-16 12-65,6-4 0,-7 3-63,-7 2 1,5 0 119,0 0 1,1 0-40,8 0 0,1 0-16,4 0 1,0 0-20,0 0 1,-6 0-182,-4 0 0,-2 0 123,-2 0 1,11 0 74,3 0 1,8 0-101,-3 0 1,-2 0 81,-8 0 1,2-4-1,-6-1 1,6-5 37,-2 6 1,7-1 11,-2 5 1,-2 0 9,-7 0 0,-10 0 137,0 0 1,-6 0-116,-3 0 1,-1 5 106,1-1 1,1 3-57,4-3 0,-3-2-92,7 3 0,-1-4-6,1-1 0,2 5-13,-7 0 1,-1-1-129,-8-4 1,8 0 96,-4 0 0,6-1-34,-1-4 1,-3 4 341,4-4 1,-4 3-312,-1 2 1,-5 0 298,0 0 1,-12 0-226,3 0 1,-10 0 108,0 0 1,-3 0-24,-2 0-31,-6 0 1,0 0 90,-4 0 237,-2 0 35,4 0 0,-6-1 220,0-4-67,0 3-346,0-10 1,0 4-325,0-6 0,0-1-61,0 1 0,0-6-81,0-4 1,2-9-357,3-5 0,-2-11 583,6-8 0,1-6 0,4-8 0</inkml:trace>
  <inkml:trace contextRef="#ctx0" brushRef="#br2">18498 7833 7740,'20'-6'544,"-1"4"-312,10-2 1,2 2-39,12 2 1,-5-5-154,0 1 1,-5-8-170,5 3 0,-2-4-104,2-1 0,2 2 133,-7 2 0,0-1-430,-5 6 1,-6-1 237,-3 1 1,-8 4-303,-1-4 593,-7 3 0,3-4 0,-6-2 0</inkml:trace>
  <inkml:trace contextRef="#ctx0" brushRef="#br2">19010 7634 8271,'-8'-14'0,"1"5"-35,7-1 1,0 5 213,0-4 0,2 6 147,3-2 0,3 3-132,6 2 1,0 2-1,0 3 0,2 1 44,3 3 0,-3 4-129,3-3 0,-2 4-30,2 5 0,-3-8 179,3 3 0,-8-3-239,-2 3 0,-1 1-88,2-1 0,-4 2-31,-6 2 0,-2 0-89,-2 6 0,-10-4-297,-10 9 1,-5-4 118,-4 8 0,2 3 367,-7 2 0,0-3 0,-5 0 0</inkml:trace>
  <inkml:trace contextRef="#ctx0" brushRef="#br2">19550 7179 8447,'-6'-14'-312,"4"6"0,-3 3 370,10 10 1,-2 1 48,7 4 1,-6 4-67,6 0 1,-7 1-203,2 4 0,-4-4 112,-1 0 1,-8 0-188,-6 4 0,-2 3 141,-7 7 0,-1 6-103,-4 3 0,-1-2 93,1 2 1,-1-7-21,1 3 0,6-6 195,3-4 1,8-5-248,1-10 383,7 4-193,-3-12 0,17 1 200,3-7 1,5-6-45,0 2 0,-3 1-11,3-2 0,1 7 52,-1-2 1,5 5 102,-5 5 1,0 3 38,-5 6 0,0 5-132,0 0 1,-6 6-128,-3-1 1,-3 3 75,-2 1 1,0-1-170,0-3 0,0 1 171,0-6 0,0 0-421,0-5 0,-2-4-415,-3-1 94,4-6 0,-6 2-187,7-10 1,-1-2 384,-4-8 1,2-5 372,-7-4 0,1-3 0,-5-1 0</inkml:trace>
  <inkml:trace contextRef="#ctx0" brushRef="#br2">19507 7606 8288,'14'0'-230,"5"0"301,0 0 1,2 0 90,-2 0 0,1 0 52,4 0 0,-2 1 159,-3 4 1,-3 3-87,3 6 1,-5 0-256,-4 1 1,1-1-52,-7 0 0,1 5-73,-5 0 1,-6 2-64,-4-3 1,-1-2 110,2 3 1,-4-3-204,4-2 143,2-6-294,1-2 0,6-12-8,0-3 1,6-10 13,4-5 0,2-9 107,3-5 0,0 2 56,4-2 1,-3 6 348,3-1 0,-3 4-116,-2 6 0,0 4 153,1 9-97,-1-2 0,0 12 464,0 0 1,-6 8-222,-3 11 0,-2-2 188,2 7 1,-4-1-155,4 6 1,-3-6-116,-2 1 1,0-6-84,0 1 0,-2-1 135,-3-3-487,4 2 75,-6-9-191,7 0 207,0-2 1,0-17-265,0-3 0,0-5 67,0 0 0,5-2-51,0-2 0,6 2 168,-1 7 1,-3 0-132,3 0 397,-1 6 1,4 8-129,-4 9 0,3 10 170,-8 5 0,3 3-30,-3 1 1,-2-1-221,3-3 0,-2 1 14,2-6 130,2 0 0,8-5 0,-1 0 0</inkml:trace>
  <inkml:trace contextRef="#ctx0" brushRef="#br2">20303 7506 8241,'-1'-9'-19,"-4"-1"0,-1 6 151,-4-6 1,-2 7-32,2-2 0,-2 4 98,-3 1 0,1 1 0,0 4 1,1 4 143,4 10 1,-2 3-79,6 7 0,-5-1-121,6 1 1,-1-1 101,5 1 0,0-6-462,0 1 0,6-8 163,4-2 0,2-4-142,3-6 1,4-4-21,0 0 1,6-8-195,-1-11 1,-4 2 10,-1-7 1,2 1 105,-2-6 1,-1 6-8,-3-1 0,-6 2 87,1-2 0,-7 3 221,2 7-152,-4 0 167,-1 6 0,-1 10 51,-4 12 0,-3 2 184,-6 7 1,6 0-78,3 0 1,-1 3-111,1-8 0,2 5-448,8-9 0,7 2 156,7-12 1,2 1-138,-2-5 1,-2-6 356,7-4 0,-1-9 0,6-3 0</inkml:trace>
  <inkml:trace contextRef="#ctx0" brushRef="#br2">20616 7393 8196,'0'-23'0,"0"4"-447,0 4 343,-6 0 0,-2 8 902,-6 2 1,4 3-355,1 2 1,-1 2-420,-4 3 0,0 7-150,0 7 0,1 2 121,4-2 1,-3-2-85,8 7 0,-1-7 74,5 2 0,2-3-65,2-2 0,1-4-142,9-1 0,-3-6-99,8 2 1,2-4 140,-2-1 0,0 0-42,-5 0 1,5 2 281,0 3 0,0 3-119,-5 6 0,-4 8 378,-1 6 1,-6 7-165,2 8 1,-4 6 75,-1 3 1,0 3 57,0 2 0,-4-2-97,-1-2 1,-4-11-23,4-9 0,-5-4 88,6-6-408,-7-2 204,3-13 0,-2-10-215,1-12 0,5-6 58,0-9 1,2-4-435,2 0 0,0-7 171,0 2 0,0 2-23,0-2 1,6 7 224,4-3 0,3 9-6,1 1 0,0 7 365,0-2 1,5-1-115,0 1 1,5 0 31,-5 4 1,6 0 5,-1-4 1,3 1 136,1-5 1,1-1-5,-1-5 0,-6 6-111,-3-1 1,-5 5-51,-4-5 1,-4 7-14,-6-2 0,-6 3 24,-4 2 0,-4 6-30,-5 3 0,-3 4-42,-6 1 0,-6 0 37,1 0 1,0 13 256,5 5 0,5 8-74,4 2 0,5 5 110,5 1 1,1 3-143,3-3 1,4 4-288,-4-5 0,11 5-194,8-5 1,2-5 184,8-4 1,4-8-968,5-2 1,5-5 470,-4-4 0,2-3 573,-8 2 0,4-2 0,-10-2 0</inkml:trace>
  <inkml:trace contextRef="#ctx0" brushRef="#br2">19621 8700 8152,'-36'0'0,"2"0"0,11 2 122,4 3 1,-2 3 177,2 6 1,2 5 70,7 0 1,-2 6-241,2-1 0,4 4 84,1 5 0,4-3-95,1 4 0,0-4 152,0-2 1,6 0-475,3 1 0,6-5-71,4-1 0,3-7-293,6-2 0,7-6 353,3-8 0,-2-8-97,2-6 0,-2-8-111,2-11 0,2-4 122,-7-5 0,-5-1-14,-4 0 0,-6 6 313,0-1 0,-8-7 0,-4-5 0</inkml:trace>
  <inkml:trace contextRef="#ctx0" brushRef="#br2">19834 8345 8152,'-14'-8'0,"4"-3"236,1 6-10,6 1 1,-3 12 304,6 6 0,0 8-110,0 11 0,0 3-146,0 7 0,1 6-98,4 3 1,1-1-1,4 1 0,2-6-333,-2 1 1,2-4 166,3-5 0,0-1-736,4-8 0,-3 1 413,3-11 1,2-2-545,-2-7 0,0 1 340,-5-7 0,0 0 118,0-9 1,-4-8 397,-1-6 0,-1-6 0,2 1 0,-3-7 0,-2-2 0,-3-1 0,3 6 0,-4-2 0,-1-3 0,0 1 0,0-6 0,-5 8 0,1 2 0,-1 1 0,5 8 429,-6 0 0,2 6 89,-5 4 1,4 9 41,-4 9 0,4 12-77,-4 7 1,4 2-147,-5 8 1,7-5-300,-2 5 1,4-8 121,1-1 1,0-2-163,0-8 1,0 0-101,0-5 0,6-6-170,4-4 1,-2-2 53,1-2 1,0-2-183,6-2 1,-1-9-20,0-6 0,5-6 140,0 1 0,0-1 1,-5 1 0,0-1 86,1 6 0,-6 0 163,1 5 1,-6 6-49,6 3 1,-5 4 142,4 1 1,-6 7-66,2 8 0,1 4 140,-1 4 0,1 4-242,-1-3 0,1-4 62,4-1 1,2-4-195,-2-6 1,3-3 120,1-6 0,2-6 112,3-3 0,-4-17 0,6-4 0</inkml:trace>
  <inkml:trace contextRef="#ctx0" brushRef="#br2">20488 8416 8145,'-14'0'0,"0"0"178,0 0 1,-5 8 120,0 6 0,-5 2 126,5 8 0,0-1-333,5 6 1,0-5-231,-1-1 0,7-5 54,4 1 1,2-4 171,2 0 1,8-6-285,6 1 1,2-7 108,8 1 1,-5 3-97,4-3 1,-4 6-39,5-5 0,-7 4-21,2-4 0,0 1 257,-4-1-135,2-3 272,-9 10-244,0-4 578,-2 0-308,-12 5 0,-2-5-47,-6 6 0,-5-5-191,0 1 0,0-1-178,5 5 1,-1-6-172,1-3-445,0 3 435,6-6 0,5-4 140,12-12 0,1-2 279,9-8 0,1 5 0,-1-4 0,5-1 0,-5-5 0,5 1 0,-5 0 0,1-1 0,-1 1 0,-8 6 23,3 3 1,-3 3 78,4 2 0,-3-1 1231,-2 1-546,2 6-336,-4 2 0,0 14-58,-3 6 0,-10 2-385,-4 8 1,1-5-54,-2 4 0,6-5-128,-6 1 1,7-4 35,-2 0-37,4-8 0,2 0-245,4-7 1,-2 0-81,7 0 498,-1-7 1,5 6-98,0-4 0,-4 4 372,-1 1 1,-1 1-38,2 4 1,-4 3-63,-6 6 0,0 0 7,0 0 1,0 1 178,0-1 0,0 0-224,0 0 1,0 1 170,0-1-791,-6 0 386,-2 0 1,-2-1-397,1-4 1,6-1-161,-2-3 305,-3-3 1,7 2-8,-4-8 1,3-6 6,2-9 0,2-5 348,3-9 0,2-9 0,8-9 0</inkml:trace>
  <inkml:trace contextRef="#ctx0" brushRef="#br2">20986 8260 8125,'14'-14'398,"0"6"0,-6 3-28,-3 10 0,-10 4-470,-4 10 1,-6 3 105,-3 7 1,0-3-213,-6-2 1,7 1-3,-2-6-333,3 0 154,2-4 151,6-1 34,2-6 1,7-2-65,4-6 1,8-2 70,6-2 0,1 1 221,-1-7 0,-3 7-57,3-2 0,-3 4 302,-2 1-68,0 0 0,-1 6 188,-4 3 1,-2 6 90,-7 4 1,0 3-164,0 6 1,0 1-96,0-1 0,0-1 195,0-4-529,0 4 0,0-11 84,0 3-96,0-9 0,6-6-202,3-8 0,-1-4-352,2-7 1,-1 1 675,6 0 0,-1-7 0,0-1 0</inkml:trace>
  <inkml:trace contextRef="#ctx0" brushRef="#br2">21284 7904 8036,'8'-14'-664,"-3"0"265,-3 6 1444,-2 2-671,0 25 1,-2 1 66,-3 23 0,4-2-86,-4 11 1,-1 0 57,1 5 0,0 5-291,5-1 0,0 7 108,0-2 1,7-1-208,2 2 0,2-3 167,-1 3 0,4-9-773,0-6 1,0-12 346,5-2 1,-5-13-1284,-4-6 312,2-3 527,-10-2 1,3-13 349,-10-5 1,-4-7 329,-10-4 0,-4-5 0,-5-4 0,0-9 0,-1-3 0</inkml:trace>
  <inkml:trace contextRef="#ctx0" brushRef="#br2">21185 8601 8036,'-14'-28'0,"6"4"84,3 0 0,3 11 428,2-1-216,0 3 0,7-3-66,2 0 0,5 4-432,5 1 1,4-1 197,5-4 1,0 0-602,1 0 0,-1-5 161,1 0 444,-1 0 0,1 5 0,-1-1 0</inkml:trace>
  <inkml:trace contextRef="#ctx0" brushRef="#br2">21441 7961 8036,'14'-8'-312,"0"4"1,0 2 111,1 2 0,-1 6 898,0 4 0,-1 2-190,-4 3 0,2 5-385,-6 4 1,0 3 71,-5 1 0,-2 1-165,-3-1 1,-7 0 30,-7 1 0,-2-1-56,2 1 1,4-6-335,-4 1 0,3-11 24,2 1-389,6-9 485,1 1 0,7-12 7,0-4 1,8-2 80,6-3 0,1 3 233,4 2 1,-4 4-81,0 6 0,-1 0 81,0 0 1,-1 3 178,-4 7 0,-2 1-96,-7 12 0,0 3 166,0 7 1,-2-3-77,-3 3 1,4-3-339,-4-2 0,3-1 145,2-3 1,2-3-244,3-7 0,-2-2-235,6-2 0,5-4-301,5-6 1,0-1 685,-4-4 0,5-9 0,2-8 0</inkml:trace>
  <inkml:trace contextRef="#ctx0" brushRef="#br2">21839 8217 8036,'0'-16'-394,"0"-3"0,0 4 25,0-4 0,-2 4 779,-2 6 1,0 3-197,-5 6 1,-1 1 211,-4 4 1,5 4-33,-1 10 0,1 3 8,-5 7 0,1 4-238,3 0 1,-1 5-11,7-5 1,-1 2-606,5-2 0,0-4 289,0-1 1,6-1-280,4-8 0,2 0 228,3-5 1,0-6-642,4-3 1,-3-7 183,3-7 670,-3-7 0,4-13 0,3 1 0</inkml:trace>
  <inkml:trace contextRef="#ctx0" brushRef="#br2">22010 8118 8036,'0'-8'-235,"-7"8"791,-2 9 1,1 10-175,-2 5 0,1 3-325,-5 1 1,4 1 27,1-1 0,1-1-198,-2-3 0,2 1 17,4-6 0,2 0-146,-3-5 25,4 0-128,7 0 0,2-6-51,6-3 1,0-10 98,1-4 1,-1-5 103,0-5 1,-3 1 28,3-5 0,-4 5 110,4-1 0,0-1-230,-4 1 794,2 0-176,3 11 1,-6 2 271,1 6 0,-7 1-60,1 4 0,0 4-192,0 10 1,-2-3-227,3 3 1,1-3 127,-1-2 0,1 0-954,-1 0 474,-4 1-544,12-1 0,-10-6-418,7-3 89,-7-4 1097,3-1 0,-6-6 0,0-2 0</inkml:trace>
  <inkml:trace contextRef="#ctx0" brushRef="#br2">22166 8246 8036,'6'-15'-89,"-3"1"-45,7 0 1,-1-2 507,6-3 0,4 3-75,-1-3 0,8 4-223,-3 0 1,0 1 62,0 0 1,-5 0-310,1-1 1,-4 3-22,0 2 1,-1-2-301,0 2 282,-6 4-206,-2 0-134,-6 6 0,-6 0 281,-4 0 0,-2 1 268,-2 4 0,-1-3 0,1 2 0,5-2 0,-1-2 0,1 0 77,-5 0 1,4 6 158,1 4 0,5 4 89,0 5 0,2 3 304,2 6 1,0 1-182,0-1 1,0 1-126,0-1 0,0 1-57,0-1 0,2-1-417,2-3 1,-2 1 149,3-6 1,1 0-1081,-1-5 710,6 0 1,-8-6-388,6-3 164,-5-4 1,2-7 296,-6-3 0,5-4 297,-1-1 0,1-7 0,-5-3 0,0-2 0,0-3 0,0-4 0,0 0 0,0-8 0,0-2 0,0 0 0,0-4 0,2 8 0,2 1 0,0 6 120,5-1 1,-1 9 231,2 5 152,2 3 1,-9 9-168,7 2 0,-7 10-19,2 4 1,-4 8-113,-1 2 0,0 7-36,0-3 1,0 4 26,0 2 0,-4-1-176,-1 0 1,-5-1-86,6-3 0,-1-3 20,5-7-596,0-6 288,0-2 119,0-6 0,5-6 129,-1-4 0,6 2-6,-5-1 67,6 6 380,-4-4-103,8 7 0,-3 8-64,-2 6 1,-4 1 124,-6 4 1,0 3-37,0 1 1,0 4-69,0 2 1,-5-6-35,1 1 0,-6-5-296,5 5 0,1-7-204,4 2 1,-2-8-990,-3-1-168,4-7 1500,-6 3 0,14-12 0,1-2 0</inkml:trace>
  <inkml:trace contextRef="#ctx0" brushRef="#br2">22692 8061 8016,'-6'14'395,"-1"0"-330,-2 0 1,-4 2 538,4 3-235,2-3-209,-5 4 1,9-1-257,-7 0 0,7 0 46,-2-4 101,4-1 0,7-6-94,3-4 1,4-2 69,1-2 0,5-6-395,0-4 0,2-4 163,-2-5 1,-3 3-92,2-3 1,-3-1 121,-6 1 0,-3-2 138,-6 2 1,0 3 55,0-2 1,-1 6-139,-4 3 1,-3 1 218,-6-1 1,-2-2-66,-3 6 0,-1 0 96,-4 5 1,-1 6-117,6 4 0,0 2 100,5 3 0,1-1-211,4 0 0,2 0-184,7 1 1,0-6-65,0 1 1,2-7-61,3 1 403,2-2 0,8-2 0,-1 0 0</inkml:trace>
  <inkml:trace contextRef="#ctx0" brushRef="#br2">22891 7919 8016,'8'1'156,"-3"4"1,-2 3-105,2 6 1,-4 7 800,4 2 0,-4 6-284,-1 4 1,0-3-452,0 3 1,0 2-13,0-2 0,-1 0 29,-4-4 0,4-6-84,-4 1 1,2-11 239,-2 1-932,3-9 544,-4 1 0,12-12-474,4-4 0,-2-11 262,1-7 0,-1 0-120,2-6 0,2-2 79,-2-2 0,-2 2 138,1-2 1,-1 6 217,1-1 0,4 8-54,-3 1 0,2 7 321,2-2 0,-4 9-26,-1 6 319,1 2 0,2 8-71,-2 4 0,-2 9 136,-3 5 1,-4 2-204,4 3 1,-4 6-116,-1 3 1,0-2-419,0 2 0,0-5 154,0 5 0,-1 0-1971,-4 4 1922,4-5 0,-18 10 0,3-3 0</inkml:trace>
  <inkml:trace contextRef="#ctx0" brushRef="#br2">18555 12169 7987,'0'-8'142,"0"2"0,1 6-157,4 0 0,-2 6 77,7 4 1,-7 2-96,1 3 1,-2 5-5,-2 4 1,-3 3-115,-7 1 0,-2 7-44,-17 3 1,2 3 116,-10 2 1,-1 1-70,-5 3 1,2-3 71,3 4 1,5-6 161,9-4 1,4-8-71,5-6 0,7-11 49,4 1 44,2-9 1,4-1-54,2-8 1,4-6 28,7-9 0,5-3-37,4-6 0,7 6-37,3 3 0,-1 0 35,-5 4 0,1 0 10,-1 10 0,-1 2-4,-3 7 1,-4 9 2,-6 6 1,1 6-64,-1-1 0,-5 8 45,1 1 0,-7-5-153,2-4 1,1-7 91,-1 2 1,1-9-231,-1-6 0,-2-2 74,6-2 0,-5-2-46,0-2 0,3-10-32,-3-10 0,3-3 257,-3-1 0,-2-1 0,4-6 0,-6-1 0</inkml:trace>
  <inkml:trace contextRef="#ctx0" brushRef="#br2">18654 12425 8025,'10'2'-396,"-1"2"1,-1 9 471,1 6 1,4 6 320,-3-1 1,-3 3-291,3 1 1,-5 1 15,4-1 1,-6-4-230,2 0 0,-3-7 130,-2 2-59,0-3 187,0-8-388,0-2 83,0-25 1,0 2-206,0-17 1,0 4 57,0 2 1,0-2 99,0-3 1,4 1 62,1-6 0,5 11 51,-6-1 0,7 11 105,-1 2 0,3 8 43,1 7 0,-5 3 189,1 6 1,-1 5 84,5 10 1,-1 3-106,-4-3 0,3-2-34,-8 1 0,3-5-58,-3 1 1,-2-3-13,3-2 1,-4 0 144,-1 0-281,0-6 120,0-2-222,0-6 1,0-1 62,0-4 1,5-4-191,0-10 1,1 1 23,-1-5 0,1-1 125,4-5 0,1-4-130,-7 0 1,7 5 73,-1 4 0,3 8 292,1 2 0,0 6 52,0 8 1,0 2 77,1 2 0,-1 11-115,0 8 0,-4 4 59,-1 2 1,-1 4-181,1 0 1,2-5 86,-6-4 0,6-7-414,-1 2 1,2-4 137,3-6 1,4-3-876,0-6 1023,-1-6 0,3-8 0,1-8 0</inkml:trace>
  <inkml:trace contextRef="#ctx0" brushRef="#br2">19351 12368 8025,'-8'-14'0,"-5"0"0,10 0-492,-6-1 451,5 1 125,-8 0 0,9 6 109,-7 3-120,7 4 1,-3 7 84,6 4 1,0 4 0,0 5 0,0-2-31,0 7 0,0 0 0,0 4 1,1-4-138,4-1 0,-3-5 88,2 1 1,3-4-181,-3 0 0,3-7 24,-3-4-19,-2-2 0,9-4 64,-6-2 0,1-4-26,-1-7 0,-2-4-225,7 1 1,-6-8 66,6 3 0,-7-4-37,2-2 0,1 1 38,-1-1 0,-1 7 279,-4 3-83,7 4 122,-6 7 1,6 3-103,-7 10 0,0 3 191,0 6 1,4 5-354,1 0 188,6 0 1,-3-7-696,6-2 240,1-4 428,-1-6 0,0 0 0,0 0 0</inkml:trace>
  <inkml:trace contextRef="#ctx0" brushRef="#br2">19592 12155 8025,'-7'-14'0,"-4"0"-144,6-1 1,-6 6-239,1-1 0,2 3 459,-1-3 334,-1-3 0,1 12 90,-1-4-414,7 4 1,-5 8-11,4 8 0,2 4 7,-3 4 1,4 3-90,1-7 0,4 4-7,1-4 0,6-1-534,-1-9 249,2 4 1,3-12 116,-1 4 0,-2-5 21,-2-5 1,3 2 12,-4-6 1,4 5 211,1 0 1,0 2-112,0 2 0,4 11 179,-4 3 0,3 15-93,-7-1 1,-2 10 333,1 0 1,-6 3-47,2 2 0,-3-1-112,-2 1 1,0-5-261,0 0 0,0-8 130,0-2 0,0-1-116,0-8 1,0-5 191,0-4-283,-7-7 0,-1-3-37,-6-9 0,5-4-157,-1-1 0,2-5-154,-1 0 0,-2-6 186,6 1 1,0 2 27,5-2 0,0 0 254,0-4 0,7 6 0,2 3 0,4 3 0,1 2 0,5 0 0,0-1 0,5 6-18,-5-1 1,1 1-55,-1-5 0,-2 0 149,7-1 1,-6-1 152,0-2 1,0-5 10,1-5 1,-3-2-120,3-3 1,-8 3 23,-2-3 1,-1 7-53,1 3 0,-2 5-99,-7-1 1,0 4 44,0 0 0,-2 1-96,-3 0 1,-2 4 56,-8 1 0,1 6 42,0-2 0,0 3 92,-1 2 1,1 7-104,0 2 1,5 10 214,-1 5 1,5 3-50,-4 1 0,6 7 129,-2 3 1,3-2-80,2 2 0,7-6-104,2 1 1,4-5-513,1-4 0,5-5 219,0-10 1,6-2-230,-1-7 1,3-2 201,1-3 0,1-7 176,-1-7 0,-6 0 0,-1 5 0</inkml:trace>
  <inkml:trace contextRef="#ctx0" brushRef="#br2">18825 13548 8047,'-8'0'-466,"2"0"0,7 0 150,4 0 0,3-6 679,6-4 0,8-9-175,6-4 0,7-10-140,8-5 1,4-8-102,1-1 0,-2-1-6,-9 5 1,-2 7-258,-6 3 0,-7 9 105,-3 5 0,-10 4-186,-4 0 397,-4 7 0,-7 2 0,-2 6 0</inkml:trace>
  <inkml:trace contextRef="#ctx0" brushRef="#br2">19052 13108 8047,'-8'1'-416,"4"4"1,4 3 206,4 6 1,4 2 580,6 3 0,2 3-39,3 6 0,-1 2-46,5 3 0,-7 4-202,-2 5 0,-1 1-134,-8 0 1,4-2-99,-4-3 1,0-4 91,-5-5 0,0-1-180,0 1 1,0-7 81,0-3 0,0-8-523,0-2 417,0-5 1,-2 2-24,-3-6 1,2-2 281,-6-2 0,-1-4 0,-4-7 0,-2 1 0,-3 0 0,3 0 0,-3 0 0,5-1 0,5 1 0,-4 6 0,4 3 0,1 4-2,-2 1 1,6 1 17,-6 4 0,5 5 207,-4 9 1,1-2-47,-2 7 0,-2-7-151,2 2 0,4-3-337,1-2 263,4-6-377,-6-2 425,6-6 0,-4-8 0,10-6 0,-4-2 0,4-7 0,3-1 0,1-4 0,4 1 0,1 3 0,5-1 0,0 6 0,0 0 63,-5 5 0,2 6 71,3 3 1,2 3 163,2 2 1,0 0-64,-5 0 1,0 2-210,6 3 0,-7-4 124,2 4 0,-3 1-460,-2-1 1,0 0 55,0-5 1,-4-2 253,-1-3 0,1-2 0,4-8 0</inkml:trace>
  <inkml:trace contextRef="#ctx0" brushRef="#br2">19308 13036 8047,'6'-14'-656,"2"6"1,5 10 862,-4 12 1,4 7-8,-3 7 0,-3 2 148,3 3 1,-2-3-109,1 3 0,-1 2-134,-3-2 1,-2 7-176,7-2 0,-6-3 133,6-2 0,-5-5-202,4-4 122,-6 3 0,5-13-915,-3 0 414,-4-6 102,6-8 0,-7-8 137,0-6 0,0-7 278,0-7 0,-5 0 0,0-1 0,-6-6 0,2-3 0,2-1 0,3 1 0,-3-3 0,3 3 0,-1 2 0,5-2 0,0 6 0,0-1 0,1 8-46,4 1 1,-3 7 133,3-2 0,2 9 158,3 6 1,-2 4-54,1 4 0,-1 6-118,2 9 0,2 4 164,-2 11 0,1-3-78,-2 7 1,4 0-93,-4 5 0,-1-5 60,2-1 0,-2 0-247,1 1 1,4 1 13,-4-6 0,-1-1-27,2-8 1,-7 1-372,2-6 97,-4 0 199,-7-5 1,-2-6 86,-6-3 0,-1-4 14,1-1 1,-5-3 104,0-6 0,0-1 0,5-9 0,-5-3 0,0-2 0,2-4 0,7-5 0,-1 3 126,7-3 0,-1 3-76,5 1 0,0 2 86,0 4 0,1-3-108,4 7 1,3 2 39,6 8 1,1-3-19,-1 8 0,0-1 142,0 5-133,0 0 0,-1 6-10,-3 4 1,-3 2 139,-2 3-142,-3-1 1,4 0 142,-6 0 0,-5 5-83,1 0 1,-6 2 77,5-2 0,-6-2-88,2 7 0,-2-1 19,1 6 0,-1 4-66,6 0 1,-4 0-21,4-4 0,-4-7-126,4-3 1,0-3 127,5-2-365,0-6 1,5-8 141,0-10 1,6-10-252,-2-9 1,6-5 165,4-9 0,-2-6 74,7-3 0,-7 3 202,2 1 0,-3-2 0,-2-1 0</inkml:trace>
  <inkml:trace contextRef="#ctx0" brushRef="#br2">19720 12852 8047,'8'-7'0,"5"6"0,-5-6 94,6 7 0,-4 7 89,-1 2 0,-1 4-325,1 1 0,-1 0 75,-3 1 1,-3-1-196,2 0 1,-2 0-86,-2 0 145,0 1 1,2-8-195,2-2 148,-2-3 1,4-4 247,-6-3 0,0 2 0,0-6 0,0 4 0,0-4 0,0 5 52,0-2-47,0 6 1,2 2 229,3 2 118,-4 4 175,5 7-416,-6-1 1,0-5 121,0 1-261,0-7 80,0 10 1,-6-6-173,-3 8 1,-4 0 49,-1 4 1,-2-1-57,-3 5 0,-2 1 110,-2 5 1,-3-7-19,8-3 1,3-4 56,6 0 0,6-6 193,-2 1-219,10-7 1,7-3 4,7-10 0,7-4-49,-3-5 1,-1-3 72,2-6 0,-2 1-211,2 3 0,-2-3 54,-3 4 1,-3 2 36,3 2 0,-8-1 81,-2 1 0,-1 4 142,2 6 171,2 6-204,-10-4 0,3 9 27,-10 3 0,2 9-78,-7 10 0,-4 2 43,-5 3 0,-6 6-70,1 3 1,-3-2-3,-1 2 1,-1-5 12,1 5 0,1-7-19,3 3 0,4-6 122,6-4 0,6-4-105,3-5 0,3-6 124,2 0 1,2-5-69,3 0 1,9-8 14,10-6 1,2-2-73,3-3 1,-1-5-79,1-4 1,-1-3-14,1-1 0,-1 4-225,0 0 1,-5 1 71,-4-6 0,0 6 115,-5-1 0,3 8-438,-7 2 36,-4 0 198,0 12 97,-6-4 289,-6 6 0,-2 6-87,-6 4 0,4-3 165,1 3 1,6-5-11,-2 4 1,-1 1-101,1 4 1,0-5 392,5 1-239,-6-1 0,4 5 41,-2 1 0,-3 0-140,2 4 1,-4-1-25,4 6 0,-7 1-19,-3 8 0,-4-1-1,-4 5 0,-9-3-262,4 4 1,-5-5 83,-1 5 0,4-8-264,-3-2 1,5-6 135,4-8 1,3-1 246,7-3 0,-6-4 0,-2-6 0</inkml:trace>
  <inkml:trace contextRef="#ctx0" brushRef="#br2">19934 13449 8047,'14'-5'96,"0"0"0,0 1 250,1 4 0,0 0-178,4 0 0,-1 0 63,5 0 1,-4 0-380,5 0 0,0 0 152,4 0 0,-4 0-532,0 0 1,-7 0 281,2 0 0,-3-2 246,-2-3 0,0-3 0,0-6 0</inkml:trace>
  <inkml:trace contextRef="#ctx0" brushRef="#br2">19976 12681 7980,'-6'14'189,"0"7"165,-4 2 0,-2 4-370,2 2 1,-4 6 38,-5 2-23,3 5 0,-11 0 0,5 1 0</inkml:trace>
  <inkml:trace contextRef="#ctx0" brushRef="#br2">7394 4862 8058,'-29'8'0,"6"3"-428,-1-6 0,6 1 231,0-1 1,-3-4 155,2 4 53,0-3 11,5-2 0,0 1-12,-1 4 0,6-3-38,-1 2 1,6-2-22,-6-2 1,5 1-64,-4 4 78,6-3 6,-10 10 1,10-5 103,-6 2-108,5-2 125,-2-1 1,5-5-105,-4 4 144,3-3 1,-6-2 7,4 0-100,2-7 0,-9 4-50,6-6-95,-6 6 0,3-4-15,-6 7 1,5 0 70,-1 0 0,-1 0-184,-8 0 1,2 0 230,-7 0 0,-6 0 0,-6 0 0</inkml:trace>
  <inkml:trace contextRef="#ctx0" brushRef="#br2">4536 5246 7932,'-14'-14'-1191,"-1"-1"893,1 8 0,0-6 298,0 3 0,-7-9 0,-1-3 0</inkml:trace>
  <inkml:trace contextRef="#ctx0" brushRef="#br2">3114 4109 8287,'6'9'-84,"4"1"0,9-7 174,5 1 0,-2-2-146,1-2 1,0 5-81,0-1 0,-2 1-93,-7-5 1,0 0-159,0 0 335,-6 0 214,-1 7 1,-7 0-128,0 8 1,-7 0 230,-2 4 1,-4 5-65,-1 9 0,-7 15 17,-2 8 1,-4 16-405,-2-1 1,15-34 0,0 1 250,0 1 0,0-2 1,-10 34-230,0 0 0,7-6 10,-2-8 1,9-3-454,6-7 1,2-7 605,2-17 0,0 1 0,0-10 0,0-3 0</inkml:trace>
  <inkml:trace contextRef="#ctx0" brushRef="#br2">3228 4876 8287,'28'46'0,"1"6"0,-6 7 0,1 12 0,-2-5-580,2 0 1,1-1 631,-6 1 1,0-2-12,-5-7 0,-1-7-173,-4-3 1,-1-9-245,-3-4-165,-3-11 82,4-9 459,-6-26 0,-6-18 0,-2-21 0</inkml:trace>
  <inkml:trace contextRef="#ctx0" brushRef="#br2">3455 5132 8187,'-10'-43'0,"0"-1"0,2 0 0,2 1-53,-9-28 1,3-5-96,7 15 0,2 2 393,8 17 0,2 5 98,8 4 1,4 10-173,0 4 1,6 3 130,-1 2 0,-2-5-260,1 0 0,0-5-77,0 5 0,4-6-88,-3 1 1,-2 4-718,2 1 390,-7 3 64,3 8 1,-12 3 146,-3 10 0,-6 3-262,-9 6 0,1 5 501,-10 0 0,-2-2 0,2-7 0,-5 1 0,5-6 0,-4-1 0,4-4-46,0 0 0,5 2 36,-1 3 1,8 3 298,2 6 1,3 8-28,2 6 0,2 13 412,3 11 0,-2 5-233,6 5 0,-1 4-351,2 10 1,1 2 38,-9-38 1,0 0 0,8 36-279,-5-10 1,6-4-143,-2-10 1,4-3 235,1-6 0,0-12-650,0-2 0,1-17 316,-1-2 0,-5-9-74,1-5 1,-7-11 129,2-8 1,-4-9 622,-1-1 0,-1-11-161,-4 1 1,2-1 170,-7 6 1,1-2-28,-5 7 0,6-5-47,3 5 0,-1 5 106,1 4 0,0 0-32,5-4 0,6 3-295,4-4 1,4 2 100,5-11 1,-1 4-288,5-9 1,-4 8-45,5-7 0,-7 4-54,2 0 1,-5-2-3,-4 7 1,1 2 132,-6 7 0,-1 3-112,-4 7 1,-1 0 83,-4 0 0,-3 6 198,-6 3 1,5 3-108,-1 2 0,2 7 293,-1 2 1,2 10-8,7 5 1,0 9-7,0 5 1,2-2 285,3 2 1,3 0-173,6 5 0,0-2-6,0-3 0,2-2-146,3-3 0,-2-3-338,7 3 1,-5-7 144,5-3 0,-12-4-350,3 5 1,-4-7 126,3 2 0,-2-3-32,-2-2 0,-2 1-71,-3-1 1,-4 0-189,4 0 550,-4 0 0,-7 1 0,-2-1 0</inkml:trace>
  <inkml:trace contextRef="#ctx0" brushRef="#br2">3797 5104 7744,'14'6'103,"0"3"1,0 3 45,0-3 1,2 4-57,3-4 1,-3-1-379,3 2 1,1-7 284,-1 1 0,0-2 0,-4-2 0</inkml:trace>
  <inkml:trace contextRef="#ctx0" brushRef="#br2">4223 4066 8227,'0'-14'0,"5"-5"3,0 0 1,6-7 184,-2 3 0,10-4-202,5-1 0,4-6 79,5 1 1,2 0-299,3 5 1,-3 5 138,-7 4 1,-6 5-126,-3 5 30,-3 2 1,-8 15 180,-3 7 1,-7 11-107,-7 12 0,-2 10 83,-13 4 0,0 2 29,-4-2 0,1 1 19,3-5 1,4-7 7,6-8 0,4-9 92,1-5-44,5-4 1,-2-8 79,6-7 0,6-11-115,4-8 0,3-6-103,1 1 0,5-3 106,0-1 1,0 5-434,-5 4 0,-2 4 392,-2 0 0,-4 1 0,-6 0 0</inkml:trace>
  <inkml:trace contextRef="#ctx0" brushRef="#br2">4280 4151 8227,'0'24'-91,"0"0"0,5 1-208,-1 8 0,6 3 642,-5 7 0,4 11-97,-4 3 0,1 3-472,-1-4 1,-3 1 82,2 0 0,-2-6-303,-2-4 1,1-3 133,4-1 0,-2-8 312,7-7 0,-7 1 0,3-7 0</inkml:trace>
  <inkml:trace contextRef="#ctx0" brushRef="#br2">4380 4436 8227,'14'-37'0,"0"4"0,2 3-134,3 2 0,1 4 97,4 0 1,3 5-14,-4-4 1,9 4 109,1-5 1,-4 7-91,-6-2 1,-5 3-37,1 2-29,-3-1 96,-9 7 1,0 4-8,-7 8 1,-2 11 43,-3 8-26,-9 11-15,-2 2 0,-10 11-41,2 1 1,-3 4 46,-1-5 1,1-1 3,3-8 1,5-5-1,10-9 0,-2-4 147,6-6-126,0-6 1,11-3-19,4-10 1,4-3 23,5-6 1,-2-5-17,7 0 0,-2 2-9,2 7 0,-4-1 13,-5 7 1,-1-1-26,0 5 0,-4 13-5,-1 6 0,-6 7-4,2 8 1,-8 0 5,-2 4 1,-6 6-5,1-6 0,-2 5 147,-2-10 1,-1 0-82,1-4 0,5-7 120,-1-3-141,7-10 1,-3-4-4,6-10 1,1-6-64,4-12 0,3-6-151,6-9 1,0-3 107,1 3 0,0 2-176,4-2 0,-3 6 23,3-1 1,2 5 133,-2 4 0,-2-1-172,-8 6 0,4 5 119,-3 4 1,-2 7 57,1-2-157,-6 4 245,3 1 293,-6 0 45,0 0 0,2 4-56,3 1 0,-4 6-75,4-1 1,1 4 207,-1 5 1,6 3-50,-1 6 0,4 2-249,5 4 1,-2-4 145,7 3-263,0-3 0,10-2 0,3 1 0</inkml:trace>
  <inkml:trace contextRef="#ctx0" brushRef="#br2">10834 10506 7983,'0'-14'-54,"-6"0"0,0-1-107,-4 1 0,2 0 767,4 0-373,2-1 0,-9 1 95,6 0 1,0 5 225,5-1-290,0 7 1,0 0-145,0 12 0,0 10 8,0 19 0,0 13-49,0 15 0,0 8-141,0 2 0,0-35 0,0 0-237,0 40 0,0-1 252,0-4 1,2-3-476,3-16 1,-4-5 235,4-14 0,-3-10-919,-2-9 792,0-3 0,0-10-11,0-6 1,-7-8 423,-2-11 0,-5-4 0,-5-11 0,3-3 0,-3-11 0,3 4 0,2-3 0,0 2 0,0 3 0,6 12 363,3 6-127,3 13 0,2 6 113,0 10 1,7 11 189,2 12 1,2 7-178,-1 8 0,2 4-34,-2 0 0,1 5-64,-2-4 1,2 4-2,-6-5 0,5 5-256,-6-4 0,6-1 66,-5-4 0,-1-4 144,-4-5 1,2-8-67,3-11 1,-2-8-20,6-2 1,1-13-70,4-11 1,2-11 0,3-17 1,-2-10-541,7-9 1,-1-10 170,-9 36 0,1-1 1,-1 1-1,0 0-362,0 1 1,1 2 0,18-32 666,0 12 0,3 3 0,-1 7 0,3 9 0,0 6 0</inkml:trace>
  <inkml:trace contextRef="#ctx0" brushRef="#br2">11815 12397 8022,'-4'-10'-423,"-1"1"1,-5-1 544,6-4 121,-1 0-187,-1-7 1,4-7 271,-3-10 1,5-11-74,5-8 1,3-3-106,6-11 1,5-5-284,-9 32 0,-1-2 1,1-1-1,1-1 112,-2-3 1,1-2 0,-2 0 0,1-1-310,3-3 1,0 0 0,-3-5 0,-1-1 278,2-1 1,-1 0-1,-3 4 1,-1 0 41,0 2 0,0 2 1,-2 9-1,1 1-92,1 0 1,0 2 0,1-24 26,-6 11 0,-1 10 72,-4 19 1,2 4-35,-7 14 0,1 4 387,-5 6 1,-1 2-553,1 2 1,0 9 636,0 6 1,6 0-747,3-5 0,-1 0 312,1 1 1,0-1-277,5 0 0,0-4 274,0-1 0,7 1 0,0 4 0</inkml:trace>
  <inkml:trace contextRef="#ctx0" brushRef="#br2">11801 10705 7559,'0'14'-366,"-1"0"877,-4 1 1,2 5-107,-7 4 0,-4 4-289,-5 5 0,-6-1 83,1 6 1,-3 1-248,-1 9 0,-1-4 16,1 3 1,6-7-14,3-2 0,0-8-425,5-2 0,-2-6-16,11-7-575,0-1 1061,5-13 0,7-8 0,1-16 0</inkml:trace>
  <inkml:trace contextRef="#ctx0" brushRef="#br2">11915 10847 8239,'14'-8'0,"0"3"0,5 4 341,0 1 1,0 8-86,-5 6 1,1 8 144,-1 11 1,-5 4-56,1 5 1,-2 1-53,1 0 1,2-7-491,-6-3 1,6-3 237,-1-1 0,2-7-961,2-3 1,1-4 918,-1 0 0,6-1 0,2 0 0</inkml:trace>
  <inkml:trace contextRef="#ctx0" brushRef="#br2">11958 10264 8131,'-7'-28'0,"1"6"0,-4 3 0,4 3 0,6 2 0,2 4 103,2 1 1,4 4 239,7-4 0,4 5-155,-1 0 1,3-4 110,-2-2-366,3-2 63,0-3 1,5 1 64,-3 0 1,-4-5-27,-1 0 1,-3 0-88,-2 5-456,0 6 343,-6-5 0,-3 13-99,-10 0 0,-3 8 220,-6 11-3,-6 3 1,4 13 132,-3 3 0,3-3-101,2-2 0,0 0 201,0-4 0,6-4 117,3-11-265,3 0 0,4-7 36,3-7 1,4-8-310,10-11 0,-3-3 80,3-7 1,0 1-352,-5-1 0,7 7 14,-12 3 492,0 3 0,-2 2 0,1 0 0</inkml:trace>
  <inkml:trace contextRef="#ctx0" brushRef="#br2">12071 10236 8131,'-6'8'-196,"4"-2"263,-4-6 1,6 2-50,0 2 0,0 4 473,0 6 1,0 7-115,0 3 0,-1 9-465,-4 5 1,2 3 145,-7 1 0,7-5-155,-2-4 0,4-3 104,1-2-678,0-5 287,0-3-748,0-6 775,0-6 0,1-3 35,4-10 0,-2-4 322,7-10 0,-6-3 0,6-7 0,-5 6 0,4-1 0,-4 0 0,4-4 0,-4 4-8,4 0 1,-1 5 67,2-4 1,2 4 312,-2-5 1,3 5-136,1-5 0,5 5 50,0-4 0,1 4-97,-1-5 1,-1 7-57,5-2 0,-1 3-13,2 2 0,1 1-138,-6 4 0,0 2 57,-4 7 0,-3 2-133,-2 3 0,2 3 103,-2 6 1,-4 5 34,-1 0 1,-2 6-61,2-1 0,-4 2 51,4 3 1,-3 4-117,-2 0 1,0 0-79,0-4 1,0-1-211,0 1 1,-2-1-106,-3 1 1,-3-3 179,-6-2 0,-5 1 292,0-6 0,-12 7 0,1-4 0</inkml:trace>
  <inkml:trace contextRef="#ctx0" brushRef="#br2">12100 10534 8131,'8'-8'-307,"4"2"0,-10 14 128,3 6 0,-4 2 664,-1 8 0,0-5-189,0 4 0,0-4-396,0 5 0,0-11 80,0 1 0,0-8-266,0 4-163,0-7 318,0-9 1,5-10-28,0-13 1,4 1 53,-4-1 0,6 1-121,-2 0 1,2 1 109,-1 3 1,3-1 208,-4 6 0,4 1-23,1 9 1,-5 3 276,1 6-178,-1 0 0,1 1-90,-1 4 0,-6-2 198,2 7 0,-3-6-43,-2 6 0,0-5-175,0 4 1,0 1-38,0 4 0,-2 0-148,-3 0 0,2 0-255,-6 1 0,-1-1 192,-4 0 0,5 0-403,-1 0 591,7-6 0,-10-1 0,5-7 0</inkml:trace>
  <inkml:trace contextRef="#ctx0" brushRef="#br2">12597 9824 7867,'-6'7'-972,"4"6"733,-2-3 0,-3 7 187,3 2 0,-6 5 423,5-5 1,-4 4-205,4-4 0,-4 0-52,4-5 1,-4 1-210,4-1 245,0 0-148,5-6 1,6 3 29,4-6 1,2-1-23,3-4 0,-1 0-24,0 0 0,0-1 24,1-4 1,-1-1-8,0-4 0,0-2-1,0 2 1,-4 2-4,-1-1-169,-5 6 142,2-10 10,-6 11 1,0 2 5,0 10 1,-6 7-2,-4 2 0,-3 5 204,-1-5 0,2 1-117,2-1 1,-3-3 340,4 3-217,3-3-71,-1-2-94,7-6 0,11-8 7,4-9 1,4-6-127,0-4 0,-4 4 81,4-4 1,-1 3-232,1 2 0,-4 1 57,4 4 0,-8-3-190,-1 8 0,-7 1 114,2 7 1,-5 6-366,-5 9 619,-3 3 0,-12 6 0,-2 1 0</inkml:trace>
  <inkml:trace contextRef="#ctx0" brushRef="#br2">12540 10350 7349,'10'-5'-20,"-1"0"1,1 0 177,4 5 1,-4 2 224,-1 3 0,-1-2-188,1 6 0,3 1-56,-8 4 1,1 0-171,-5 0 0,0 1 92,0-1 0,0 0-100,0 0 123,0-6-214,0-1 0,0-9 85,0-3 1,2-4-128,2-10 0,-1 1 42,7-5 0,-5 4 56,4-5 0,1 7 202,4-2 0,-1 8-155,-4 1 0,4 7 144,-4-2 1,4 4-75,1 1 0,0 0 121,0 0 0,-4 0 31,-1 0 1,-4 4 58,5 1-125,-7 6-33,3-3 1,-8 6-109,-2 1 0,-4-3 81,-6-2 1,-1 2-318,1-2 0,0 2-52,0 3 0,0-3-388,-1-2 324,1-4 0,1-9 100,4-7 1,3-1-51,6-12 1,0-6 56,0-4 0,6-6 257,3 1 0,4-3 0,1-2 0,5 5 0,0 0 0,7 2 0,-3-2 0,2-2 0,-1 7 0,3 0 147,-3 5 1,-4 6 193,-1 3 1,-3 0 480,-2 4-307,0 4-147,-6 11 0,-1 7-3,-7 2 0,-7 10-309,-2 5 0,-4 3-24,-1 1 0,5-1-119,-1-3 0,7 1-145,-2-6 1,4-5 99,1-4 1,6-7-18,3 1 0,4-2 64,1-2 1,0-2-59,1-2 1,-1 1 79,0-7 1,0 7 339,1-2 11,-1-3 259,0 7-245,0 1 0,-6 8-156,-3 6 1,-4 6-96,-1 4 0,-1-2 89,-4 2 0,-3 0-229,-6 4 1,4 0 119,1 1 1,0-2-457,-6-4 0,1-2 5,0-7 0,0 0-162,-1 1 1,-4-8 103,1-2 1,-1-5 177,4-5 1,3-4 299,2-10 0,-1-3 0,6-7 0,-4 1 0,4 0 0,0 4 0,5 0 0,0 7 0,0-2 0,0 3 261,0 2 370,0 6-191,0 2 1,7 14-166,2 6 0,-1 2 373,2 7 1,-1 1-188,5 4 0,1 7 103,-1 3 1,0 14-129,0 5 1,0 5-204,1-1 1,-1 1-336,0-1 0,2-1-67,3-12 1,-3-2 49,3-8 1,-4-8-185,0-7 1,-6-4-834,1 5 1,-7-7 1135,1 2 0,-2 3 0,-2 1 0</inkml:trace>
  <inkml:trace contextRef="#ctx0" brushRef="#br2">14176 15311 7896,'49'0'-86,"-1"0"1,0 0 0,-1 0 0,-2 0-1,0-1 22,0-1 0,0-1 0,3-1 1,1 0-540,7-3 1,1 0-1,-3-1 1,-2 0 448,-2-1 1,0-1 0,2-3 0,0-3-902,-2-1 0,0-3 1055,4-3 0,1-2 0,-2-5 0,1-3 0,3-3 0,0-1 0</inkml:trace>
  <inkml:trace contextRef="#ctx0" brushRef="#br2">11716 15482 8034,'-24'0'67,"0"0"0,7 0 50,-2 0 0,5 1-54,4 4 0,-1-2 6,7 7 0,-6-6-56,5 6 75,-6-7 128,10 3 8,-6-6-36,7 0 1,-1 0 59,-4 0-23,4 0-26,-6 0 28,7 0 156,0 0-284,-6 0-43,4 0-100,-4 0 116,6 0 0,-2 0 4,-2 0 36,2 0-42,-4 0 0,6 2 49,0 3 3,0-4-63,0 6-37,0-7 0,0 1-169,0 4 241,0-4-233,0 6 177,0-1-81,0-4 35,0 4 1,0-4 0,0 2 2,-7-2 1,6 6 4,-4-3-3,4-4 0,1 7 7,0-3 0,0-2-51,0 6 47,0-5 1,0 3-7,0-2-1,0-3 2,0 4 5,0-6 2,0 6 5,0-4-9,0 4-131,0-6 122,0 7-37,0-6-85,0 5-16,0 1-60,0-6-17,0 12 135,0-11 0,0 6-43,0-4 64,0-2-30,0 4 1,0-6-2333,0 0 2056,6 0 376,-5 0 0,6 0 0,-7 0 0</inkml:trace>
  <inkml:trace contextRef="#ctx0" brushRef="#br2">9242 8004 8329,'-8'-14'0,"2"-1"-1367,6 1 1367,0 0 0,0-7 0,0-1 0</inkml:trace>
  <inkml:trace contextRef="#ctx0" brushRef="#br1">12768 6213 8227,'0'-15'-508,"0"1"1,0 5 585,0-1 1,0 5-17,0-4 87,0 6-57,0-4 23,0 7 0,2 0 0,2 0 29,-2 0-84,11 0 1,-12 2 62,4 3 1,-4 3-38,-1 6 1,0 2 3,0 3 0,0-2-20,0 7 0,0-5 5,0 4 0,0 1-17,0 5 0,0-6 22,0 1 1,0 0-80,0 4 1,0 0 68,0 1 0,0-1-10,0 1 0,0-1-7,0 1 1,0-1 4,0 1 1,0 1 0,0 3 1,0-2-3,0 7 0,2-5 50,3 5 1,-2-8-42,6-1 1,-5 4-40,0-5 1,3-1 40,-3-3 1,3-2-80,-3 2 0,-2 1 8,3-6 1,-4 5-13,-1-5 0,0 1 188,0-1 1,0-3-93,0 3 1,0 1 112,0-1 0,0 5-81,0-5 1,2 5-85,3-5 0,-4 6 66,4-1 0,-4-2-76,-1 1 1,2-5 81,3 1 1,-4 1-4,4-1 1,-3 0-129,-2-5 0,4 1-128,1-1 1,0 0 182,-5 0 1,0 0-5,0 1 0,2-1 58,2 0 1,-2 0 8,3 1-81,-4 5 1,1-1-13,2 0 0,-2 0 4,3-10 1,-4 4-51,-1 1 1,0-4 89,0-1-112,0 1 77,0 4 5,0-6-20,0 4 168,0-10-115,0 4 14,0-6-618,0 0-141,0-6 454,0-2 0,0-6-86,0 0 1,0-2 19,0-3 1,0 3-450,0-3 0,0-3 145,0-2 1,0-1 618,0 1 0,7-9 0,1 3 0</inkml:trace>
  <inkml:trace contextRef="#ctx0" brushRef="#br1">12839 6412 8227,'-14'-7'0,"4"6"-500,1-4 1,-1 3 387,-4 2 1,5-1 252,-1-4 1,5 3-53,-4-2 1,6 1 5,-2-2 0,4-3-116,1-6 1,0 0 67,0-1 1,0 1-133,0 0 160,0 0 0,1-1 37,4 1 0,-4 5 51,4-1-12,-3 7 252,-2-3-139,0 6 92,0 0-241,-7-7 0,4 6 95,-6-4 1,6 2-77,-2-2 1,2-3-98,-2-6 1,3 0 38,-2 0 1,2-5-9,2 0 1,5 0-40,0 5 0,1-2 65,-1-3 1,-4 8 129,4-3 1,-3 3-92,-2-4 0,0 6 38,0-1 0,0 6-55,0-6 0,-2 5-69,-3-4 0,4 4 40,-4-4 1,2 4-128,-2-4 0,3-1 13,-2-4 1,2 4 58,2 1 0,0-2-81,0-8 1,0 3 78,0-3 0,0 3 84,0 2 0,0 0-76,0 0 1,0 4 255,0 1-192,0-1 0,0 1 114,0-1-329,0 7 194,0-10 1,2 10-176,2-6 0,-2 4 144,3-4 1,-4 4-109,-1-5 63,0 1 1,0-5 5,0-1 0,0 6 41,0 0 1,0 4 318,0-5-96,0 7-144,0-3-503,0 6 144,0 0-50,0 6 292,0-4 299,0 4-206,0-6 1,0-2-94,0-2 64,0 2 16,0-4-39,-6 6 43,4-6-162,-4 4 48,6-4 0,0 6 125,0 0-93,-6 0 0,4-2 72,-3-3-46,-2 4 214,-1-12-192,-7 5 387,1 0-45,0-4-257,0 10 1,4-4 82,1 6 13,6 0-100,-10 0-31,5 0 0,-1 0 2,-1 0 1,2-2-24,-1-3 0,-4 4 4,4-4 0,-4 2-49,-1-2 1,-5 4-134,0-4 1,-6-1-75,1 1 1,-3-5 137,-1 6 0,-1-6-101,1 5 1,-1-4 117,1 4 1,-1-6-210,1 2 0,0 1 29,-1-2 1,1 2 20,-1-1 0,1-4 108,-1 4 1,-5-4 8,-4-1 0,-8 0 22,-1 0 1,-10 4-54,5 1 0,-7 1 143,7-2 1,3-1-64,2 6 0,-4-1 82,-1 1 0,-3 4-94,-2-4 0,-6-1-93,-4 1 0,-1-5 96,2 6 0,4-3 3,10 3 0,-5 2 4,0-3 0,1-1-2,-6 1 0,-3-1 23,-1 1 1,-2 4-26,2-4 0,2-1 126,8 1 1,-3-1-116,-3 1 1,2 3-6,-6-3 0,1 2-24,-1-1 0,-2 2-2,6-3 0,1 4 12,4 1 1,0-5-7,0 0 1,-4-1-100,-1 1 1,-11 2 85,2-6 0,0 5 14,10 0 1,-1-3-15,10 3 1,-10-1 55,-4 5 1,-4-2-38,-1-2 1,-5 2-238,1-3 0,5 4 279,8 1 1,-1 0-36,2 0 0,-7 0-47,1 0 0,-12 1 47,39 2 1,0-1 0,-39 0-37,12 2 0,3-2 14,2-2 1,-3 0-4,-6 0 1,-5 0 16,1 0 0,-6-2 1,5-2 0,5 2 33,5-3 1,-1 4-38,-4 1 0,-6 0 77,-4 0 0,40 0 1,0 0-65,-39 0 1,4 0 15,9 0 0,-7 0-7,3 0 1,-9 0-3,-1 0 0,40 2 0,0 0-5,0 1 0,1-1 0,-36 3-9,10-5 0,-3 5-3,2-1 1,-10 3 11,34-5 1,1 0 0,-37 0 9,38 0 0,1 1 0,-30 3-11,4-1 0,3 1 12,-8-1 1,1-2-10,30 2 0,0-1 1,-35 1-1,0 5 1,8-2-2,6 1 0,-2 4-3,1-4 0,-1 2 0,1-1 1,2 2-4,-6-2 0,6-2-42,-2 1 1,10-4 40,5 4 1,2-4 5,3 5 1,1-6-8,3 6 1,-2-5 86,7 4 0,-2-4 113,2 4 1,3-6-10,-3 2 0,3 1 117,1-1 0,7 2-244,3-3 0,4-1-219,0 7 1,1-5 138,0 4 0,4-4-355,1 4 296,6 1 1,-8 4-181,6 0 0,-1 5 82,1 0 0,3 0 147,-2-5 0,-3 5 5,3 0 1,-1 7 216,5-3 0,-5-1 67,0 2 0,1 4-80,4 6 0,0-1-69,0-5 0,0 2-63,0 3 0,0-3 22,0 4 1,0-3-76,0 2 0,4-3-8,1 4 0,5 0 7,-6-1 1,6 7-103,-5-2 0,4 3 11,-4 2 1,4-1 87,-4 1 1,4-4-32,-4 4 1,5-3-17,-6 7 0,1-3-8,-5-1 1,5-1 47,0 1 1,-1 4-2,-4 1 0,0 6 51,0-2 0,0 3 12,0 2 1,0-5 38,0 0 0,2-8-87,3-1 1,-2 3 110,6-8 1,-1 11-92,2-7 1,2 4 7,-2-3 1,-2 4-44,1 1 1,-6 4-9,2-5 0,1 0 23,-1-4 0,1 4-14,-1 1 1,-3-1 7,3-4 0,-4 4 0,-1 1 1,5 4 58,0-5 1,1 5-5,-1-4 0,-4-1 9,4-4 0,1-1 3,-1 1 0,4-2 12,-4-3 1,5 3-39,-6-3 1,8 3 3,-3 2 1,-1 4-60,1 0 1,-4 1 58,5-5 1,-6-2-97,6-3 1,-5 3 26,4-4 0,-4 0-13,4 1 1,-4-5 7,4 5 0,-4-5-9,5 5 1,-2-2 15,1 2 0,-1 2-6,-3-7 1,-4 6 4,4-1 0,-3-1 3,-2 0 1,4-5 64,1 1 0,1-3-30,-1-1 1,-2-1 5,7 1 0,-2-6-4,1 1 1,4-7 5,-4 2 1,4 2-38,1-2 1,5 0 0,0-5 1,5 2-75,-5 3 1,11-4 78,-2 4 1,4-8 30,-4-1 0,5-1 11,1 6 0,3-1 4,-3 0 0,4-1 4,-5-4 0,6 4 11,-1-4 1,-2 2 2,2-1 0,0 1 90,5-6 0,6 4-158,3-4 1,8 4 54,2-4 1,4 6-103,-4-1 0,-1-3 66,-4 3 1,0-5-98,0 4 0,6-6 67,3 2 0,9 1-13,0-1 0,1 0 20,-5-5 0,0 0-305,1 0 0,0 0 334,4 0 0,3 0-15,-36 0 1,-1 0-1,0 0 1,0 0 117,39 0 0,-4 0-25,-6 0 1,8 0-13,-37 0 0,1 0 1,2 0-1,0 0-45,3 0 0,-1 0 0,-3 0 0,-1 0 37,38 0 0,-4 0-56,-35 0 0,1 0 0,1 0 0,1 0-4,4 0 0,1 0 0,-1 0 1,-1 0-52,-3 0 0,0 0 1,-1 0-1,-1 0 35,37 0 0,-37 0 0,1 0-62,5 0 1,2 0 0,-2-1 0,1 0 62,0-1 1,0 0 0,-6 1-1,0 0-1,-1-1 1,0-1-1,0 2 1,0 1-9,2 0 0,0 0 1,3-2-1,1-1 2,-1 1 0,-1-1 0,-4 1 0,-1-1 20,38 3 1,-39-2-1,-1 0 8,0-1 0,1 1 0,3-1 1,0 1 10,1 2 1,0 0-1,0 0 1,0 0-27,-2 0 1,-1 0-1,37 0 73,-3 0 1,-1 0-63,0 0 1,4 0-5,-36 0 1,0 0 0,-1 0 0,-1 0-31,40 0 1,-4 0 5,-6 0 1,2-5-17,3 1 0,1-3-59,-36 5 1,-1 0 0,37-1-72,-6-7 0,-4 7 79,-1-2 1,-4-1 87,4 1 0,-1-1-188,1 1 0,2 3 191,-6-2 0,-1 2-5,-4 2 0,-6-1 151,-4-4 1,-3 3-68,-1-2 1,-5 2-67,0 2 1,1-5 167,9 0 1,-9 1-158,4 4 1,-8-5 297,3 0 1,-7-4-278,2 4 1,-4-1 123,-6 1 0,3-1-155,-7-4 1,4-2 18,-4 2 0,0-3-28,-4-1 1,-1 0-2,0 0 1,0 1-25,0 4 1,-4-4 38,-1 4 0,-1-4-25,2-1 1,2-2 39,-2-3 1,-2 3 2,1-3 0,-4-1-16,4 1 0,-4-2 2,5 2 1,-6-1 36,6-4 0,-5-3 10,4 3 1,-4-1 69,4 1 1,-4-7-101,5 2 1,-1-2 20,5 2 1,0-4-53,1 0 1,-1-6-13,0 1 1,0-3-10,1-2 0,-1 5-128,0 0 0,5 0 84,0-4 1,0-6-25,-5 1 1,0-5 57,0 4 0,1-10-17,-1 1 0,0-3 75,0 3 1,1 0-104,-1 0 0,-2 0-163,-2 1 0,3-6 7,-4 0 1,-3-4-271,-1 4 0,1 6-934,-1 3 1,0 12 121,-5-1 1308,-6 9 0,4 3 0,-6 6 0,-3-1 0,-5-2 0</inkml:trace>
  <inkml:trace contextRef="#ctx0" brushRef="#br1">8588 9880 8384,'-6'-7'-1128,"4"0"1234,-4 7 264,-1 0 0,6 2-180,-4 3 0,-1 2-67,1 8 0,0-1 66,5 0 1,0 0-71,0 0 1,-1 1 44,-4-1 1,3 2-55,-2 3 0,2-2 15,2 7 1,0-5-2,0 4 1,0 1-5,0 5 0,0 1 14,0 3 0,0 3 3,0 7 0,-1 1-51,-4 3 1,3-1 39,-3 6 0,4-6 3,1 1 1,-5-2-26,0-3 1,1-1 9,4-3 0,0-1-52,0-4 0,4-2 46,1 7 0,0-5 37,-5 5 1,1-4-31,4 3 1,-3 0 136,3 1 0,1-2-127,-1-3 1,-1-3-5,-4 3 1,2-3-47,3-1 1,-4-2 3,4-4 0,1-1-13,-1-3 1,1-3-30,-1 3 1,-3-3 80,2-2 1,0 0-23,0 1 1,-2 0 14,3 4 1,-4-3-21,-1 3 0,0 2-10,0-2 0,0 4-38,0-4 1,0 5 0,0-5 0,0 0-151,0-5 125,0 7 1,0-6-370,0 4 115,0-9-324,0-4 352,0-6 0,-1 0-296,-4 0 1,2 0-179,-7 0 0,5-1-363,-4-4 1,0-3 46,-6-6 0,1 0 425,0-1 1,0 0 222,-1-4 0,3 1 350,2-5 0,-7 5 0,3-1 0,-4 3 0,4 2 0,-5 0 0,0 0 0,0 4 33,5 1-135,0-1 0,1 1 1434,4-1-651,2 7 479,7-3-781,0 6 0,7 1 46,2 4 0,4 3 12,1 6 0,0 1-126,0-1 1,1 6-122,-1 4 0,0 3 15,0 1 1,-4 1-19,-1-1 0,1 1 54,4-1 1,-5-1 28,1-3 1,-2 1-54,1-6 0,4 0-162,-4-5 0,-1-1 118,2-4 1,-5 2-58,4-6 67,1 0 1,4-5 22,0 0 0,0 0-42,0 0 1,5-7-6,0-2 0,7-5-105,-3-5 1,6-5 101,4-9 0,-3-4-362,3-5 1,-3-6 111,-1 1 1,-3 0-370,-2 4 1,-3 5 54,-7 0 0,-5 11-124,1-1 1,-7 9-203,2 0 0,-4 8 288,-1 1 1,-1 7-722,-4-2 293,-3 4-357,-6 1 1231,0 0 0,6 0 0,1 0 0</inkml:trace>
  <inkml:trace contextRef="#ctx0" brushRef="#br1">11645 11686 8251,'-2'-10'-398,"-3"1"356,4 6 290,-12-4-119,5 7-3,-6 0 14,0 7-27,0-6 89,-1 12-3,1-11-105,0 4 0,5-6 4,-1 0 1,5-2 162,-4-2-95,6 2-63,-10-4 1,5 6-60,-6 0 0,0 0-14,0 0 1,-1 1-98,1 4 0,-6-2 79,-4 7 1,-5-2-153,-4 1 0,2 4 100,-7-4 1,0-3-85,-5-1 1,0 2 108,1-3 1,4 1-7,0-5 0,5 0 35,-5 0 1,0 5 118,-5-1 0,1 1 73,-1-5 1,-6 0-108,-3 0 1,-8 0 89,-2 0 1,2 0-111,8 0 0,-2 0 23,7 0 1,-7 0-43,2 0 1,-3 0-208,-2 0 0,-3 0 172,-6 0 0,6 0-100,-7 0 0,9 0-13,6 0 1,-4-5 56,4 1 1,-3-3-42,-2 3 0,-5 2 60,1-3 1,-10-1-4,4 1 1,1-4 70,9 4 0,0-1 9,0 1 1,-1 2-22,-4-7 0,-2 7 101,-7-2 1,1 2 38,4-1 1,3 2-73,6-3 0,1 4-112,4 1 0,-6-5 77,6 0 0,-13 0-91,3 5 0,-3-4 13,4-1 0,1-4-155,12 4 0,-8-5 57,3 6 0,-10-1 91,6 5 0,-9 0 43,0 0 1,-4 0-273,-1 0 0,6 1 294,4 4 1,-2 3-62,1 6 0,-6 0 49,2 1 1,-4-6-49,-1 1 0,2-1-9,2 5 1,4-4-122,6-1 1,0-4 84,0 5 0,-6-6-118,-3 6 1,-5-6 132,-5 6 0,10-5 10,-1 4 1,6-4-48,-1 4 0,-1 1 143,-4 4 0,-4-4-43,0-1 1,2 0 16,-2 6 1,6-3-11,8-2 1,5 2 19,0-2 0,4-2 63,-4 1 0,-1-1-97,-9 2 1,8 1 75,-3-7 1,7 3-63,2-2 0,3-4-22,11 4 1,-3-2-16,3 2 1,0-4-6,0 4 0,4-3 99,-3-2 1,-3 0-113,-2 0 1,3 1 232,2 4 1,-2-3-216,2 2 1,5-2 90,4-2 0,5 0-84,-5 0 0,7 0 71,-2 0 1,8 0-69,1 0 1,1 0-101,-5 0 112,0 0 1,1 1-57,3 4 37,-2-3 0,9 6-30,-7-4 1,7 0 18,-2 5 1,-1 1 58,1 4 0,-1 0-36,1 0 0,2 7 6,-7 2 0,6 4-38,-6 2 1,6 4 1,-6 0 1,1 7-123,-6-3 1,3 0 78,2 1 1,-2-5-2,2 5 0,-1-2 23,2 2 1,-2 8 198,6-4 0,-5 4-41,6-3 0,-1 6 115,5 3 1,0 3-102,0 2 1,0 0-55,0 0 0,1 0-65,4 0 1,-2 4-151,7 1 1,-5 6-1,4-2 1,-1-6 106,1 2 0,2-7-82,-6 7 1,5-4 192,-6-1 0,7 1-6,-1 4 1,-2-4-1,1 4 1,-4-4 12,5-1 1,-3 0 154,3 0 1,3 0-119,-4 0 0,-1 4-90,1 1 0,-4 3 53,5 1 1,-6-11-194,6 7 1,-5-7 70,4 2 1,1-2-136,4-2 0,0-3 124,0-2 1,0-3-146,1 7 1,-1-6 88,0 2 0,5-4 50,0-1 0,0-2-81,-5-4 1,-4 5 75,-1-5 1,-1 0-2,1 1 0,-2 0 18,-7 4 1,0 6 10,0-1 0,0 0 45,0-4 1,0 3 379,0-3 1,0 1-303,0-11 1,0 5-2,0-5 0,0 0-144,0-4 0,1 2 80,4-2 0,-3 2-169,2-7 1,3 1 53,-2-1 1,6 1 28,-2-6 0,-1 0 19,1-5 0,1 5 0,4 0 0,0-1 21,1-9 1,-1 4 121,0-4 1,5 4-1,0 1 1,6-4-108,-1-1 0,-2-4 20,2 4 1,-2-1-13,1 2 0,6 1-20,-1-7 1,2 6-12,8-5 1,0 4-15,5-4 0,4 4 7,1-4 0,4 1 18,-5-1 0,5-3 101,-4 2 1,-1-2-95,-4-2 0,4 5 13,1-1 0,10 1-4,-1-5 1,14-1-259,0-4 0,-1 2 232,-4-7 1,-6 6-8,2-6 0,1 1 47,-2-6 1,12 6-19,-2-1 0,3 7 90,-3-2 0,-1 4-96,-4 1 1,-3 0 102,-6 0 0,7 0-89,2 0 1,8 0 2,2 0 1,0 5-13,-5-1 1,-6 1-6,-4-5 1,10 0-58,5 0 0,-35-2 0,0-1 64,2 1 0,0 0 0,36-9-30,-4 1 1,-2 2 17,-2-1 1,2 4 10,3-4 0,1 5 11,-37 2 0,1 0 0,0 0 0,0 0 22,35-2 1,-5 2-43,-5-3 1,-4 5 7,4 5 0,5-2-88,5 7 1,-36-8 0,1 1 80,34 6 1,-5-4-43,-9 4 1,3-4 31,-3 4 0,10-5-101,5 0 1,-3-2 77,7-2 1,-7 0-9,-7 0 0,4 0 42,-4 0 1,4-2 12,1-2 0,2 2 24,2-3 1,-2-1-58,3 1 1,-14-4 135,-6 4 1,3-4-106,2 4 1,7-5 115,-1 6 1,-3-6-103,3 5 1,-7-4 5,1 4 1,-8-4-41,-6 4 1,-1-5-96,1 6 1,-1-7 5,6 1 0,-4-1 94,4 2 0,-7-4-101,3 4 0,-5-4 67,-6-1 1,-2-1 53,-6 1 1,-1 0-11,1 0 0,-7 0 355,-3-1 0,-4 1-338,0 0 0,-1 0 25,0 0 0,0-1-19,0 1 1,5 0 7,0 0 0,0-2-199,-4-3 0,4 3 104,-1-3 0,8-3-158,-3-2 0,3 2-2,-3-1 1,3-1-29,-7-5 1,1 1 140,-1 0 0,-8-1-8,3 1 1,-3-6 178,4 1 0,-6 0-110,1 5 1,-7-5 258,2-1 0,1 1-64,-1 5 0,-1-7 50,-4-3 0,2 2-19,3-2 1,-4-5-93,4-4 1,-2-2-18,2 1 1,-2-1-6,7-3 0,-7-1-134,1 5 1,3-5 119,-3 0 1,8-3-142,-3-6 1,-1 2-136,1-6 0,-1 1 204,2-2 1,1 4 13,-6 6 0,4-4-2,-4-1 0,0-4-5,-5 4 1,1-1-4,4 2 0,-4 0-86,4-5 0,-3 6 89,-2-1 1,0 2-66,0 2 0,-5-4 50,0-1 0,-4 0 42,4 6 0,-4-6 11,4 0 0,-1 2 2,1 8 0,3-3-73,-3 3 0,-1-4 242,1 0 0,1-1-45,4 0 0,0 0-88,0 0 0,0 2-68,0 3 1,0-4 74,0 4 1,0 2-48,0-2 1,0 0-4,0-5 1,1 0-13,4 0 0,1 6-21,4 4 0,1 0 5,-6 4 1,1-1-25,-1 11 0,-4-1 50,4 6 1,-3 1-44,-2 3 0,0 2 242,0 3 1,0 4-298,0-4 0,-7 8 76,-2 1 1,1 2-289,-2-1 0,1-2-71,-5 6 1,-1-5-775,1 6 770,0-1 369,0 5 0,0-13 0,-1-3 0</inkml:trace>
  <inkml:trace contextRef="#ctx0" brushRef="#br1">12953 11913 9061,'14'0'0,"0"0"0,0 0 0</inkml:trace>
  <inkml:trace contextRef="#ctx0" brushRef="#br1">12981 11800 8468,'0'-8'-1134,"0"-5"0,0 10 1346,0-7-104,0 7 353,-6-3-314,4 6 25,-4 0-55,6 0-38,0 0 0,0 6 0,0 4 1,0 2-68,0 3 1,0-1 43,0 0 1,-2 0-15,-2 0 0,2 1 32,-3-1 1,4 5 9,1 0 0,-5 0-9,0-5 0,-4 2 1,4 3 0,-4-2-23,4 7 1,-5-5 15,6 4 1,-6 1-57,5 5 0,-6-6 52,2 1 1,3 0 16,1 4 0,-1 1-35,1-1 1,0 0 0,5 1 0,0-1-5,0 1 1,0 1 9,0 3 1,0-3-81,0 3 1,0-3 75,0-1 0,0 1-58,0 3 0,-5-3 41,1 3 1,-1 2 44,5-2 0,0 2-28,0-2 0,0-3 8,0 3 0,0-3 12,0-2 1,0 1 7,0-1 1,0 1-96,0-1 1,0 1 71,0-1 1,5-1-109,-1-3 0,1 2 94,-5-2 0,5 3 20,0 1 1,-1 6-38,-4-1 1,0 0 35,0-5 0,5 1 24,0-1 1,-1-4-49,-4 0 1,0-5 86,0 4 0,2-5-67,3 1 1,-4-4 64,4 0 0,-3-1-49,-2 0 0,0 0 36,0 0 0,1 2-39,4 3 1,-3-1 85,2 5 0,-2 1-82,-2 4 0,0 1-4,0-1 0,0-3-110,0 4 0,0-7 112,0 11 0,0-6-142,0 6 0,0-7 123,0-3 0,2-1-57,2 2 1,-2 1-15,3-6 0,1 5 3,-1-5 1,4 1 12,-4-1 1,1-3 12,-1 3 1,-4 2 84,4-2 1,-3 4-77,-2-4 0,0 7 169,0-3 0,0 3-146,0-3 0,0 6 60,0-1 1,0 1-37,0 4 0,0-3 7,0-2 1,0 1-19,0-1 0,0 0-10,0 1 0,0-1 34,0 1 0,0-2-21,0-4 0,5 4 1,-1-3 1,6-2-3,-6 2 1,6-5-56,-5 4 1,4-1-5,-4 2 0,4 3-12,-4-3 1,1 2 0,-1 3 0,-3-2-13,3-4 0,-4 4 48,-1-3 1,0-2-14,0 2 0,0-7 13,0 2 0,0 2-17,0-2 0,-5 0-160,1-5 1,-3 5 159,3 0 1,2 0-2,-3-5 0,-1-5-1667,1 1 1664,0-7 0,12-9 0,1-10 0</inkml:trace>
  <inkml:trace contextRef="#ctx0" brushRef="#br1">12924 11771 8285,'-14'-8'0,"0"-3"-760,0 7 522,6-1 1,-3 3 716,6-3-118,0 4-426,5-5 106,0 6 0,0 1 121,0 4 117,0-4-42,7 12 0,0-7-94,8 4 0,1-2 25,2-3 1,0-4-10,6 4 0,1-4-38,8-1 0,-3 5-109,3 0 0,2 0 125,-2-5 0,5 0-223,-5 0 1,0 0 46,-4 0 0,1 0 30,3 0 1,-3 0-106,3 0 1,2 0 117,-2 0 1,7 0 124,-2 0 1,3 0-115,1 0 0,-2 0 151,2 0 1,-7 0-11,8 0 1,-4 0 106,4 0 1,0 0-131,-1 0 0,7-2 11,3-3 1,8 2-192,2-6 0,4-1 16,-4-4 0,0 0 20,-6 0 0,1-2 90,0-3 0,2 3-114,2-3 1,4 3 83,6 2 0,-3 0-23,-6 0 1,-1 4 30,-9 1 1,-7 5 2,-3 0 0,3 2 75,2 2 1,5 0-64,-5 0 0,7 0-142,-2 0 1,2 0 116,-2 0 1,-3 0-116,-6 0 1,-2 0 110,-3 0 1,3 0-71,-3 0 0,-2 0 24,2 0 0,5-1-6,4-4 0,5 3 66,-4-2 1,-1-3-48,-4 2 0,-6-4 108,1 4 1,-6 1-100,1 4 1,-4-2-69,-6-3 1,-1 4 64,-3-4 1,-3 3-82,3 2 1,-8 0-26,-1 0-28,-1 0 116,5 0 1,-6 2-49,-3 3 95,3-4-64,-7 6 1,7-7 68,-3 0-60,-3 0 33,4 0 6,-6 0-5,0 6 65,0-5 0,0 7-69,0-3-2,0-3 1,0 10-1,0-2 0,0-2-15,0 1 0,0 1 19,0 4 1,0 5-22,0 0 1,0 1-5,0-1 0,-2 3-7,-2 7 0,2-1-23,-3 1 1,4 1 33,1 3 0,0-2-42,0 7 0,0-5 38,0 5 1,0-4-4,0 3 1,0 1-3,0 5 0,0-5 11,0 0 1,0-7 26,0 3 0,0 0 6,0 0 0,0-1 125,0-5 1,0-1-144,0-3 0,0 7 46,0-2 1,0 2-29,0-2 0,0 5 4,0 4 0,0 3 7,0 2 1,0 0-96,0-1 1,0 1 43,0 0 1,0-2-101,0-3 1,0 1 61,0-6 0,1 1-124,4-6 0,-3 0 135,2 1 1,3-5-12,-3-1 0,1-5 41,-5 1 0,5 1-43,0-1 1,-1 2 230,-4-2 0,0 1-65,0 4 1,0 3-44,0-4 0,0-1-67,0 2 0,0-5 26,0 5 1,-4-1 11,-1 6 1,0-1-4,5 1 0,0-6-41,0 1 0,0 0 15,0 4 1,0-1-138,0-3 1,0 1 45,0-6 1,5 5 32,0-5 1,1 1 28,-1-1 0,-4-3-10,4 3 0,-3 1 15,-2-1 1,0 7-25,0-3 0,0 0 150,0 0 0,0 6-74,0 4 1,0 0 88,0-5 0,0 6-175,0-1 0,1 6-4,4-1 1,-3 3 27,2 2 1,3-4-99,-3 4 1,6-5-30,-5 5 0,4-2 56,-4-8 0,1 5 16,-1-5 1,-4 0-1,4-4 0,-2-6-255,2 1 0,-3-7-138,2 2 1,-2-3-186,-2-2 0,0 0 17,0 1 629,0-1 0,-6-6 0,-2-2 0</inkml:trace>
  <inkml:trace contextRef="#ctx0" brushRef="#br1">12896 15396 8259,'-6'-14'0,"2"2"71,-5 2 166,6 4-315,-4 6 1,14 0 133,2 0 1,6 1 22,3 4 0,5-2-17,5 7 1,5-7 123,0 2 1,5 1-63,-5-1 0,7-1 101,-2-4 0,1 0-89,-1 0 0,0 0 112,0 0 0,0 0-94,9 0 1,10 0-14,5 0 0,6-4-131,3-1 1,-5-5 129,1 6 0,-1-7-52,5 1 1,6 4-199,-36 3 0,-1 1 1,2-1-1,0 0 153,1 0 0,-1 1 1,37-3 10,-3 5 0,-8 2 10,-2 3 0,0 3 28,6 6 0,0-5-17,4 1 1,-5-7 140,0 2 0,-6-5-271,-8-5 0,5 2 40,-1-7 0,12 1 45,-2-5 0,2-1-16,-7 1 1,-3 5 55,-6-1 1,-2 7 9,-3-2 0,-1 4 1,-4 1 1,-1 0-12,6 0 0,-1 6-24,1 3 1,-3-2 178,-6-2 1,-2 1-300,-3-1 0,1-1 443,-6-4 1,-3 0-512,-1 0 0,-9 0 255,9 0 0,-4-1-222,3-4 0,6 2 148,-1-7 0,-2 6-52,-7-6 1,1 7-15,-6-2 0,0 4-9,-5 1-342,1 0 173,-7 0-252,-2 0 0,-8 0-1244,-2 0 1701,-4 0 0,-13 0 0,-1 0 0</inkml:trace>
  <inkml:trace contextRef="#ctx0" brushRef="#br2">27967 8473 8247,'0'-14'-1230,"0"0"2298,0 6-613,0 1-86,0 7-249,0 0 1,0 7-32,0 2 0,0 10 12,0 5 1,-5 9 10,0 5 1,-6 5-287,2 4 1,-4-1 78,-1 6 1,4-8-1048,1-1 1142,6-7 0,-4-1 0,7 1 0</inkml:trace>
  <inkml:trace contextRef="#ctx0" brushRef="#br2">23460 8686 8287,'0'-9'-85,"0"-1"0,0 6-149,0-6 267,0 7-217,0-3 0,0 7 195,0 4 1,4 8-55,1 5 1,5 8-51,-6-3 156,7 11 1,-9-3-29,3 7 1,-4-5 41,-1 5 0,0-6 23,0 1 1,0-3-47,0-2 0,0-1 12,0-3 0,5 1 23,0-6 0,0 0 2,-5-5 0,0 1 35,0-1-44,0 0 1,1-6-178,4-3 0,-4-2 207,4 2-297,-3-4 240,-2 5-168,0-6 1,0-1-60,0-4 1,6 2-572,4-6 743,-4-1 0,13-4 0,-3 0 0</inkml:trace>
  <inkml:trace contextRef="#ctx0" brushRef="#br2">12029 15140 8119,'-5'-14'-830,"0"0"702,-6 0 0,5 4 198,-4 1 1,2 6-6,4-2-7,2 3-50,-11 2 1,10 0 0,-6 0-106,6 0 129,-10 0 7,11 0 0,-4 0 82,6 0 115,0 0-205,0-6-13,-6 5-230,4-6 149,-4 7-530,6 0 379,0 0 1,-5 7 213,0 2 0,1 4 0,4 1 0</inkml:trace>
  <inkml:trace contextRef="#ctx0" brushRef="#br2">20716 17131 8105,'-21'0'0,"5"5"62,-3-1 0,8 6 136,2-6 1,1 8-86,-2-3 16,4 4-360,6 1 1,0 0 166,0 0 0,3-6-61,7-3 0,1-3 69,13-2 1,7-2 157,12-3 0,6-1 17,8-4 1,11-2 4,3 2 0,1-1-176,-5 2 0,2-2 206,-2 6 1,10 0-365,-35 5 0,1 0 0,0 0 0,1-1 266,4-2 1,-1 1 0,-6 1 0,0 0-78,-1-1 0,1 0 0,2 0 0,1 2 40,0 0 1,2 0-1,-1 0 1,1 0-38,2 0 1,-1 0 0,34 0-260,-6 0 0,-4 0 225,-9 0 1,-7 0-15,-7 0 0,-10 0-133,-5 0 0,-3 5-572,-2-1 771,-6 8 0,-7-11 0,-9 5 0</inkml:trace>
  <inkml:trace contextRef="#ctx0" brushRef="#br2">17360 17586 8144,'10'-2'0,"-1"-3"0,2 4-628,8-4 1,3 3 431,7 2 1,-1 0 516,1 0 1,9-1-188,9-4 1,8-7-110,21-7 1,-36 6 0,2 0-168,7 1 0,2 1 0,-1 0 1,-1 0 210,1-2 1,0 2-1,1 1 1,1 1 38,2-3 1,1 0 0,0 3 0,2 1-80,2-2 1,0 1 0,-3 1 0,-1 2-19,-8 0 1,1 2 0,5 0-1,1 2-78,-2 1 0,0 2 0,4-1 1,0 0-161,-3 0 1,-1 0-1,-5 0 1,0 0 226,-1-1 0,-2 2 0,35 4 0,-36-3 0,0 0 0,-2 1 0,0-1 0</inkml:trace>
  <inkml:trace contextRef="#ctx0" brushRef="#br2">23033 18737 7863,'8'-20'0,"6"10"69,1 1-123,-1 6 0,17 9-132,-2 3 1,17 4-28,6 1 0,16 0 376,-28-6 0,0-1 1,39 1-351,-39-6 0,1 0 0,2-1 0,1-2 280,7 0 0,2-2 0,1-1 0,2-2-336,11-3 1,-1-1 0,-6 2-1,-1-1 288,-3-3 1,1 0 0,4 0 0,2 0-43,3-2 0,0 0 1,-1 2-1,0 0-4,-3 0 1,-1 1 0,-3-1 0,-2 0-45,-6-2 1,-1-1 0,3 2-1,1 0-134,-1 0 1,0 2 0,-6 0 0,-2 1 178,32-4 0,-5 3 0,-10 0 0,-1 0 0,-1 1 0</inkml:trace>
  <inkml:trace contextRef="#ctx0" brushRef="#br2">27967 8373 7911,'0'-14'0,"0"0"-267,0 0 0,1 6-99,4 3 562,-3-3-216,4 7 0,-6-4 39,0 10 1,0 9-30,0 10 0,-2 9-1,-2 5 1,-4 6 56,-6 8 1,-1 2 117,1 12 1,0-11-156,0 2 0,4-6-58,1-4 1,6-7-344,-2-17 392,3-2 0,9-7 0,0 0 0</inkml:trace>
  <inkml:trace contextRef="#ctx0" brushRef="#br2">22521 11259 7725,'0'15'217,"0"-1"0,0 6-42,0 4-363,0-3 1,0 5 111,0-3 1,0 0-182,0 1 0,-1-2 46,-4 2 0,-3 3-458,-6-4 669,6-2 0,-11 6 0,3-5 0</inkml:trace>
  <inkml:trace contextRef="#ctx0" brushRef="#br2">22294 11515 7917,'14'-14'-213,"7"6"-54,2 3 1,3 4-117,-3 1 346,4 0 9,-5 0 0,8 0 185,3 0 18,-3 0-124,5 0 0,-6 0 12,-1 0 0,1 0 77,-1 0 23,-6-6-129,-1 4 1,-15-4 6,-6 6 0,-8 8-78,-11 6 86,-9 6-19,-2 9 0,-15 5-128,7 4-943,-6 3 1046,14 2 0,-6-7 0,3-2 1,3-6 17,-3-4 0,4-4 20,5-6 13,4-6-10,6-1 0,7-9-31,7-3 1,7-3 0,13-6 941,4 0-929,3 6-6,1-4-36,7 4 1,-5-2-5,3 1 0,2 6 12,-2-2 0,2-2-5,-2 3 1,-8-1-33,4 5 0,-6 0-4,1 0 1,-3 0-3,-7 0 20,0 0 1,-6 6-63,-3 4 70,-4 9-19,-1 3 1,-8 2-7,-6-1 0,-2 3-28,-7 7 0,-1-3-105,-4 3 1,-1 2 90,1-2 1,-1 5-99,1-5 1,4 0-25,0-5 136,7 1 3,-4-7 0,7-3 71,0-10 0,0-2 0,6-7 0,-11 0 0,3 0 0</inkml:trace>
  <inkml:trace contextRef="#ctx0" brushRef="#br2">22351 12098 7917,'0'-14'-546,"0"0"272,6 6 285,-4-5 1,10 7 253,-2-4 1,2 3-144,3 2 1,-1 2 6,0-7 1,0 7-67,0-2 0,1-1-101,-1 1 1,0 0 70,0 5-169,-6 0 1,-1 7-19,-7 2-40,0 4 210,-7 1 0,-1 2-225,-6 3 188,-6-3 1,-3 10-199,-5-2 181,0 9 1,1-7 49,3 2 0,0-9 303,10 0-208,-3-3 77,15-2 0,2-8 39,10-6-188,9-6 13,9-8 1,4-7-139,6-2 63,-1 2 1,8-11-677,2 4-689,4-4 1392,-1 4 0,1 0 0,-4-1 0,2 1 0,-3-1 0,-5 1 0</inkml:trace>
  <inkml:trace contextRef="#ctx0" brushRef="#br2">23090 11416 7981,'8'-7'0,"-2"6"467,-6-5-243,0 6-89,-6 0 0,3 6 55,-7 3 1,-1 10-83,-8 5 1,0 4-265,-9 6 0,3 2 125,-9 7 1,0-2-148,1-3 0,4-5-70,5-10 65,13-2 208,-8-7-561,18-6 260,-6-2 82,7-6 0,12-1 77,2-4 0,8 2 80,-3-7 1,6 6 139,-1-6 1,-2 7-111,2-2 0,-7 5 147,2 5 1,-3 3 307,-2 6-179,0 7-96,-6 1 0,-2 2 200,-6-1-143,0 1-145,0 4 0,0-4-34,0 0 1,0-7-47,0 2 1,0-3-431,0-2 238,0-6-198,0-2-400,0-25 339,0 2 189,0-18 257,7 0 0,1-7 0,6-9 0</inkml:trace>
  <inkml:trace contextRef="#ctx0" brushRef="#br2">23275 11316 7816,'8'7'-412,"-2"-4"449,-6 6 0,-6 1 219,-4 4 0,-2 0-107,-3 0 0,1 1 105,0-1 0,5 0-186,-1 0 0,2-4 84,-1-1-208,2-6-59,7 4 186,7-7 0,7-5-202,10 0-64,2 0 173,3-1 1,-1 3-151,1-7 0,-1 7 136,1-1 1,-1-3-8,0 3 0,-5-1-17,-4 5 1,-4 0-42,0 0 175,-8 0-98,0 6 5,-7-4 0,-2 10 2,-3-2 2,-2-4-80,-8 7 0,1-5-134,0 6 0,-5-5 108,0 1 0,-5-7-68,5 2 1,0-4-110,5-1-49,0 0 415,6 0-242,2 0 174,6 0 196,6 0-86,-4 13 45,10-4 0,-5 23 74,2-4 0,2 10 108,-6 0 0,1 3 262,-1 2 1,-3 1-203,2 4 1,-2-6 90,-2 1 1,0-2-312,0-8-225,0 0 108,0-4 1,5-7-286,-1-3 148,1-10 168,-5-2-126,0-7 1,0-2-192,0-3 1,-2-4-235,-2-10 1,-3-2 88,-2-2 0,-5-9-182,0 4 0,-2-6-112,-8 1 329,0 3 145,2-5 1,-3 9 204,6 2-52,0 3-19,11 7 1,-5 6 108,4 4 0,-2 4 0,1 4 1,-2 4 294,2 6 0,-1 7-140,2 3 1,-2-2 111,6 1 1,-6-4-136,1 5-125,4-7 31,0 4 1,6-7-240,0 0-48,0 1-135,0-7-134,0-2 1,6-6 465,4 0 0,2-13 0,2-3 0</inkml:trace>
  <inkml:trace contextRef="#ctx0" brushRef="#br2">23332 11828 7981,'28'0'0,"-4"0"8,0 0 1,-9 6 101,0 4 1,-3 4-39,-7 5 0,1-3-258,-1 3 0,-3-8-24,2-2 0,0-6 210,0 2 0,-2-3 0,4-2 0</inkml:trace>
  <inkml:trace contextRef="#ctx0" brushRef="#br2">23659 11458 7963,'16'-9'-79,"3"-1"1,1 1-190,4-5 1,7-2 353,-2-3 1,2 3 314,-2-3 1,-2 8-389,-4 2 0,-2 4-277,-7-4 1,-4 5-57,-1 0 105,-6 2 193,4 8 1,-15 2-646,-7 6 667,-5 7 0,-9 1 0,1 7 0</inkml:trace>
  <inkml:trace contextRef="#ctx0" brushRef="#br2">23701 11473 7963,'8'9'-441,"-3"1"221,-3-1 346,4 12 0,-4-4 532,2 7 0,3 4-232,-3 5 1,1 7-136,-5-2 0,0-2-83,0 2 0,-2-2-28,-2 2 0,2 2-175,-3-7 1,4 0-120,1-5 1,0-4-555,0 0 211,0-7 51,0 4 1,1-17 80,4-8 1,-3-6-46,2-13 0,3-6 73,-2-4 0,6-7-28,-2 3 1,-1-9 11,1-2 313,1 1-19,10 4 1,-4 1-16,3-1-42,-3 7 1,-2 6 696,0 6-486,1 13 0,-1-6 33,0 12 0,-4 0 61,-1 5 1,-4 11 63,4 3 0,-6 15 127,2-1 0,-3 5-88,-2 1-82,0-4-114,0 4 1,0 0-465,0-1 167,0 0-63,0-5 0,0-1-258,0-3 0,0 1 203,0-6 1,-2-2-27,-3-7 1,2-4-288,-6-6 592,-1 0 0,-4-8 0,0-6 0,0 0 0,-1-7 0,-3 1 0,-1-4 0,0 2 3,4-2 0,7 7 94,4-2 1,-3 8 199,3 1 266,-1 7-261,5-3 0,0 14 128,0 6 0,0 2-83,0 8 1,5-7-232,-1 2 0,6 1-249,-5-1 114,-1 0 144,3-4-232,-6 5-32,6 2 0,-7 0-208,0-3 1,0-8 90,0-1 0,-2-7-134,-3 2 0,2-4 129,-6-1 1,5-3 63,0-6 0,-3-2 91,3-13-21,-1-6 84,5-6 0,8-7 4,6 0 0,2 1 58,8-1 0,-1 0-27,6 1 0,-1 1 22,1 3 1,1 5 53,3 9 0,-3 3 229,3 7 1,-8 1-132,-1 4 1,-5-2 362,5 6 1,-7 0-157,2 5 0,-8 0-10,-2 0 1,-5 7-140,0 2 0,-2 5-39,-2 5 1,-8-1-52,-6 5 1,0 1-251,-5 5 1,-2-3-338,2-2 286,6-3 43,1-7-252,10-6 232,-4-2-119,6-6 0,6-5-210,4 1 1,2-7 218,3 1 0,-1 2 52,0-1 0,0 6 168,0-2 0,1 10 260,-1 4 0,0 5 479,0 5-408,1-3-127,-1 11 0,-2-5 95,-2 6 0,-4 2 48,-6 4 0,0-4 71,0 3 0,-6-3-115,-4-2 1,-2 5-63,-2 1 0,-2-1-236,-3-5 53,-3 1 19,0-7 1,-4-3 12,7-10-120,0-3 54,5-6 1,0-12-171,0-7 99,6-6-41,2-10 1,12 3-170,3-6 1,9 2-176,1-2 1,6-1-923,-1 5 1388,2 1 0,3-1 0,-1-3 0</inkml:trace>
  <inkml:trace contextRef="#ctx0" brushRef="#br2">24682 11103 7760,'5'19'-140,"0"0"1,8 1 316,1-1 1,0 2-118,5 3 1,-3-4-1,-2-6 1,5-1-73,0-3 0,5-4-143,-5-6 1,6-2-48,-1-2 1,-2-6 69,1-9 0,-1 3-171,2-3 1,-5 4 94,-9 0 1,-4 6 28,-6-1 171,0 7 1,-11 3-51,-3 10 0,-10 7 249,0 2 0,-3 6-102,-1-1 1,-1 1 246,1-1 0,-5 3-42,0-4 1,0-2 60,4-2 1,5-3-87,1-2 1,10-5 287,-1 1-426,9-7 1,0 3 7,10-6 1,9-1-65,10-4 0,8 2-176,1-7 0,5 6-286,-5-6 220,6 1-86,-2-5 0,1 1-160,0 3 1,-7-2 86,2 2 0,-9 2-80,-5-1 1,-5 4 18,-4-4 387,-4 6 0,-8-8 0,-2 6 0,-9-6 0,-6 1 0,-5-2 0,5-3 0,0-5 0,-1 4 0,4-11 0,-3 4 0,3-4 0,2-2 0,5 2 0,-1 4 25,7 2 193,-3 7 0,6 12 44,0 7 0,0 12 120,0 7 1,4 9-42,1 5 1,0 5-115,-5 4 0,0-2 210,0 2-266,0 3-45,0-5 1,-2 8-40,-2-5 0,2-1-36,-3-4 1,4-13-382,1-6-29,0-7 38,0-9 1,1-8-88,4-10 0,-2-10 154,7-9 1,-7-1-292,2-8 297,-4 1 6,-1 0 0,0 2 242,0 7 0,-1 1 0,-4 3 0,-3 4 0,-6 6 0,-1 6-99,1 3 0,0 7 90,0 7 0,-5 2 658,0 13-314,0 0-165,-2 4 0,6 2 451,-4 3-344,9-9-27,-2 15 1,10-20 450,-3 10-517,4-10 1,7-5-341,3-9 1,9-5-329,1-5 1,6-9 282,-1-10 0,3-3-674,1-1 466,-6 6 169,5-5 1,-6 8-233,2 0 472,-2 0 0,-13 17 0,-4 4 8,-8 12 0,-4 8 13,-6 11 0,-7-1 154,-3 6 0,4-2 337,1 2 0,-2 2 169,2-7-366,0 0-40,5-5 1,5-1 143,-1-3 0,7-4-179,-2-5 0,5-6-237,5 1 1,3-7 30,6 2 0,5-4-296,0-1 0,6 0-307,-1 0 1,3-6 292,1-4 0,2-7-60,4-2 0,-6 0 30,0 5 1,-5 0-415,-9-1 687,-6 8 1,-5 0 10,-13 7 0,-5 2 107,-14 3 1,1 9 95,-1 9 1,1 4 651,-1 2-404,1 5-213,-1-4 0,1 10 221,0-7-170,-1 0-108,7-4 0,2-2 136,5-4-325,7-2-246,2-13 0,8-10-55,2-12 1,9-11-340,6-9 0,5-3 670,-5 3 0,0-5 0,-5 3 0</inkml:trace>
  <inkml:trace contextRef="#ctx0" brushRef="#br2">25237 11274 7923,'6'-15'214,"2"1"-50,6 6 1,-4 2 18,-1 6 1,-6 6-153,2 4 0,-3 4-70,-2 5 0,-2-2 85,-3 7 1,-4 0 97,-10 4 0,-3 2-38,-7 3 1,-1-1 14,-3 6 0,3-5-43,-3 5 0,5-11-187,4 1 176,3-9-223,7-5 0,8-9-192,6-10 0,8-9 153,11-10 1,3 1-163,6-6 1,7 9 90,3-9 1,-3 10 71,-2 0 0,-3 4 97,-2 0 0,1 3 73,-1 2 0,-6 4 343,-3 6-239,-3 0 1,-8 6 520,-3 4-289,-4 9-108,-1-3 0,-8 12 91,-6 0 1,-2 2-167,-7 8 1,-1-6-28,-4 1 0,-1 2-158,1-2 0,-5 0-346,-1-4 1,1-7-648,5-3 552,6-4 274,1-7 0,2-1-249,0-7 472,0 0 0,5-13 0,0-3 0</inkml:trace>
  <inkml:trace contextRef="#ctx0" brushRef="#br2">24981 11729 7923,'14'-7'0,"5"6"85,0-4 0,6 3 98,-1 2 1,3 2 97,1 3 1,-1-2-107,-3 6 1,1-6-174,-6 2 1,0 2-145,-5-3 0,1 7-982,-1-1 1124,-6-4 0,-2 13 0,-6-3 0</inkml:trace>
  <inkml:trace contextRef="#ctx0" brushRef="#br2">24910 11416 7879,'0'-29'52,"0"1"-1,6 6 110,2-5 0,13 11 78,2-3-147,11 10 0,-3 2 62,7 7 1,-2 7 12,2 2 1,-3 10-216,-7 5 0,-1-2 73,-3 2 0,-10-1 142,-9 6 1,-3-1-37,-2 1 0,-8-1-125,-7 1 1,-7 4 48,-11 0 1,-3 5-70,-7-5 0,-4 0 59,-1-4 0,-2-3-67,7-2 0,-3-5 97,8-9 1,4-6-21,1-8 0,4-8-139,5-11 0,5-7 120,10-13 1,3-4-305,6-1 0,9 1 43,10 4 1,3 9 65,11 5 0,8 2 126,2 8 0,11 2-18,3 7 1,4 4 74,6 6-1337,2 0 1261,-10 0 1,-3 5 66,-8 0 1,-5 4 62,-6-4 0,-8 4 185,-10-4 1,-5 6-3,-4-1 0,-6 2 129,-8 2 1,-8 7-201,-11 3 0,-9 4-64,-15 5 1,-8-1-340,-17 6 1,36-19-1,-2 0 283,-7 2 0,0 0 0,4-2 0,2-1-300,0-1 1,2-1 0,-26 12 100,1-4 1,13-10 83,-3-9 1,8-7-194,6-7 0,9-10-191,10-19 0,5-6 112,5-13 1,10 5-19,13 0 0,13 11 205,11-2 1,8 16-40,1 3 0,1 9 149,-6 5 93,-5 4-153,4 6 0,-11 1 80,3 4 0,-9 3 0,3 6 0,-5 0 0</inkml:trace>
  <inkml:trace contextRef="#ctx0" brushRef="#br2">25678 11060 7923,'20'-8'0,"-4"2"22,3 6 0,-3 2-2,-2 2 1,-1 6 31,-4 9 0,-3 8 118,-6 6 1,-12 5-245,-7-5 1,-6 5 102,-4-5 1,1 0-180,-1-4 159,1-1 1,6-6-46,3-3 0,3-3-6,2-2 0,4-6-310,1-3 175,6-4 94,-4-1 1,14-4 79,2-1 1,1-5 0,4 6 0,-3-1 25,8 5 0,-3 6 150,-2 4 1,-2 9-48,-2 4 0,-4 4 122,-6 2 0,0 4 40,0 0 1,0 5-104,0-5 1,0-4-39,0-6-36,0-5-9,0 2-194,-6-12 1,4-3-295,-2-10 1,2-8-12,2-5 1,6-9-922,4-2 1318,2-6 0,3-7 0,-1-1 0</inkml:trace>
  <inkml:trace contextRef="#ctx0" brushRef="#br2">25863 11402 7923,'7'14'92,"4"0"60,-6 0 0,5-4 294,-6-1 1,6 1-66,-5 4 0,4 0-233,-4 0 1,0-4-57,-5-1 1,4-4-299,1 4-37,0-5-185,-5 2 1,1-8 92,4-2 0,-3-4-235,2-6 1,-2-1 132,-2 1 1,5-2 197,0-3 1,1 4 238,-1-4 0,-2 4 0,6 6 0,-4-2 0,4 6 0,-4 0 17,5 5 1,-6 2 57,6 3 1,-7 3 73,2 6 647,-4 6-511,-1 2 0,0 5 25,0-3 1,0 1 27,0-6 0,0 0-381,0-5-125,0 1-92,0-1 1,0-8-19,0-6 0,0-6-233,0-8 0,0-7 511,0-3 0,0-2 0,0-3 0</inkml:trace>
  <inkml:trace contextRef="#ctx0" brushRef="#br2">26175 10989 7923,'8'-8'-373,"3"4"260,-6 8 1,4 4 278,-4 7 0,0 5-35,-5 4 0,0 9 175,0 5 0,0 3-25,0 2 0,0 6 193,0 3 0,0 8-367,0 1 1,0 12 93,0-2 0,0 2-242,0-7 0,0-4 131,0-10 0,0-6-430,0-13 1,2-2-163,2-12-86,-2 0 273,4-11 0,-6-8-148,0-9 0,0-6 73,0-4 0,0-4 150,0-10 1,-5-4 239,1-5 0,-14-7 0,3-2 0</inkml:trace>
  <inkml:trace contextRef="#ctx0" brushRef="#br2">26474 10989 7923,'14'0'0,"-4"2"-81,-1 3 1,-6 3 300,2 6 0,-5 2 354,-5 2 1,-3 3-290,-6 3 1,-6 7-101,-4-2 1,-8 2-201,-1-2 0,-3-1 61,7 1 0,4-6-570,11 1 370,0-7-404,6-2 0,9-9 209,14-6 0,5-6 53,8-4 1,1-3 148,-1-1 1,1 5 29,-1-1 1,-4 7 42,0-2 0,-7 4 277,2 1 1,-10 6 251,-4 4 1,-3 4-209,-2 5 0,0 3 401,0 6 1,-7 7-201,-2 3 1,-4 2-24,-1-3 0,1 9-169,4-3 1,-2-4-225,6-5 1,0-6-12,5-4 1,0-9-306,0-5 0,7-8-394,2-2 1,4-8 351,1-11 0,5-5-268,0-9 1,0-4-111,-5-5 704,0-1 0,1 1 0,-1-1 0</inkml:trace>
  <inkml:trace contextRef="#ctx0" brushRef="#br2">26630 11146 7904,'14'-7'0,"1"-5"-422,-1-7 0,2-7 171,3 3 0,-2-6 447,7-4 0,-1 5-69,6-1 1,-1 2-139,1 9 0,-7-6-28,-3 5 1,-5 5-323,-4 4 178,-4 7-50,-6-3 0,-2 10 233,-2 1 0,-4 6 0,-13-3 0,-1 6 0</inkml:trace>
  <inkml:trace contextRef="#ctx0" brushRef="#br2">26801 10776 7904,'-14'0'-224,"4"6"-27,1 4 0,4 4 430,-5 5 0,3-2 391,-3 7 0,-3 6-309,4 8 1,1-2-64,-1 2 1,4-1-41,-5 0 1,6 0 51,-6-4 0,7-8-302,-2 4 56,4-10 1,7 0-50,4-10 0,-1-3 110,5-6 1,-3-1-89,8-4 0,3-3 40,2-6 1,4-5-130,6 0 1,-4-5-80,3 5 0,0-4 86,-5 4 1,-2-2-209,-12 2 0,-6 8-396,-3-3 397,-4 9 1,-13-1 59,-7 6 0,-8 8 292,-6 6 0,-4 2 0,-5 8 0,5-1 0,4 6 0,-2-1 0,2 1 0,2-6 0,7 1 0,-1-2 0,6 2 0,0-5 12,4-10 274,8 4-170,0-12 1,9 4 105,3-10 0,4-4-165,10-10 0,-2 2 8,7-7 1,-5 2-167,5-2 1,-5-3 97,4 4 0,-5 2-252,1 2 306,3 3 148,-6 2 1,-2 8-101,-9 6 1,-4 6 151,-1 8 1,-1 7-95,-4 2 0,2 6 128,-7 4 1,7-1 123,-2 6 1,-1 1-50,1 8 1,0-2-250,5 2 0,0 2-107,0-2 0,0 1-208,0-6 0,0-5 128,0-4 1,0-9-163,0-5-124,7-4 32,-6-7 0,6-3-159,-7-10 0,0-3 184,0-6 1,-2-6-253,-3-4 0,2-3 557,-6-1 0,4-7 0,-5-3 0,6 3 0,-6 2 0,7 3 0,-2 2 0,-1 6 0,1 3 0,1 9 417,4 4-205,0 18 0,-5-1 337,0 13 0,-4-5-271,4 5 1,-6 0-261,1 4 1,-2-4 96,-3-1 1,3-5-167,2 1 1,-2-4-1117,2 0 1167,4-1 0,-7 0 0,5 0 0</inkml:trace>
  <inkml:trace contextRef="#ctx0" brushRef="#br2">26787 11444 7904,'20'0'0,"-4"5"263,3 0 0,-2 6-88,2-2 1,-3 2-65,3-1 0,2 2 88,-2-2-199,6 3 0,-3 1 0,6 0 0</inkml:trace>
  <inkml:trace contextRef="#ctx0" brushRef="#br2">27341 10890 7847,'-22'6'-76,"3"4"1,5 2-114,4 2 1,-1 1 980,7-1-431,-7 0 1,9 5-176,-3 0 1,8-5-412,2-4 1,11-7-97,-2 2 1,10-5 150,0-5 0,4-5 44,5-9 1,3 4 81,7-4 0,3 3-19,-3 2 1,-4 6 8,-10 3 0,-7 3 45,-3 2 0,-5 2 12,-5 3 0,-9 7 30,-9 7 0,-15 7 49,-4-3 0,-10 4-41,0 2 0,2-6 67,-2 1 0,1-2-86,-1 2 0,4-4 149,5-5 1,2-3-76,4-2 0,7 1 40,6-7-97,7 1 1,-2-5-7,10 0 1,5-5-6,9 1 0,3-7-12,6 1 1,2 2-81,3-1 1,4-1 84,5-4 1,-4 0-330,0 0 0,-8 1-53,-1 4 1,-7-2-449,-8 6 418,-6-6 391,-2 9 0,-18-4 0,-4-1 0,-13 0 0</inkml:trace>
  <inkml:trace contextRef="#ctx0" brushRef="#br2">27469 10932 7847,'-8'-14'-859,"3"0"1,-1 5 1087,1-1 244,1 7 1,5-2-104,4 10 1,-2 4-121,7 10 0,-6 10-51,6 9 1,-7 3 24,2 1 1,-4 6-125,-1-1 0,0 5 210,0-4-974,-6-1 673,-2-11 1,-1 4-71,-1-7 1,7 0-260,-2-4 1,-1-7-280,1-3 456,0-10 1,4-2-251,-4-7 0,4-8 38,-4-7 1,3 0 267,2-9 1,-1 5 86,-4-5 0,2 2 0,-7-2 0,2 4 0,-1 6 0,-4-1 0,5 1 0,-1 6-75,-1 4 75,1 2 0,-4 8 703,4 4-406,-4 2 0,10 3 288,-6-1-430,5-6 0,0-2-166,8-6 0,4 0 101,7 0 1,0-6-121,4-4 0,3-7-238,7-2 0,-1 0 124,1 5 0,-2 0-501,-4-1 259,4 8 287,-11 0 1,-2 14 76,-9 2 1,-11 10 130,-9 5 0,0 2 1,-9 3 1,2 4 302,-2 0 0,2 2 149,3-2 1,8-3-200,-3 3 0,4-3-110,1-1 1,2-7-103,7-3 0,2-5-193,3-4 0,3-4 85,6-6 1,6 0-119,4 0 1,3-6-139,1-4 0,2-3-281,4-1 1,-4-5-44,3 0 0,-3-1 187,-2 1 1,-6 3-341,-3-3 690,-9 3 0,-4 2 0,-6 0 0,-6 6 0,-4 3 0,-7 5 6,-2 5 1,-6 3 61,1 6 1,2 0-45,-2 1 1,0 0 147,-4 4 0,0-1 259,-1 5 1,1-1-192,-1 2 1,7-2-88,3-3 0,3-8-76,2 3 0,5-9-161,-1 0 1,7-5 17,-2-5 0,10-9-180,5-10 0,4-10-218,5-9 1,3-1 189,6-8 1,1-1 273,-1-3 0,5-1-150,0 0 0,2 3 150,-2-3 0,2 5 0,3-5 0,2 7 0,-7 7 0,0 11 37,-5 4 0,-6 9 341,-3 0-65,-3 10 1,-8 4 250,-3 10 0,-7 9-333,-7 10 0,-2 7-48,-13 2 0,0 5 59,-4-5 0,-5 1-138,0-6 0,1 0-208,8 1 1,4-7-84,6-3-291,6-10 227,1-2 0,14-9 92,2-3 0,10-2 39,5-8 0,3 1 92,1 0 1,0 1 7,1 4 1,-5 2 13,-1 7 0,-5 0 98,1 0 1,-4 7-58,0 2 1,-3 4 134,-2 1 1,-4 7-77,-6 2 1,-1 3 75,-4-3 1,-5 4-45,-9-3 1,-3 3-40,-6 1 0,-2 5-199,-3 0 1,-4 1-60,-5-6 0,-1 4-191,0-4 0,2 2 86,3-11 0,8-2-443,7-7 504,5-4 1,4-14 214,9-6 0,4-5 0,1-5 0,11-1-46,3 6 0,10 0 46,-1 5 0,9 1 131,1 4 0,5 3 208,-5 6 0,7 0-100,-2 0 1,-2 0 19,2 0 1,-7 4-319,3 1 0,-6 1 59,-4-1 0,3-3 0,-5 4 0</inkml:trace>
  <inkml:trace contextRef="#ctx0" brushRef="#br2">28095 11217 7796,'-21'-14'0,"5"-1"-64,-3 1 1,4 0-19,0 0 0,6-1 226,-1 1 0,7 5 50,-1-1 0,2 1-45,2-5 0,11-5-77,3 0 1,5-5-285,0 5 125,10-6 75,1 3 1,4-5-66,-5 3 0,-2-1-8,-4 6 0,1 0-160,-10 5 213,4-1-91,-17 8 0,6 2 122,-7 10 1,0 4 3,0 10 0,-2 9 320,-3 10 1,4 10-109,-4 4 1,3 5-4,2 4 1,0-7-65,0 3 1,0-3-233,0 2 1,0-7 24,0-6 1,0-7 77,0-7 1,0-2 26,0-4 1,-1-2-67,-4-7 0,-3-1 152,-6-4 1,-2-2-129,-3-7 1,3-2-7,-3-3 0,4-4 24,0-10 0,1 1 0,0-5 1,4-1 0,1-4 1,6-1-21,-2 1 1,5-1-127,5 1 1,4 4-209,10 1 1,-1-1-401,5-5 0,1-4 35,4 0 696,1-6 0,-1 2 0,1-5 0</inkml:trace>
  <inkml:trace contextRef="#ctx0" brushRef="#br2">28393 10790 7398,'2'8'124,"3"-3"1,-2-4 75,6-1 0,1 0-97,4 0 0,0 0-42,0 0 0,1-1-108,-1-4 1,0 4 65,0-4 1,0 3-202,1 2 106,-7 0 1,-2 2 72,-6 3 0,-2 2-59,-2 8 1,-4 0 51,-7 4 0,1-1-8,0 6 1,-3-2 15,2 1 1,-2-2 12,8-7 0,2 0 47,3 1-22,2-8 1,4 0-153,2-7 1,4-5 76,6 0 0,1-6-181,-1 2 0,0-4 0,0-1 0,0-4-23,1 4 0,-6-3-49,1 7 292,-7-2 0,3 4 0,-6-5 0,0 5 0</inkml:trace>
  <inkml:trace contextRef="#ctx0" brushRef="#br2">28535 10861 7797,'-9'15'-645,"-1"-1"0,3 6 596,-3 4 1,-3 3 621,4 1 1,-4 9-217,-1 5 0,0 3-132,0 7 1,-2 0-69,-3 5 1,-2-1-126,-2 1 1,-4 0-381,3 0 1,-1-2 318,1-3 1,4-4-84,5-10 1,1-3-70,0-7-763,6-6 315,-5-8 629,12-7 0,-5-7 0,6 0 0</inkml:trace>
  <inkml:trace contextRef="#ctx0" brushRef="#br2">28379 11373 7797,'28'-22'0,"1"-5"37,-1 3 0,1 2 155,-1-1 1,-1 4-110,-3-5 1,1 7-217,-6-2 1,0 3-548,-5 2 457,0-1-575,-6 1 798,-1 0 0,-14 6 0,-1 2 0</inkml:trace>
  <inkml:trace contextRef="#ctx0" brushRef="#br2">28564 11060 7786,'6'15'283,"-4"-1"-205,3 0 0,-4 7-141,-1 2 0,0-1-345,0 2 0,0-5 196,0 5 1,-6-7-38,-4 2 0,-2-2-150,-3 2 399,8-9 0,-12 15 0,3-9 0</inkml:trace>
  <inkml:trace contextRef="#ctx0" brushRef="#br2">28365 11416 7797,'9'14'170,"1"0"1,-1 2 61,5 3 0,-1-2-269,-3 7 0,2-2-73,-2 2 0,-2 1-109,1-6 1,-6 0 111,2-5-160,3 0 307,-7-6-29,6-1 1,-7-14-84,0-2 1,5-5 39,-1-5 1,3 1-131,-3-5 0,-1 1 93,7-2 1,-2-1 43,1 6 0,4-5 11,-4 5 1,6 2-4,4 7 0,-4-1 38,4 6 0,-3 1 139,-2 4 1,1 0 52,-1 0 0,-6 1 127,-4 4-165,-2 3 0,-8 11-72,-4 0 1,-4 0-24,-5-5 0,-1 5-41,-4 0 0,-3 4-2,3-4 0,-1 7-118,1-3 1,4-2-511,6-2 591,-1-10 0,7 4 0,2-5 0</inkml:trace>
  <inkml:trace contextRef="#ctx0" brushRef="#br2">29232 10748 7869,'8'14'0,"-3"0"0,-10 0 0,-1 7 104,-4 2 0,-4 6 186,0 4 1,0-1-483,-5 6 142,3-7 1,2 9-251,-1-7 1,0-5 207,-4-4 0,3-7-1,-3 2 0,1-3-33,0-2 1,2-1-185,-3-4 0,3-1 310,2-3 0,0-3 0,-1 4 0</inkml:trace>
  <inkml:trace contextRef="#ctx0" brushRef="#br2">29104 11103 7869,'24'-14'-732,"0"0"1,-7 4 656,2 1 0,-3 1 348,-2-2 0,-5 4 106,1 6-109,-7 0 0,2 6-149,-10 4 0,-3 7 7,-6 2 1,-7 6 26,-2-1 1,-4 3-62,-2 1 1,1 1-126,0-1 0,-6 1 54,1-1 1,0-6-155,5-3 0,5-3 10,4-2 1,4 0-192,0 1 0,6-8 44,0-2 0,7-3 79,2-2 0,6 0-71,8 0 1,2 0 112,3 0 1,-3-5 146,3 0 0,-3-1 0,-2 1 0,0 4 0,0-12 0,1 5 0</inkml:trace>
  <inkml:trace contextRef="#ctx0" brushRef="#br2">29062 11345 7869,'9'-5'-668,"0"0"1,-4-4 134,5 4 533,-7-6-26,9 3 239,-10-6 90,4 6-251,-6 2 27,0 6 413,0 0 0,-4 1-345,-1 4 0,0-2 11,5 7 0,0-6-12,0 6 1,-5 1 14,1 8 1,-1-2-26,5 7 1,0 0 4,0 4 1,0 0 44,0 1 1,0-1-52,0 1 1,-5-1-172,0 1 1,1-7-176,4-3-121,0-4 0,1-7 33,4-3 1,3-14-178,6-6 1,-4-13 123,-1 0 1,1-10 351,4 0 0,0-3 0,0-2 0</inkml:trace>
  <inkml:trace contextRef="#ctx0" brushRef="#br2">29332 10904 7869,'28'-14'-1033,"5"0"774,0-1 1,1 1 650,-6 0 1,0 4-115,1 1 1,-7 6-376,-3-2 0,-3 3 160,-2 2-46,-6 0 0,-2 8-6,-6 7 1,0 0 51,0 9 0,-6 1-136,-4 9 0,-2 0 77,-2 4 0,-5 3-283,0-3 0,-5-3-14,5-2 1,-5-4 48,5-6 1,-4-2 243,4-7 0,0-1 0,5-4 0,-7-3 0,7-12 0,0-3 0,6-4 0,8-1 0,0-5 0,0 0 0,6-5 119,3 5 0,4-4 40,1 4 1,7 0 34,3 4 1,1-2 9,-1 3 1,1-4 45,-6 9 1,0 3-86,-5 1-14,-6 3-227,-2 2 1,-7 5 101,-4 0 1,-5 7-112,-9 3 1,-1-1 71,-4 5 0,-1 1 36,6-1 1,-3 5 14,8-5 0,-4 0 73,9-5-398,2 0 218,1 1-109,12-8 0,4-7 54,9-9 0,-3-8-114,3-2-3,-4 0 84,0 4 0,-7-3-274,-4-1 431,-2 0 0,4-2 0,2-1 0</inkml:trace>
  <inkml:trace contextRef="#ctx0" brushRef="#br2">29332 11075 7869,'-8'22'0,"-3"9"74,6-2 1,-5 9 146,6 0 0,-3 3-15,3 1 1,2 1-28,-3 0 0,-1-1-217,1 1 0,1-5 140,4 0 0,0-11-161,0 1 0,1-11 62,4-2 0,-2-8-95,7-7 0,4-1-60,5-4 1,4-6-213,-4-13 0,7 1 65,-3-10 1,4-4-165,2-1 0,-1 2 260,0-2 1,1 6 202,-1-1 0,-1 0 0,-3 5 0,0-2 0,-10 11 0,6-5 0,-10 5-8,6 6 72,-15 7 0,6 8 109,-7 2 0,-8 4 145,-7 7 1,0-1-87,-9 0 0,-5 5-95,-4 0 1,-5 0-68,5-5 1,-5 0 44,5 0 0,0-1-174,5-3 1,4 1 41,0-7 1,11 1-132,-1-5 251,10 0 0,-1 0-5,10 0 1,4 0-1,10 0 1,5 5-39,9 0 0,-2 4-118,7-4 0,0 4 82,5-4 0,-5 5-990,0-6 966,-7 1 0,10-5 0,-4 0 0</inkml:trace>
  <inkml:trace contextRef="#ctx0" brushRef="#br2">30085 10790 7869,'7'-8'-43,"-6"2"1,5 8-75,-6 2 0,0 6 215,0 9 1,0 3 142,0 6 0,-1 1-152,-4-1 1,-1 5 2,-4 1 1,-2-1-87,2-5 0,-2-1 73,-3-3 1,1 1-107,0-6 1,0-5 46,-1-4 1,6-7-103,-1 2 1,6-4 70,-6-1 0,7-1-129,-2-4 0,5-5 55,5-9 0,3 2-156,6-7 0,5 2 0,0-2 0,6 2 178,-1 3 1,3 8 163,1-3 1,1 8-63,-1-4 0,1 7 195,-1-2 0,-4 9-146,0 0 1,-7 9 103,2 1 0,-10 2 40,-4 8 1,-3-2-15,-2 1 0,-2 8 95,-3-8 0,-4 12-143,-10-7 0,-3 4-171,-7-4 1,-7 6 82,-7-1 0,1 5-106,-6-5 0,4-2-96,1-7 1,7 1-331,3-6 0,9-1-1107,5-9 1557,10 4 0,-4-18 0,5 4 0</inkml:trace>
  <inkml:trace contextRef="#ctx0" brushRef="#br2">30370 10975 7861,'14'-13'0,"0"4"0,2-8-394,3 2 0,3-2 114,6 3 0,5 1 396,1 4 1,-1-4-109,-5 4 1,-6 1-518,-3-2 98,-3 7 411,-8-10 0,-2 12 0,-18 1 0,-4 8 0</inkml:trace>
  <inkml:trace contextRef="#ctx0" brushRef="#br2">30384 11032 7861,'0'28'-81,"4"1"-40,1-1 1,5 1 580,-6-1 0,1 1-98,-5-1 0,0 5-331,0 0 1,0 5 96,0-5 1,-1 1-157,-4-6 1,2-1 73,-7-3 1,5-4 52,-4-6 1,4 1-6,-4-1-238,6-6-212,-4-2 1,7-17 156,0-3 1,2-10-123,3 0 1,3-7 119,6-2 1,0-1-93,0 6 1,5-1 182,0 1 0,6 6 241,-1 3 0,3 5-73,1 4 0,-4 4 226,0 6 1,-7 0 102,2 0 1,-9 8-133,-6 6 0,-2 2-52,-2 8 1,-6-2 11,-4 1 1,-4-1-49,-5-3 1,3-3-94,-3 3 1,0-3-137,5-2 0,-3-6-80,7-3-163,-3-4 0,6-4-66,2-6 0,3-2 196,2-13 1,8-4-365,6-6 1,1-5 127,4 1 1,3-8 147,1-1 1,4-5 256,2 4 0,-1 3-21,1 7 0,-1-2 150,0 7 1,1 6 108,-1 8 0,-1 8-19,-3 2 0,-4 5-14,-5 0 0,-8 4 27,-2 4 0,-5 6-61,-5 9 1,-4-2-127,-10 7 1,-3 0 23,-6 4 1,1-1-104,3-3 0,-1-4 36,6-6 0,5-1-296,4-4-3,7 4 185,-3-11 1,12 4-3,3-6 1,9 0 64,1 0 0,4 0 270,-4 0 1,5 2-13,-5 2 0,2 4-20,-3 6 0,-2 1-79,3-1 0,-8 6 16,-1 4 0,-7-2 134,2 2 0,-4 0-81,-1 4 0,-6-4-94,-4-1 0,-2 1 30,-2 5 0,-7-6-197,-3 1 0,2-7-76,-1 2 0,4-4-94,-5-6 1,7-3 122,-2-6 1,9-1-39,5-4 1,4-9-160,1-10 0,6-3 55,4-1 0,7-1-109,2 1 1,6-5 114,-1 0 1,-2 4 270,2 5 0,-7 7 0,2-2 0,-2 3 0,2 2 0,-3-6 0,5-3 0</inkml:trace>
  <inkml:trace contextRef="#ctx0" brushRef="#br2">31152 10847 7856,'7'6'0,"0"-2"-171,-7 5 1,0 1 129,0 4 1,0 5 238,0 0 0,-5 8-69,0 1 0,1 0 142,4 6 0,0-4-119,0-2 1,0-1 33,0-3 1,-5 1-239,0-6 0,0 0 156,5-5-423,0-6 241,0 5 0,-1-18-1,-4 0 1,3-6-19,-2-3 0,4-7-74,4-2 1,4-9-37,7-1 1,-1-7-122,0 2 0,0 4 136,0 0 1,5 6 76,0 4 1,7 4 337,-3 6 0,-1 6-117,2 3 0,0 3-24,4 2 0,-6 7 13,-3 2 0,-3 10 101,-2 5 1,-6 1-48,-3-1 0,-5 4-57,-5 1 1,-7-3 83,-7 3 1,-2-1-68,2-4 1,-3-3-167,-6-2 0,4-4 111,0 0 1,2-6-289,-2 0 108,4-5 0,12-4-153,3-10 1,5-2 102,5-3 0,4-5-102,10-4 1,-1 2 218,5-2 1,1 2-61,5-2 0,-1-2 143,0 2 0,1 2-73,-1-2 0,1 2 37,-1-2 1,-6-1-75,-3 6 0,-3 0-10,-2 5 1,-1 0 108,-4-1 1,-2 1-18,-7 0 166,0 0-178,0 0 64,0-1 0,-2 7 35,-3 4 46,4 2-38,-6 8 0,7 2 105,0 7 1,0 5-90,0 4 1,0-2 11,0 2 0,0 6 138,0 8 0,0 3-49,0 1 0,0 1-11,0 0 1,0-1-93,0 1 0,-1-5-75,-4 0 0,4-7 32,-4 2 1,-1-7-143,1-3 1,-5-5 100,6 1 1,-7-3-59,3-2 0,-7-6 50,1-4 0,5-4-217,-1-4 0,7-9 83,-2-6 0,2-6-66,-2 1 1,4-3-52,-4-1 1,10-2-87,4-3 0,4-4 46,1-5 0,0 5-35,1 4 1,0 3 312,4 2 0,-3-1 0,5 1 0</inkml:trace>
  <inkml:trace contextRef="#ctx0" brushRef="#br2">32246 10534 8125,'0'15'-128,"0"-1"0,-8 0-48,-6 0 0,-2 2 29,-7 3 1,-1-2 241,-4 7 0,-2-2-71,-4 2 1,-2 1 77,-7-6 0,2 0-101,3-5 1,4 0-55,5 1 1,2-6-333,4 1-404,2-7 622,13 3 0,2-7 167,6-4 0,8 3-118,6-3 0,2-1 118,7 1 0,1 1 324,5 4 0,-1 8-186,0 6 1,-1 6 357,-3 9 0,-5 1-126,-10 3 1,-2 3 25,-7 7 0,0 0-124,0-1 0,-2 1-111,-3 0 1,2-7-216,-6-3 0,-1 2 66,-4-2 0,0-5-310,0-4 101,-1-7-507,1-2 419,6-9 1,2-14-45,6-6 0,0-7-38,0-7 0,6-2-37,4-3 0,2-8 404,3-7 0,4-1 0,0 2 0,0 3 0,-5-4 0,5 12 8,0 8 1,-5 7 68,-5 12 54,1 2 0,3 10 154,-4 7 1,-3 6 9,-6 12 0,0 1 134,0-1 0,0-1-350,0-4 0,-4 3 117,-1-7 0,0-5-686,5-5 403,0-5 1,0 0-121,0-8 0,0-4-108,0-7 1,0-5-158,0-4 0,0-3 260,0-1 0,2-5 212,2 0 0,3-7 0,2 2 0,4-1 0,-4 1 0,4-2 0,1 7 0,2-5 0,3 5 0,-2 1 0,7 9 0,-5 2 139,5 7 1,-2 1 288,1 4 0,4 3-95,-3 6 1,-2 0 105,2 0 0,-7 0-387,2 0 1,-5 6 104,-4 3 1,-4-1-397,-6 2 1,0-1 154,0 5 0,-8 1 9,-6-1 0,-6 0-57,-9 0 1,1 1 44,-1-1 0,6 0 56,-1 0 0,6-4-51,0-1-222,2 1 275,1-2 31,8-2 1,7-6-4,9 0 1,4-5-13,1 0 1,5-4 41,0 4 0,6 0 149,-1 5 0,-4-4 11,-1-1 82,3 0 0,-7 7-44,-1 2 1,-6 4-85,-8 7 0,-3 4-18,-7 0 1,-1 6-56,-13-2 0,2 4-20,-1 2 1,-4-2-63,3-4 1,3 3-194,3-7 1,2-2 82,1-8 0,6-2-328,0-7 342,5 0 55,-2 0 1,12-5 141,4 0 0,2-1-148,3 1 0,4 4 181,0-4 1,4 2-43,-4-2 1,5 3-37,-5-2 0,-5 2 44,-4 2-67,-7 0 1,0 5 114,-13 0 1,-1 6-115,-12-2 0,1 4 95,-2 1 0,-3 5-75,3 0 1,4 0 11,1-5 1,8 0-48,1 0-200,7 1 124,-3-1 1,12-6-203,4-3 1,4-5 86,5-5 0,1-5 112,4-9 0,8 2-34,-4-7 1,5 7 56,0-2 0,-3 3 87,4 2 1,-6 1-45,-4 4 0,-2 3 153,-3 6 0,-8 0-76,3 0 1,-4 1 169,-1 4 1,-3 7 19,-6 7 1,-6 7-76,-3-3 0,-10 4 60,-5 2 1,-5-1-124,-4 1 0,-1-1-147,-4 0 1,-3-4 57,3 0 0,1-7-143,-1 2 0,12-3 54,-3-2 0,5-1-112,1-4 0,1-2-143,3-7 0,8 0-793,-4 0-230,4 0 452,3 0 881,2 0 0,8 0-79,2 0 0,4 0 79,7 0 0,5 0 0,4 0 0,9-5 0,5 0 0,6-4 361,8 4 1,2 0-130,12 5 1,1 0 309,4 0 1,-5 0-143,0 0 0,-4 0-309,4 0 0,-1 6-91,2 4 0,0-1 0,-5 2 0,-2 1 0,-1-3 0</inkml:trace>
  <inkml:trace contextRef="#ctx0" brushRef="#br2">21611 11032 8304,'-22'-21'-485,"2"-1"1034,12 0 1,3 10-75,10 12 0,9 14-419,10 14 1,3 15 114,1 14 1,0 7-293,-13-26 0,-1 0 0,-2 2 1,0 1 180,0 3 0,-1 2 0,-2 5 0,0 2-225,1 4 1,-1 0 0,-3 1-1,-1-1 233,0-2 0,-1-1 1,0 2-1,0 0-65,1-1 1,0-1 0,-2 1 0,0-1-63,-3-1 0,0-1 0,2-3 1,1-2-52,-1-6 1,0-2-1,3 37-87,-5-9 1,0-6 8,0-9 0,0-4 35,0-10 1,0-10-84,0-9 0,0-8-221,0-1 0,0-10 476,0-5-19,0-16 0,6-28 0,2-9 0</inkml:trace>
  <inkml:trace contextRef="#ctx0" brushRef="#br2">21754 11359 8226,'-15'-49'-180,"1"6"1,6 7 119,4 8 0,2 4 190,2 0 1,6 7-100,4-2 1,9 3-179,4 2 1,9 0 35,1-1 0,13 1-77,1 0 1,13 0 178,7 0 1,4 4-318,5 1 0,-4-1 370,4-4 0,-36 5 1,-1-1-65,1 1 0,1-1 0,3-2 1,2 0 76,1 3 1,1-1-1,0-2 1,1 1-19,2 1 0,-2 1 1,-4-3-1,0 0 96,0 2 1,0 1 0,5-1 0,1 1-293,6 2 0,0 0 0,-1 0 0,-1 0 309,-3 0 0,0-1 1,1 1-1,1 0-86,0 0 1,1 0 0,7 0 0,1 0-8,3 0 1,1 0-1,-3-1 1,1 1-362,1 0 1,1 0 0,3 0 0,2 0 370,4 0 0,0 0 0,1 0 0,-1-1-521,-3 2 1,1-2 0,4-1 0,2-1 373,-26 4 0,-1 0 0,1-1 0,26-2 1,0-1-33,-7 3 0,1 0 0,4 0 0,1 0 67,-25 2 0,0 0 0,0 1 1,23-1-1,-1 0 24,-7 0 0,-1 1 0,2 2 0,1 1-144,0-2 1,0 1-1,-2-1 1,0 0 161,-8 0 0,1 1 0,1-1 0,0 1 4,-1 2 1,-1 0-1,1 0 1,0 0-12,-3 0 0,0 0 0,2 0 1,0-2 64,-2 0 0,0 0 1,2-1-1,1-1-50,7 0 1,0-1 0,-6-1-1,0-1 3,1 3 0,0-1 1,4-1-1,2-1-20,3 0 1,1 0 0,-2 0 0,1 0-2,-2 0 0,0 0 0,1 0 0,0 1 8,-1 1 0,0 0 0,-2 0 0,-1-1-3,-1 4 1,-1 0 0,4-3 0,-1 0 3,-5 3 0,0-1 0,2 1 0,1 0-3,-3 1 0,0 2 0,-1-1 1,0 0 1,-6 0 0,0 0 1,2 0-1,0 0 0,3 0 1,0 0 0,-6 0 0,0 0-91,-6 0 1,-1 0 0,5 0 0,0 0 47,0 0 1,1 0 0,3 0-1,1 0-73,2 0 0,1 0 1,-5-1-1,-2 0 63,-5-1 1,-1-1 0,9 0 0,0-2 20,-2-2 1,2 0 0,3 2 0,1 1 16,-5-1 1,0 0-1,-6 1 1,-1-1-42,-5-2 1,0 0-1,-1-1 1,2 1 342,3 0 1,1 0 0,-4 2 0,0 1-133,-3-1 1,-1 0 0,36 2 572,-12-2 0,-4 4-550,-10 1 0,-3 0 377,-7 0 1,7 1-482,3 4 0,5-2 13,5 7 1,1-2-336,3 1 1,-4 2 84,-10-6 1,3 0 289,-2-5 0,2 4-424,2 1 1,-5 0 163,0-5 1,-13 0 471,-1 0 0,-8 0-137,-6 0 159,-3 0-237,-13 0 0,-5 0 248,-13 0 1,-1 1-111,-13 4 1,6-3 164,-6 2 1,5 3-304,-5-2 0,12 4 5,-3-4-47,11-1 0,-3-2-95,7 3 1,2-4 3,3 4 0,4-3-212,10-2 0,-3 0 136,3 0 0,-3 0-94,-2 0 0,0 1 234,0 4-28,-6-3 0,3 10 127,-6-2 0,0 4-77,-5 5 0,0-2 45,0 7 1,-5 1 87,0 8 1,0-1-147,5 6 1,0 0 46,0 4 1,7 7-21,2 4 1,2 3 68,-1 6 1,1 14-277,-8-34 1,-1 1-1,0 2 1,0 0 166,-1 0 1,-2 0 0,1 1 0,0 0-33,0 1 0,0 1 0,0 1 1,0 1-48,0 0 0,0 0 0,0-4 0,0 1-11,0 1 0,0-1 0,0-5 0,0-1-301,0 40 0,-4-7-406,-1 2 0,-1-8 748,1-2 0,-2-3 0,-5 5 0,-2 0 0,-4-1 0</inkml:trace>
  <inkml:trace contextRef="#ctx0" brushRef="#br2">21768 13036 8169,'-35'-6'-168,"10"-2"-43,-4-6 1,10 5 241,0-1-6,4 7 161,7-3-67,1 6 0,20 0-106,6 0 1,13 0-3,6 0 0,1 0 25,8 0 0,9 0-10,20 0 0,-34 0 1,2 0-185,6 0 0,0 0 0,0 0 0,1 0 177,3 0 1,1 0-1,2 0 1,1 0-366,3 0 0,2 0 1,5-1-1,1 0 365,2-1 1,0-1 0,1 2-1,0-1 2,6-2 0,0-1 0,-1 1 0,1 0-323,-19 1 1,1 0 0,1-1 0,3 0 0,0 0 0,-1 1 314,-1 1 0,0 1 0,-1-1 0,0-1 0,-1-1 0,1 0-22,3 1 1,1 0 0,0 0 0,-1 1 0,-1-1 0,1 2 19,4-1 0,0 1 0,0-1 1,-1 0-1,-1 0 0,0 0-30,-2 0 0,-1 0 1,0 1-1,-3-1 1,0 0-1,0 1 23,0 1 1,0 0 0,0 0 0,3 0 0,0 0 0,1 0-3,-1 0 0,0 0 0,0 0 0,-3 0 0,0 0 0,-1 0-172,-2 0 0,0 0 0,-1 0 0,-1 1 0,-1 1 0,0 0 170,3-1 1,0 1 0,0 0 0,-3 1 0,0 0 0,0 0-14,27-1 1,-1 1 0,-3 2 0,0-1 14,3-1 0,1-1 1,-7 1-1,-1-1-70,0-2 0,1 0 1,-2 0-1,1 0 64,7 0 1,1 0-1,-1-3 1,-2-1-2,-4 0 1,-1-1 0,-1-1 0,0-1 17,4 0 1,-1 0 0,-5 0-1,-2 0 40,1 0 1,-1 0 0,-1 0 0,1 1-34,5 1 1,0 1 0,-9-2 0,-1 0-76,-4 4 1,0 0 0,3-3 0,0 0 89,1 3 0,1 0 0,-1-1 0,-2 1 65,-4 1 1,-1 2 0,0-1 0,-1 0-5,-1-1 1,1 2-1,1 1 1,0 1-62,3-1 1,1 0 0,-2 3 0,-1 0-71,-7-3 0,0 0 1,-1 1-1,1-1 247,-2-2 1,-1 0 0,0 0 0,1 0-265,4 0 0,0 0 1,-3 0-1,0-1 50,-4-2 0,0 1 0,1 1 0,-1-1-10,-2-3 0,0 0 0,0 1 0,1-1 73,3-2 0,0 0 0,-2-1 1,-1 1-65,1 0 0,0 0 0,32-6 483,-1 4 1,-5-4-441,-31 9 0,1-1 1,38-8 25,-39 6 1,0 0-1,2 2 1,-1 1 14,34-6 0,-5 7 486,-8-2 0,-4-1-472,-1 1 1,4 0-7,1 5 1,1 0-154,-1 0 1,-8 0 124,2 0 1,-8 0-152,-1 0 0,-4-4 571,-5-1 1,1-1-573,-6 1 0,1 2 546,-6-7 1,-4 2-457,-1-1 0,0-4 408,0 4 0,-2 1-201,-7-2 0,-4 6-496,-1-6 154,-6 7 1,3-5 135,-6 3 0,-6-3 0,-2-6 0</inkml:trace>
  <inkml:trace contextRef="#ctx0" brushRef="#br2">14929 11245 13560,'-65'-28'-796,"2"1"113,6 3 0,7-1 417,2 6 1,9-2 156,1 2 0,5 4 222,-5-4 0,-2 8-254,-7 1 0,-4 7 140,-6-2 0,-6 4-283,-3 1 0,1 11 416,-1 3 0,4 10-308,-4-1 1,-4 11 223,31-16 0,-2 1 0,-2 4 0,-1 0 27,-6 1 1,0 0-1,3 2 1,1 1-237,1-1 1,0 0 0,2 2-1,1 0 188,1 0 1,1 1 0,-1 4 0,0 2 1,3 0 0,0 1 1,-2 3-1,0 2-26,1-1 0,2 1 1,2 0-1,2 1-38,4 1 0,1 0 0,1 3 0,2 1-53,1 2 0,1 2 0,1 0 0,1 2 5,-1 1 0,1 1 0,0 1 0,0 1-255,1 0 1,2 0-1,0 3 1,1 2 249,0 4 1,1 1 0,1-8 0,0 0-15,0 0 0,1 0 0,0 3 0,0 1 37,-1 3 1,1 1 0,3-3 0,2 0-25,1 0 1,2 0-1,-1-4 1,1 0 25,3 1 0,1 1 0,0-2 0,0 0 11,1 0 0,2-1 0,1-5 0,2-1-3,-1-5 0,3-1 1,5-3-1,2 0-120,0 1 1,2 0 0,4-1-1,0-1 125,0 0 0,0-1 1,2-1-1,-1-1-1,2 1 0,-1-1 0,0-3 0,1 0 60,-1 1 0,0 0 1,0 1-1,-1 1-52,-1 0 1,0 0 0,2 0 0,-1-1 22,-1 2 1,0-1-1,2-3 1,1 0-13,1 1 1,1 0-1,2-2 1,1-1 23,3-1 0,1-2 1,-1 0-1,0-1 9,3-2 1,0-1 0,-2 1 0,-1-1-20,0 1 1,1-1 0,28 24 23,-3 0 1,-23-28 0,1-2-34,3 2 0,2-1 0,-1-3 0,3-2 5,3-1 1,2 0 0,-5-2 0,0 0 0,-1-1 0,0 0 1,31 10-1,5-1 0,-36-14 1,1 0-18,3 1 1,2-1 0,1-3 0,1-1-2,-3 0 0,0-1 0,-2-2 0,-1-1 18,-1 2 0,-1-1 0,37-2 12,-35-1 1,1-3 0,1-2-1,1-2 8,5-3 0,-1-2 0,-2 2 1,-2-1-3,-2-2 1,-1-1 0,1 3 0,0-2 85,-3-5 0,0 0 1,2 0-1,1 0-51,2-2 0,0-1 0,1 0 0,0 0 94,2-2 1,-1 0 0,-4 0 0,-1-1-62,-3 0 1,-2-2 0,-1 0-1,1 1-22,-2 2 1,1 0 0,2-2-1,1-1-17,2 1 0,-1-1 0,-1 0 0,-1-1 5,1 0 0,-2-1 0,-3 3 1,-2-1 48,0-1 1,-2-1 0,-1-1 0,-1 0-78,-2-5 1,0-1 0,-1 0 0,1 0-101,-2 1 0,-1-1 0,-1 1 0,0-1 59,2 1 1,0-1 0,0-2 0,1-1-55,-1-1 0,-1-1 1,-2-3-1,-1-2 32,-3-1 1,-1-1-1,-1 0 1,0 0 25,0 1 0,-1-1 0,-3-3 0,0-2-31,-1 1 0,-1 0 1,-2-2-1,0-1 42,-2 0 1,-1 1 0,2 1-1,-1 0 82,-2 3 1,-1 0 0,1-3 0,-1-1-49,-1-3 1,-2 0 0,-2 3 0,0-1 99,-1-2 0,-2 1 1,-2 4-1,-1 1-67,0 1 0,-1 0 1,-5-2-1,-2-1 67,1 0 0,-1 1 0,-2 0 0,-1 0-42,-1-1 0,-1 2 0,-4 3 0,-2 1-26,0 2 0,-1 0 1,-3-1-1,-1 0-31,3 1 0,-1 0 0,-3 0 0,0 0-7,1 2 0,0 1 1,-5 2-1,-2 3-56,-1 0 1,-3 3 0,-5-1 0,-2 2 74,0 4 1,-2 1-1,-2-2 1,1 0-74,5 3 1,-1 2-1,-6-3 1,-1 0 28,-4-1 0,-1 1 0,1 3 0,-1 0-222,3 1 0,-1 1 0,-5 1 0,-1 1 179,3 1 1,-2 2 0,-4 1-1,-1 2-140,2 5 1,-1 1 202,-9-1 0,0 1 0,7 8 0,-1 1 0,18-2 0,-3 1 0,1-1 0</inkml:trace>
  <inkml:trace contextRef="#ctx0" brushRef="#br2">18057 11174 15537,'-21'0'0,"6"-1"-153,-4-4 1,8 2-1159,1-7 798,1 7 0,-6-8 212,1 6 0,-2-4 273,-3 4 1,2-4-63,-7 4 0,1 0 81,-6 5 1,-4 0-17,0 0 0,-7 0 67,3 0 1,0 0 22,-1 0 0,0 0 68,-4 0 1,-7 5 1,-3 0 1,-10 6-270,-4-2 0,-2-1 203,1 1 1,-5 1-409,5 4 1,-12-4 360,4-1 1,33-7 0,0-1-17,-3 2 0,0-1 1,0-1-1,0 0-6,0-1 1,0 0-1,-1 0 1,0 0-1,3 0 0,1 0 0,-4 0 0,-1 0 0,-5 0 0,-1 0 1,3 0-1,-1 0-239,-1 0 0,0 0 0,3-3 0,0 1 275,-1 0 1,0-1 0,2-2 0,-2 1-63,-4 1 0,-1 1 1,2-1-1,-1 1 51,0 2 1,-1 0-1,2-2 1,0-1-24,4 1 0,-1 0 1,-5-2-1,-1 1 4,-1 1 0,0 0 1,0 1-1,-1 0-2,3-1 1,1-1 0,-3 2-1,0 1 5,1 0 0,-1 0 1,-2 0-1,-1 0-3,-1 0 0,-1 0 0,0 0 1,1 0-304,-1 0 1,0 0 0,0 0 0,0 0 325,-7 0 1,0 0 0,6 0 0,1 0-20,1-1 1,-1 2 0,-2 1-1,0 0 19,0 1 0,0-1 0,-3 3 0,0 0-6,3-3 0,0 0 1,-3 4-1,0-1-26,0 0 0,1 0 0,-1 0 0,-2 1-3,-4-1 1,-1-1 0,6 3 0,0-1-4,0-1 1,-1 0-1,1-1 1,0-1-4,-8 2 1,0 0-1,8-3 1,1 1-6,-2 2 0,0-1 0,-1-2 0,0-1 8,-6 1 0,0 1 0,5 0 0,1 0-9,-1 0 0,0-1 0,3 1 0,-1 0 7,-7 0 1,0-1 0,5-1 0,1 0-12,4 1 0,0 0 0,-5 0 1,1 0 16,4 0 1,-1 0 0,-2 0 0,-1 0-6,2 2 1,-1 1 0,-3-3 0,2 1 9,8 1 0,1 1 1,-8-2-1,-1-1-3,1 3 0,0-1 1,4-1-1,1-1 4,2 3 1,0 0-1,2-3 1,-1 0-5,-8 3 1,0 0 0,9-3 0,0 1 3,1 1 1,0 1 0,-3-1 0,0 0-1,-1 1 1,-1-1 0,-1 1 0,2-2-5,3 0 1,1-1-1,3-1 1,2 1-177,1 3 0,1 0 1,-2-3-1,-2-1 171,-8 1 1,0 1 0,5 0 0,2 0 2,3-1 0,-1 1 1,2 0-1,1 0 5,-3 0 1,1-1 0,-4-1-1,0 1 5,-6 2 0,0 1 1,8 0-1,0 0 12,1 2 1,1 0-1,1 1 1,-1 0 6,-5 1 0,-1 1 0,-1 0 0,-1 2 37,0 1 0,1 2 0,0 2 1,2 1-16,4 1 0,1 0 1,-2 2-1,0 1 14,-8 1 1,0 1 0,3-2-1,2 0-15,-1 1 1,1 2-1,-4 2 1,1 1-1,5 0 1,0 1 0,-4 1 0,-1 0-6,-2-2 1,0 1 0,5 4 0,1 2-188,1 0 0,1 1 0,0 1 0,1 2 129,-2-1 0,0-1 0,3-3 1,1 0-21,0 2 1,2-1-1,2-1 1,1 0-49,0 1 0,1 1 0,2 3 0,0 0 42,-2 1 0,0 0 0,2 0 0,1-1 106,-2 1 0,2 1 0,6-2 0,2 1-115,2 0 1,2 0 0,2 2 0,1 0-17,2-2 1,2 1 0,0 2 0,1 2-11,2 0 0,1 0 0,2 3 0,0-1-4,0-2 1,1 0 0,1 1 0,2 0 86,-2-1 1,1 0-1,3-1 1,2 0-113,1 3 1,1 1-1,4-4 1,1 0-98,1 2 1,1-2 0,2 37-58,5-5 0,4 3 56,0-39 0,1 0 1,12 38 13,-8-40 1,1 0 0,18 33-100,0-5 0,5 3 14,-5-2 1,7-4 18,-3-1 1,5 1 140,0-2 1,-17-27-1,1-1 54,1-2 1,3-1-1,1 2 1,2-2 62,5-1 0,0-1 0,-2 0 1,-1-1 7,1-1 0,-1 0 0,1 2 0,-1 0 91,-2-3 0,1 2 0,4 3 1,1 1 69,3 2 1,2 1 0,3 0 0,2 0-99,3-1 1,0 0-1,0-1 1,-1-1-20,-4-2 1,1-1-1,5 0 1,1-1 12,2 0 1,2-2 0,0-2-1,2-1-18,4-3 1,0-1 0,2-1 0,-1 0-7,1 1 1,1 2-1,3-2 1,1 0-68,4 1 0,1 0 1,-3 1-1,0-1 47,-3-2 0,2-1 0,4 4 0,1-2-167,-24-6 1,1-1-1,0 0 1,2 0 0,0 0-1,0 0 140,-2-2 0,-1 1 0,1-1 0,0 1 0,0-1 1,0 1-6,3-1 1,0 1 0,0-1-1,0 0 1,0 1 0,0-1-9,1 1 0,1 0 0,-1-1 1,-3-1-1,0-1 0,1 0-10,2 0 0,0-1 0,1 0 1,3 0-1,1-1 0,-1 1-18,-4 1 0,0-1 1,1 0-1,2-2 1,1 0-1,0-1 19,-2 2 1,0 0-1,0 0 1,1-2-1,0 1 1,0 0-8,2 0 0,1 1 1,-1 0-1,-2-2 0,0 0 1,0 0 18,-1 1 1,0-1 0,0 0 0,-1-2 0,0 0 0,0 0 36,2 1 1,1-1 0,0 1 0,4-2 0,1 1 0,-1-1-14,-4 0 1,-1 0 0,1 0 0,-1 0 0,0 0 0,0 0 7,1 0 0,-1 1 0,1-2 0,-1 0 0,1-2 0,0 1-4,0-1 0,1 0 0,1-1 0,4 1 1,1-2-1,0 1-7,-4-1 0,-1 1 0,1-1 1,-1 0-1,1-1 0,-1 1-38,-1-1 1,0-1 0,0 1 0,4 0-1,0 1 1,0-2 17,-2 0 0,-1-1 0,1 0 1,1 1-1,-1 1 0,0 0-24,-1-2 0,-1 0 0,0 0 0,-3 0 0,0 1 1,0-2 14,1 0 1,1 0 0,0-1 0,2-1-1,1 0 1,0 0-4,-3 0 0,0 0 1,-1 0-1,-2-1 0,0 0 1,0 1 16,-2 0 1,0 0 0,-1 0 0,0-1 0,0 0 0,0-1 37,2 0 1,1-2-1,-1 1 1,-1 0 0,-1-1-1,0 1-17,0 0 0,-1 0 0,0-1 0,-1 2 0,0-1 0,1 0 54,1 2 0,1-1 0,0 0 1,0 0-1,1-2 0,-2 1-22,-4 0 0,0-1 0,0 1 0,3 0 0,-1-1 0,2 0-18,0-2 1,1-1 0,0 1 0,3 0 0,0 0 0,-1-1-6,-3-1 1,-1 0 0,0 0 0,1-1 0,0-1 0,-1 0 9,-3 1 0,0 0 1,0-1-1,5-3 1,0 0-1,0 1-14,-3 0 1,0 1 0,-1 0 0,0 1 0,0 0 0,-1 2 20,24-8 0,0 1 0,-1 1 1,0 0-111,-1-1 0,-1 0 0,-2 1 0,0 1 64,-7 2 0,0 1 0,4-2 1,0-1 3,-6 0 0,-1 0 0,-1 0 0,-1-1-72,-2 2 1,-1-1 0,-6 2 0,-2 0 8,0-2 0,-1 0 0,0 2 0,-1-1 0,-1-1 0,0 0 1,0 2-1,0-2 120,-2-1 1,0-2-1,-2 2 1,0-2-153,-3 0 1,0-3-1,-3-1 1,-3-2 81,-5-2 1,-1-2 0,-1 2-1,0-2 14,-1-3 1,0-1-1,-2 4 1,1 0 15,3-1 0,1 0 0,-4 0 1,-1-1 96,3 1 0,-2 0 0,-3-3 0,-2-2 252,-1 1 0,-1-1 1,-4 3-1,-1 1-310,-1-1 1,-1-1 0,0 1 0,-2 0 8,0 0 0,0-1 0,1 1 0,-1 0-16,0-3 1,0 0-1,-1 3 1,1 0 9,-3-3 0,1 1 1,1 1-1,-1 1 82,0-36 1,4 8-12,-4-3 1,1 3-93,-1-3 1,-3 0-89,2 0 1,-2 6 585,-2 4 0,0 2-695,0 2 1,-6-4 46,-4-1 0,-4-1 128,-5 1 1,-9-2-195,-10-8 0,-5 6 230,20 33 1,-1 0 0,-2 2-1,-1 0-60,-3-2 1,-1 0 0,2 2 0,-1 0-32,0-2 0,-1 0 0,-1 0 0,-1 1-2,0-1 1,0 0 0,-5-1 0,-2 1-59,-2 4 1,-1 2 0,-2-3-1,-2 3 43,-2 5 0,-1 1 0,5 0 0,1 1 61,2 3 0,-1 1 0,0 3 0,-1 1 0,0-3 0,1 1 0,3 1 0,1-1 0,-32-13 0</inkml:trace>
  <inkml:trace contextRef="#ctx0" brushRef="#br2">18697 11842 8526,'20'-28'-458,"4"6"-57,9 3 0,-1 5 684,6 4 1,9-1-1,15 6 1,7-4-488,-24 6 1,0 1-1,-1-3 1,-1 1 328,4 1 0,1 1 1,5-3-1,0 0-4,-1 3 1,0 0 0,4-3-1,2 0 10,6 3 0,0-1 0,-9-1 0,-1-1-244,2 3 1,1-1-1,2-2 1,1 1 259,4 1 1,0 1 0,-1-1 0,-1 1-4,-3 2 0,0 0 0,-3-2 0,-1 0 1,-1-1 0,1 1 1,-2-1-1,1 1-148,1 2 0,-1 0 1,-3 0-1,-2 0 141,-4 0 1,0 0-1,35 0 31,-4 0 0,-14 5-57,-5 0 1,-12 4-18,-2-4 1,-8 6 195,-11-2 1,-5-1-312,-10 2 0,-3-6 784,-6 6-650,-19-7 0,-4 3 0,-20-6 0</inkml:trace>
  <inkml:trace contextRef="#ctx0" brushRef="#br2">20673 11430 12400,'2'-13'-637,"2"4"1,6 3 555,9 6 1,4 0 937,11 0-434,8 6 0,10-3-182,10 7 0,8-1-730,5 5 1,1 2 404,-5 3 0,-31-11 0,1 1 86,-1 3 1,0 0 0,35 7 20,-14 5 0,-12 4-193,-11 5 1,-20 8-392,-28 2 1,-42 3 380,8-18 1,-7 1-1,-17 4 1,-6 2 179,13-8 0,-3 2 0,-1 0 0,-2 0 0,-2 1 0,-2-1 0</inkml:trace>
  <inkml:trace contextRef="#ctx0" brushRef="#br2">11773 12326 8281,'-14'-8'-105,"-1"3"1,6-1-137,-1 1 1592,7-6-997,-3 9 1,14-4-108,6 6 1,2 0 100,7 0 0,6 0-106,4 0 1,2 0-12,-2 0 0,3 0 11,7 0 0,-2-2-239,-3-2 0,3-9 86,-3-6 0,9-6-112,5 1 1,7 2-98,-2-2 1,1 5-18,-10-4 1,-3 7-102,-7 2 0,-3 1 112,-6 8 1,-7-1-274,-3 1 122,-4 4-836,0-6-34,-7 7 532,-2 0 1,-6-1-160,0-4 774,-6 3 0,-2-17 0,-7 4 0</inkml:trace>
  <inkml:trace contextRef="#ctx0" brushRef="#br2">12413 11928 8281,'6'9'-464,"3"1"0,6-6 1226,3 6 0,0-2-274,6 1 1,-1 2-150,6-6 1,-2 4-107,-4-4 0,4 0 83,-3-5 1,-2 1-226,2 4 1,-5-3 116,4 3 0,-5-2-132,1 1 0,-4-2 91,0 3 0,-7 3-271,-4 1 1,-2-1 56,-2 1 0,-2 3 111,-2 6 0,-9 5-80,-6 5 0,-8 5-204,-1 0 0,-1 5-68,-4-5 1,3 4-319,2-9 0,-1 4-32,1-8 0,6-6 40,3-3 598,9-1 0,-2-6 0,4 6 0</inkml:trace>
  <inkml:trace contextRef="#ctx0" brushRef="#br2">11886 13264 8122,'-14'0'0,"0"0"-749,6 0 1,3 0 448,10 0 1,9 0 551,10 0 1,4 0 36,6 0 0,2 0 37,7 0 0,1-2 30,3-2 0,5-4-173,10-7 0,3 1-456,6 0 0,-13 0 263,-6 0 1,-7-1-583,-7 1 1,-5 6 372,-10 4 1,-2-3-623,-7 2 841,-6 1 0,-2 4 0,-7 0 0,-4 0 0,2-2 164,-7-3 0,1 4-164,-5-4 0,0-3 0,-1 0 0</inkml:trace>
  <inkml:trace contextRef="#ctx0" brushRef="#br2">12569 13093 8122,'-8'0'-1494,"2"-1"896,6-4 598,0 3 0,1-5 0,4 2 0,3 3 0,6-3 0,0 4 0,1 1 0,-1 0 0,0 0 53,0 0 1,0 0 25,1 0 0,-6 1 83,1 4 0,-7-2-116,2 7 0,1-1 17,-1 6 0,-1 3-120,-4 1 0,-1 7-285,-4-3 1,-3 4 188,-6 2 0,-2 10 153,-3 4 0,2 3 0,-7-4 0,-1 3 0,-8 2 0,-7-7 0,-7 2 0,-6 6 0,0 0 0</inkml:trace>
  <inkml:trace contextRef="#ctx0" brushRef="#br2">11858 14003 7635,'6'8'-1288,"7"-2"1347,6-6 1,6-1 649,-1-4 0,8-3-323,1-6 0,0 0-113,-5 0 1,2-1-250,3 1 0,4-5-106,5 0 1,3 0-243,2 5 0,-3 5-36,4-1 0,-4 5-350,-1-4 1,-9 6 313,-5-2 396,-1 3 0,-12 2 0,0 0 0,-7 0 0,-6 0 0,-9-6 0,-3 4 0,-10-2 0,-3-4 0,-1 0 0</inkml:trace>
  <inkml:trace contextRef="#ctx0" brushRef="#br2">12526 13776 8237,'2'-13'0,"3"4"0,-2-2-783,6 6 1,1-2 469,4 3 1,2 2 312,3-3-49,-4 4 0,11 1 5,-7 0 0,0 6 97,-5 4 1,-1-2 98,-4 1 1,2 0-126,-6 6 0,4-1 9,-4 0 1,0 7-238,-5 2 1,-5 4 148,0 2 1,-7 5-27,-3 4 1,0 2 74,-9-2 0,0 1 3,-4-6 0,-2 1 0,-3-6 0,-35 7 0,28-14 0,-2 0 0,-15 5 0,0-1 0</inkml:trace>
  <inkml:trace contextRef="#ctx0" brushRef="#br2">11986 14515 8237,'0'8'0,"6"-2"-783,4-6 1,2 0 469,3 0 1,0 0 269,4 0 313,-3-6-228,11 4 1,0-10-110,6 2 1,5-2 33,-5-3 1,11 3-155,-1 2 0,-3-1 184,-7 6 0,-3-4-7,-2 4 0,-6 0 10,-3 5 0,-3-6 0,-2-2 0</inkml:trace>
  <inkml:trace contextRef="#ctx0" brushRef="#br2">12427 14259 8237,'19'0'-758,"0"0"0,6 5 388,-1 0 1,2 1 647,3-1 1,-2-2-18,-4 6 0,3-4-138,-7 4 1,9-1-42,-4 2 1,6 1-8,-6-6 1,-2-1 106,1-4 1,-5 0 53,1 0-273,-4 7 129,0-6 0,-7 7-180,-4-3 0,-10 3 14,-8 6 0,-4 7-63,-10 2 0,1 17-160,-11 7 1,0 2 103,-4 3 1,-3 0-309,-2 5 0,8-11 501,-4-3 0,11-16 0,4-4 0,3-7 0,10-7 0,4-2 0</inkml:trace>
  <inkml:trace contextRef="#ctx0" brushRef="#br2">11517 13818 8399,'14'0'0,"7"0"285,2 0 0,17 0-30,7 0 1,8 0 50,7 0 0,3-1-589,6-4 1,0-8 135,0-6 1,-3-1 88,3 1 0,-1-3 107,-30 8 0,0-1 0,28-7-178,-2 3 1,-13 4 72,-11 0 1,-5 3-659,-9 2 202,-6-2 512,-1 4 0,-20 0 0,-2 1 0</inkml:trace>
  <inkml:trace contextRef="#ctx0" brushRef="#br2">12341 13506 8309,'7'7'111,"7"1"55,10-3 1,3-2-447,1 7 1,5-7 124,0 2 0,0 1 491,-4-1 1,-1 4-107,1-4 1,-6 4 59,1-4 1,-5 0-81,5-5 0,-7 5 70,2-1 0,-5 3-203,-4-3 1,-4 0 2,-6 5 0,-1 1-117,-4 4 0,-6 6 100,-13 4 0,-6 9-559,-13 5 1,-7 5 92,-7 4 108,23-22 0,-1 1 1,-5 5-1,1 1 0,-4 0 1,0 1-1</inkml:trace>
  <inkml:trace contextRef="#ctx0" brushRef="#br2">11759 5544 7831,'-8'-6'0,"-3"-2"-189,6-6 1,-6 4-236,1 1 1,2 0 75,-1-6 303,-1 7 0,-4 2 24,0 6 0,0 0-34,0 0 0,-1 0-207,1 0 262,0 0 0,-7 6 0,-1 2 0</inkml:trace>
  <inkml:trace contextRef="#ctx0" brushRef="#br0">8033 5431 17604,'-7'0'1,"-6"0"732,3 0-378,-2 0 1,2-7-1038,1-2 1,1 1 60,-2-1 0,-2-1 384,2-4 0,-1 4 30,2 1 0,-4 6-44,4-2 1,-4 3 261,-1 2 0,0 0-66,-1 0 0,0 5 2077,-4 0 0,1 6-1202,-5-2 0,-1 4-94,-5 1 1,1 0 20,0 1 0,-6-1-548,1 0 0,-6-6-663,1-3 0,-2-4-255,2-1 1,-1 0-83,6 0 1,-2-1-154,2-4 0,3 3-87,-3-2 0,1 7 100,-1 2 0,1-1 1,-6-4 0,-4 5 453,-6 0 1,-4 6 260,5-2 1,-5 21 267,4-1 0,1-9-139,4-24 1,7-3 46,3 3 0,-2 16-27,2-2 0,0-9 67,4-15 0,-1-2 17,-3 7 0,1-2 90,-6 6 1,1-5-96,-6 6 1,2 8 87,3 6 0,-2 4-65,7-9 0,-2 8 21,2 1 0,8-5 17,-3 5 1,-1 12-6,1 2 0,-4-10-21,8-18 0,-2-4-5,-3 4 0,1-1 2,-1-4 0,-4 10 6,0 0 0,-5-5 109,5 0 1,-2 0-105,2 0 0,3 3-24,-3-8 1,4 3-10,6 2 0,-4 7-9,3 2 1,-1 4 3,1 1 1,-3 5-9,4 0 1,-4 6-26,-2-1 0,-4-2 19,0 2 1,0-5-11,4 4 1,-4-5 15,0 1 0,0-4-21,4 0 0,-4-1 20,0 0 0,1 0-3,9 1 1,-4-1 2,3 0 0,2 0-4,-2 0 1,1 1 197,-6-1 0,1 6-113,-1 4 1,1-2 28,-1 2 1,1 1-77,0 8 0,-1-3 49,1 4 1,-1-4-86,1-2 1,1-4-4,3-1 0,-1 1-9,6 4 1,-2-1-169,3-3 1,2 3 126,-3-3 1,-2 2 41,2 3 0,0-1 128,5 1 1,0-1-141,0 1 0,-1 5-3,1 4 1,-5-3 169,0-2 1,0 2 248,5-2 1,0 5-256,0-5 0,4 0-123,1-4 0,4-1-34,-4 1 0,5-1 93,0 1 1,2-6-178,2 1 0,0 0 62,0 4 1,0 2-60,0 3 0,0 0 61,0 10 0,5-8-3,0 7 0,1-7 33,-1 3 0,-4 0 2,4 5 0,-2-1 9,2 1 1,-2-2-15,6-3 0,-5 3 118,0-3 1,4 8-103,2 1 1,-2 0 106,1-4 1,-1-2-98,1-3 0,4 2 4,-3-7 0,2 2-15,2-2 1,2-3-7,3 3 1,-3-3 0,3-2 0,-2 2 18,2 4 1,-3-3-29,3 7 1,2 0 11,-2 5 0,6-6 136,-1 1 1,-2-6-34,1 1 1,1-4-30,4-6 1,1 4-44,-1-3 0,1-2 5,-1 2 0,-4-7-110,0 2 1,-1 2 66,6-3 1,-2 3-88,-4-2 0,4-2 36,-3 7 1,-2-5 20,2 5 0,1-1 33,8 6 0,-3-1 3,3 1 0,2-6-8,-2 1 1,2-7 8,-2 2 0,-3 0 113,3-4 0,2 2-100,-2-8 0,0 4 70,-4 1 1,-1 0-64,1 1 0,-1-1 124,1 0 1,4-4-93,0-1 0,6 1 7,-1 4 0,8-5-23,2 1 1,1-6-6,-2 6 0,-3-2-87,4 1 0,-6-1 99,-4-3 1,3-3-98,-3 2 1,3-1 69,2 2 0,1-3-49,3 3 0,4-4 32,6-1 0,-2 0-3,-3 0 1,0 2 7,-9 2 0,3-2 4,-8 3 1,3-4-5,2-1 1,4-1 0,0-4 0,12 3-5,-2-2 1,1-3 4,-6 3 1,2-1-4,-7 5 0,1-5-3,-6 0 1,1 1-2,0 4 1,4-2-13,0-3 1,10 4-4,-5-4 0,7 3 12,-7 2 0,2-4 1,-2-1 0,0-1 4,-9 1 0,7 2-5,-7-7 1,4 1-36,1-5 1,7-1 11,7 1 1,-1 0-6,-4 0 1,-2-2-49,-3-3 1,-3 3-5,-6-3 0,0 3 52,-1 2 1,6 0-7,-1 0 0,10 0 83,-5-1 1,7 1-81,-7 0 0,-3 0 42,-2-1 0,-3 4 7,-1-3 0,-5 3 13,0-8 0,-5 2-6,5-2 0,1 1-1,9-5 1,-2 4-81,6-5 1,-6 0 60,1-4 1,-3 0-134,-1-1 0,-7-1 59,-3-3 0,-3 3 42,-1-3 1,-5 3 49,-1 1 0,-5-4 7,1 0 0,1-2 5,-1 2 0,0 3 151,-5-3 0,0 3-114,1 1 1,-6-4 21,1 0 1,-2-2-23,1 2 0,4 2-12,-4-7 1,2 0-48,-1-5 1,2-6 0,-2-3 0,1-3-12,-2-2 0,4 6-23,-4 4 0,-2-4-4,-3-1 1,3 3-93,-2 2 0,-1 1 119,-4-1 1,0 2-61,0-2 0,-6-2 36,-4 2 1,-2 4 2,-2 5 0,-2 2 28,-3-2 1,-2-2 7,-2 7 1,-4-5 28,3 5 1,2-6 138,-2 1 1,5-3-72,-4-2 1,4-1-73,-5-4 0,5 4 50,-5-3 0,2 3-15,-1 1 1,-4 0-117,3 1 1,-4-1 41,-6 0 0,4 1-13,-3-1 1,-3 0 7,-2 1 0,-3-1-158,-2 0 0,5 1 157,0-1 0,7 5 14,-2 0 0,-2 2 51,2-2 1,-2-1-50,2 5 0,1 0 126,-6 0 1,-1-2-64,-9-6 0,4 4-25,-3 0 0,2 5-40,3-5 0,-1 4-1,1-3 0,4 5-4,0-1 0,5 3 31,-5 1 0,4 2-70,-3 4 1,-1-2 98,-5 6 0,-4 0 86,-1 4 0,-4 1-63,5 0 0,-1 0 147,6 0 0,5-1-181,4 1 1,3 0 14,2 0 0,1-1 55,3 1 0,2 5-72,3-1 0,3 1-1177,-3-5 1,3 6 1132,2 3 0,-6 3 0,-2 2 0</inkml:trace>
  <inkml:trace contextRef="#ctx0" brushRef="#br0">6740 5971 7167,'-8'6'175,"0"-4"690,3 3-625,-3-4 0,-6-2-33,0-4 0,4-2 140,1-2-228,-1-4 1,1 5 81,-1-6 1,1 2-15,-5 2 0,-1-3 46,1 4 0,0 1-39,0-1 0,0 5-77,-1 0 0,1 2 51,0 2 1,-5 0-98,0 0 1,-6 0 61,1 0 0,0 0-143,-4 0 0,3 2 1,-9 2 1,4-2 131,2 3 0,0-4-156,-1-1 1,1 5 62,-1 0 0,2 0-55,4-5 0,-4 1 86,3 4 0,-1-4-67,1 4 1,-4-3 5,-1-2 0,1 5-14,-5-1 0,-4 6-13,-1-5 0,-3 4 51,-1-4 0,-1 4-35,0-4 0,6 6 24,-1-2 1,4-1-22,-3 2 0,5-1 18,-1 6 1,1-1-68,-1 0 0,1 0 108,-6 0 1,5 1 4,-5-1 1,0 0 106,-4 0 1,5 0-133,4 1 1,-1-1-75,0 0 1,1 0 78,5 1 0,4-1-124,0 0 1,2 0 73,-1 0 0,0 2-25,4 3 1,2-1 18,-7 5 0,2 1-8,-1 4 1,-4 2 139,3 4 1,-1-4-123,1 3 0,-3 2 26,4-2 1,2 1-7,2 0 0,-1-4 9,1 3 0,-2-2-23,2 3 0,3-4-1,-3 3 0,5 1 17,5 0 0,-4-1-5,3-5 0,3 1 128,-3-1 1,7 5-123,-2 0 1,-1 1 57,1-6 1,0 5-39,5 0 0,0 7-46,0-2 0,0 1 53,0-1 1,0 3-105,0-3 1,5-1 49,0 0 0,4-3-17,-4 4 1,6-7 66,-1 2 1,-2-1-38,1 1 0,1-3 49,4 3 1,5-1-45,0 1 1,1-1 105,-1 6 1,-1-1-92,5 6 1,-4-5 8,5 0 0,-2-2-23,2 2 0,3 3-17,-4-3 0,-1-2 8,2 2 1,-2-1 2,2 1 1,3-2-30,-4-3 1,4-3 35,2 3 1,1 0-30,3-4 1,3 6 23,7-12 1,4 6 0,1-10 0,-1 4 25,-4-4 1,4 0 2,0-4 0,-4 3-24,-5 1 0,-5 0 1,5-4 1,0-1 50,5 0 0,6 5-40,3 0 1,-2 1 22,2-1 1,-1-1-42,1 6 0,-3-6-2,-6 6 1,-2-5 50,-3 5 0,3-5-1,-3 4 1,4-5 1,6 1 0,2 1-26,7-1 1,-1 0 40,-4-5 0,1-1-39,-5-3 0,2 2-64,-7-2 0,3-4 35,-8-1 0,8-2-3,1 2 0,7-4 5,-2 4 1,-2-3-21,2-2 1,-1-2 47,1-3 1,-3-3 6,-6-6 1,-7 3 17,-3-3 1,4 3-33,1-8 0,-2-3 45,2-2 0,0 2-32,4-2 0,6 1 10,-1-6 1,0 1-27,-4-1 1,-5-4-1,0 0 1,-6-2-12,1 2 1,-8 3-11,-1-3 1,-5-4-35,4 0 1,-5-5 47,1 0 0,1-1-56,-1 1 1,0-3 33,-5-2 1,1 3-2,-1-4 1,-2-2 14,-2-2 1,1-4-162,-6-1 0,4-4 261,-4-1 0,0 1-97,-5 4 1,0-5 16,0 1 1,0-1-6,0 5 1,-2-1-36,-3-4 1,2 2 18,-6-6 1,-1 6-5,-4-2 0,0 4 6,0 1 0,-5 0-7,0 0 0,-2 0-12,2 0 0,3-1 13,-3-4 1,-3 5 91,-1 0 0,0 1-81,0 3 1,-1 5 125,-4 0 0,-7 4-57,-3 1 1,0 2 14,-5 3 1,4-1-65,-8 6 0,2-1 1,3 6 1,-1 1-79,0 3 1,1 4 91,-1 6 1,0-1-92,1 1 0,-9 5 75,-6-1 1,-1 7 119,-8-2 1,5-1-196,0 1 0,4 1 125,5 4 1,-2 0-23,7 0 0,-9 6 12,0 3 0,-1-1-156,-5 2 0,5-7-250,5 2 1,9-4-1195,10-1 0,6-12 92,8-7 1441,7-7 0,6 4 0,-2 2 0</inkml:trace>
  <inkml:trace contextRef="#ctx0" brushRef="#br0">6029 6412 9180,'-33'8'-1033,"-1"-4"1,-4-2 920,5-2 0,-3 0 472,8 0 0,-2-2-123,11-2 1,0 2 222,4-3-492,8 4-9,0 1-245,7 0 1,8 0 152,6 0 0,7 1-544,7 4 677,7-3 0,1 4 0,7-6 0</inkml:trace>
  <inkml:trace contextRef="#ctx0" brushRef="#br0">7436 6824 8389,'-15'0'-528,"-4"0"0,8 0-464,-4 0 795,11 0-79,-3 0 276,26 0 0,-6 0 0,15 0 0,-2 6 0,2 2 0</inkml:trace>
  <inkml:trace contextRef="#ctx0" brushRef="#br0">8503 7066 7678,'0'-8'-232,"0"0"78,0 3 1,6 3 171,3-2 0,4 2-18,1 2 0,1 0 0,-1 0 0</inkml:trace>
  <inkml:trace contextRef="#ctx0" brushRef="#br0">9910 6838 8254,'-6'8'-836,"-2"5"0,-6-7 704,0 3 1,6-1 614,3-3-156,-3-3-245,6 10 120,-4-10 7,6 4 0,0-7-98,0-4 0,0-5-23,0-9 1,-5-9-53,1-10 0,-1-5 71,5-4 0,0-8-139,0-7 0,0-6-214,0 2 0,0-10 249,0-4 1,0 1-335,0-2 0,0 8 141,0 2 1,-6 6-93,-4 9 1,-3-1 69,-1 0 0,0 8 199,0 6 1,0 2-107,-1 8 1,3 6 164,2 8 0,-1 3-48,6 2 1,-1 6-17,1 4 187,4-4 101,-5 6 1,6-6-38,0 3-131,0 4 211,0-5-256,0 6 236,0 0-235,0 6 1,0 8-35,0 10 0,0 11 34,0 7 1,-8 7-119,-7 8 0,1 5 96,-5-1 0,2-1-146,-2-8 0,3-3 73,-3-6 0,3-8-93,2-7 0,6-6-79,3-8-39,-2-6 1,7-14 247,0-13 0,12-19 0,10-6 0</inkml:trace>
  <inkml:trace contextRef="#ctx0" brushRef="#br0">9725 5544 8254,'15'0'-772,"0"0"540,4 0 0,-1 7 716,5 2 0,3 5-84,7 5 1,-2 2-231,7 3 0,-6-2 24,1-3 1,-3-4-384,-1 4 1,-3-3-142,-2-2 1,1-1-172,-6-3 1,0 5 500,-4-5 0,-1 12 0,0-6 0</inkml:trace>
  <inkml:trace contextRef="#ctx0" brushRef="#br0">5503 6525 8091,'0'10'-478,"0"-1"1,6-6 477,4 2 0,2-3 0,2-2 0</inkml:trace>
  <inkml:trace contextRef="#ctx0" brushRef="#br0">7451 6781 8109,'-23'0'-488,"8"0"-750,5 0 640,1 7 598,1-6 0,1 5 0,1 1 0,-2 1 0</inkml:trace>
  <inkml:trace contextRef="#ctx0" brushRef="#br0">5375 6596 8105,'-22'-7'-257,"7"-6"0,9 10-440,6-7 0,6 7 697,4-2 0,3-3 0,1 1 0</inkml:trace>
  <inkml:trace contextRef="#ctx0" brushRef="#br0">5602 6483 8239,'-14'0'0,"0"0"0</inkml:trace>
  <inkml:trace contextRef="#ctx0" brushRef="#br0">5574 6454 8239,'-2'14'-244,"-3"1"0,4 4 278,-4 0 0,2 0 136,-2-5 1,4 5-194,-4 0 1,-1 0 150,1-5-94,0-6 0,4 3-65,-4-6-263,3-1 157,-4-10-396,0-8 276,4-8 139,-4-7 1,6 2-183,0 4 89,6-4 135,-4 11 0,10-8 162,-2 10 1,-2 3-190,1 11 0,1 0 200,4 0 0,0 6-90,0 4 1,-1 4 412,-4 5-261,-2 3 1,-3 7 0,1-1 31,-2 0 0,-3-1-577,-4-3 195,2 3 10,-4-11 181,-1 4 0,-7-6 0,-8 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9171 5829,'-29'-35,"1"-1,6-7,1 0,7 1,0 12,0-3,-1 17,-5-5,-2 13,-19 2,-3 12,-17 7,5 6,-3-2,12-7,-1 2,-7 3,5 2,-7 7,12-7,-5 15,2-4,-2 8,7-2,-4 3,0-3,-6 8,6-4,1 11,8-6,0 7,10-2,-8 10,7-1,-4 3,0-3,1 0,-6 0,0 0,-4-1,-1 1,0 0,20-24,1 0,-21 34,20-31,0 0,-15 31,3 1,2-2,3 4,2-4,11-27,1 1,-1 0,0 0,1 3,-1 0,3-5,0 0,-13 37,3-3,-3 3,4 1,12-35,0 0,-1 0,0-1,3-1,1 1,-2 0,1 0,-7 36,9-36,0 1,-3 1,1 1,-1 2,1 0,-1 0,1 0,1-2,2-1,-2-1,1-1,0 0,0 1,-2 38,4-39,0 0,1 4,0-1,0-3,-1 1,-1 2,1 0,2-2,1-1,-1 2,0 0,0 0,1 1,1 0,0 1,-1 1,0 0,0 1,2 1,0 3,0 0,-2-1,-1 0,1-2,0 0,-1 2,1 0,1-1,2-1,-1 4,0 1,-1 0,2 0,1 0,1 0,-1-2,0 0,1-2,1 0,-2 2,0 0,1-2,1 0,0 4,1 0,1-4,1-1,-3-2,1 0,1-1,1 0,0 2,0-1,0-2,0 0,0 2,1 0,1-1,0-1,1 0,-1 0,4-3,0 0,-2 0,1 1,2-1,-1 0,1 3,1 0,-1-2,0 0,0-3,1 0,-1 0,0-1,14 30,6 1,-1-2,2 3,-2-2,-2 2,7 2,0-6,5-3,6 1,-24-32,2 0,0 0,1-1,29 27,-28-28,-1 0,1 2,-1 0,-2 0,-2 1,0 1,0 1,20 30,-1-2,-1-4,1 4,6-4,3-1,3 2,-26-28,-1-1,1 0,-1-1,1 2,-1-1,24 23,0-6,-4-3,4-1,1-7,9-3,8-9,5-5,-34-11,-1 0,36 6,0 0,-5 0,6-4,-37-5,1-1,2 0,1 0,3 1,0 0,-5 1,0-1,3-3,0 1,-2 2,-1 1,3-1,0-1,2 0,1 0,4 1,1-1,-4 0,-1 0,0 1,-1 0,2 1,0 1,-4-3,0 1,5 1,1-1,1 0,1 0,1 1,1 0,-3-1,0 0,0-2,0 0,-2 0,0-1,3-1,1-1,3 0,0 0,-3 0,1-1,2-1,0-1,-4-3,1-2,3-3,0-2,-1 0,0-1,6 0,-1 0,-5-2,-1-1,-1 0,1 0,0-2,0-1,2 1,0 0,-1-1,0-1,1 0,0-1,-3 1,-1-2,-3 0,0-1,2-1,0 1,0-2,0 0,5-4,-1 0,-4 1,0 1,-1-2,-1 0,-7 1,-1 1,4-3,0 0,1 1,1-1,1-4,0 0,1 0,-1-1,-3-2,-2-1,-3-3,-1-2,2 0,-1-2,-2 2,-2-2,4-2,0 0,2 1,0-1,-1-1,-1-1,0-2,-1-1,-4 5,-1 0,-3-2,-2 0,-3 2,-1 0,0-1,1-1,1-3,0 0,3-2,0 1,-3 4,-1 0,-3 3,0-1,0 2,-1-1,-1 2,-1 0,2-3,-2 0,-4 0,-1 1,-1 1,-1 0,-2 2,-1-2,-2-2,0 0,0 1,1-1,-3-3,0 0,-2 1,-1 0,3-1,-1-1,-1 1,-1-2,0-1,-1-1,-1 6,1-1,0-6,0 0,-1 1,1 1,-1-3,0 1,-1 7,-2-1,1-4,-1-1,-2 3,1 0,1-3,-1 1,-2-1,-2 1,2-1,-1 1,-2 4,0 0,-1-5,0 0,-1 0,-1 1,0 0,-1 0,0-3,-1 0,-2 5,-1 0,1 0,0 0,-1-2,0 1,-4-2,0 1,0 0,0 0,-2-1,-1 1,1 5,0 0,-1-1,1 1,0 0,-1 0,1-3,0-1,-1 5,1 0,0-2,-1 1,1 4,0 1,0 1,-1 1,-2-3,-1 0,0 2,-2 1,-3-3,-2 1,0 1,-2 1,0 2,0 1,1 1,0 0,-4 1,1 0,3-1,0 0,-1 2,0-1,3 0,0-2,-1 0,-2 1,-3 0,-2 0,0 0,-1 0,-2 3,-1-1,1 1,0-1,2 1,-1-1,2 3,1 0,3 0,-1-1,-5 1,0 0,-2-2,0-1,-1 1,0 1,1 0,1 1,0 2,2 1,2 3,0 1,-4-1,0-1,2 2,-1 0,-1-2,-1 1,-4-2,-1 1,3 0,0 1,3 0,-1 1,-4-1,1 1,6 2,-1 0,-5 0,-3 1,0 1,-1 1,3 2,-1 0,-2 0,1 1,5 2,1 0,-2-1,0 1,2 0,-1 2,-6-1,0 1,2 1,0-1,-4 2,0 1,4 0,1 1,2 3,0 0,-2 0,1 0,-1-1,-1 2,-3 0,-1 2,0-1,0 1,2 2,0 0,3 0,0 0,-1 3,1 1,-3 0,0 1,-2 2,-2 1,0-2,-1 1,5 3,-1 2,1-1,1 0,-1 4,0 0,-4-2,-1 1,3 2,0 1,-5 1,0 1,3 1,1 2,-4 3,0 1,1 4,0 1,-6 3,1 3,0 4,2 2,-1 1,1 1,3 3,2 2,5-3,3 0,2-3,2-1,4 0,1-1,3-4,1-1,2-1,-1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80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11218 3796 7888,'-14'9'-271,"0"1"0,4-7 72,1 2 405,-1-4 1,1-1 16,-1 0 14,7 0-202,-3 0-2,19 0 0,-2 0-14,12 0 0,-4 5-18,5 0 1,-5-1-9,5-4 0,-5 0-49,4 0 0,-1 2 74,2 3 1,1-4-8,-6 4 1,5-3 35,-5-2 0,5 0 84,-5 0 0,1 0-59,-1 0 1,3 0 108,7 0 0,5-2-112,4-3 1,3-3 6,2-6 1,1 2-150,4 2 1,-4-3 142,3 4 0,-2-2-90,-3 1 1,-4-1 6,0 7 1,-2-6-16,2 5 1,3 1 28,-3 4 1,8 0 3,1 0 1,1 0-13,-5 0 0,-2 0 7,-3 0 0,1 4-11,-6 1 0,5 0 22,-5-5 0,0 1-15,-4 4 1,1-3 49,3 3 0,3-4 3,7-1 1,0 0 0,-1 0 0,6 0 10,-1 0 1,5 0 24,-4 0 1,-3-1 3,-7-4 0,3 3-45,-3-3 1,3 4 22,2 1 0,6 0-42,3 0 0,-1 0-31,1 0 1,0 0-6,5 0 0,-5 0 1,0 0 0,-6 0-11,1 0 0,-1-5 7,2 0 0,4-1-14,9 1 1,-2 2-132,2-6 0,-2 6 155,-2-2 1,-2-1 9,-3 1 0,-1-2-8,-4 3 0,-3 2 79,4-3 1,7 4-75,2 1 0,8 0 3,-4 0 0,1 0-17,-5 0 1,-5-5 23,0 0 1,-3 1-17,8 4 0,-2-2-103,11-3 1,-4 4 67,4-4 1,-1 3 31,2 2 1,-6 0-3,-9 0 1,4 0-3,-4 0 0,9 0 0,6 0 0,-3 0-5,3 0 1,-6 0-3,6 0 1,-9 0-15,-1 0 1,-2 0 19,-7 0 0,7 5-170,2 0 1,1 0 143,9-5 0,-7 4 130,1 1 1,-4 0-90,-5-5 0,2 5 7,-7-1 0,9 1-11,1-5 1,1 0 11,8 0 0,-2 0 18,-3 0 1,4 0-20,-13 0 1,2 0-2,-7 0 0,2 0 3,3 0 0,8 0-10,-3 0 1,0 0 10,0 0 0,-5 0 3,5 0 1,-2 5-14,-7 0 0,-1 1 1,-4-1 1,1 1-129,3 3 0,4 2 122,6-6 1,0 1-129,0-1 0,-1-2 94,1 7 1,-6-7-11,-4 2 1,-3 1 22,-1-1 1,0 4 137,-1-4 1,1 6-115,0-1 0,4-3 101,0 3 0,6-2-5,-6 1 1,4 4-72,-9-4 0,4-1 0,-8 2 1,3-2 94,2 1 0,1 2-120,3-6 1,4 1-15,6-1 0,0-3-9,-1 2 1,1-2-35,0-2 1,-2 0-13,-2 0 0,2 0 63,-3 0 1,5 0-15,5 0 1,2-5-173,7 0 0,-3-4 186,-6 4 1,0-4 6,-10 4 1,1 0-2,0 5 1,7 0 5,-4 0 1,4 2 8,-3 3 1,0-2-17,0 6 0,-2-4-44,-3 4 1,-3-4 40,-6 5 0,4-7-76,1 2 1,10 1 55,-1-1 1,8-1-7,-3-4 0,-1 0-96,-4 0 0,-2 0 102,-3 0 0,-3 0 7,-6 0 1,6 0 6,3 0 1,4 0 35,0 0 1,1 0-42,0 0 1,-5 2 85,0 3 0,-7-4-53,-3 4 1,1-2 6,-5 2 1,9-4-9,5 4 0,0-3 0,5-2 1,-3 0-13,8 0 1,-4 0 70,-1 0 0,0-5-99,0 0 1,0-6 30,-1 2 1,12-4-22,4-1 1,6 0-227,-2 0 1,0-2 239,-5-3 1,-4 3 49,-1-3 0,7 3-12,-33 9 1,0 0 0,39-2 37,-38 3 1,-1 2-1,32-1-15,-1-4 0,-4 6-56,-6-2 0,4 3 34,6 2 0,2 0-80,3 0 0,-4-1-6,4-4 1,-8 3-160,-1-2 0,1-3 96,7 3 1,3-6 21,-38 8 0,0-1 1,2 0-1,-2 0 99,36-2 1,-6 4-79,-9-4 1,4-1 207,2 1 0,2 0-59,2 5 0,0 0 9,0 0 1,-6 0-14,-3 0 1,-9 0-29,0 0 0,-5 0-41,9 0 0,-1-4-125,10-1 0,-4-2 26,4 3 0,-11 1 47,2-7 1,-5 1 22,0-6 1,-1 1-13,-4 0 0,4 0 55,6 0 1,0 1-7,-1 3 0,-3-2 17,-1 2 1,-2-2-22,2-3 0,-7 1 6,-7 0 1,0 0-75,4 0 0,-4 4 61,0 1 0,-2-1 21,2-4 0,-3-2-41,-7-3 1,-1 3 126,-3-3 1,-3-3-133,-7-1 1,-6-4 106,-4-2 0,-2 1-57,-2-1 1,-2 1 1,-2 0 0,-4-1 174,-6 1 0,-1-1-68,1 1 1,0-1 5,0 1 0,-1 0-55,1-1 1,-5 2 117,0 4 0,-1-4-126,1 3 1,3-3-136,-3-1 1,-1-5 51,1-1 0,-5 1-167,5 5 0,-5-1 110,5 1 1,-6 0-105,1-1 0,-9 5 120,-5 1 0,-3 1-9,-2-2 0,-10-1 57,-4 6 0,-2 0 7,7 4 1,-1-3 119,5-1 1,1 0-95,4 4 1,-4 1 110,-1 0 0,-5 0-111,1 0 1,-4-5 14,-1 0 1,5 0 20,0 4 0,2-3-19,-3-1 0,4 0-126,7 4 1,-2 1 40,-4 0 0,-7 0-126,-7 0 0,-6 1-68,2 3 0,3-2 144,1 2 1,5-2 48,5-3 0,-8 1-14,3 0 0,-9 5 51,0-1 1,-9 1-357,-1-6 1,1 6 413,4-1 1,4 6-61,1-6 1,-8 5 2,31 1 1,0-1 0,1 1-1,1 0-7,-2 0 0,0-1 0,2-1 0,0 1 1,-30 0 1,29 0-1,-1 0-4,3 3 1,-1 0 0,-3-3-1,0 0 0,-1 3 1,0-1 0,-1-1 0,0-1-4,-1 2 1,-1 1 0,4-1 0,0 0 1,1 0 0,0 1 0,1 1 1,-1-1-8,-6-3 1,-1 0-1,2 4 1,1-1 5,-3 0 1,0 0 0,3-2-1,1 1 0,3 1 1,1-1 0,-1 0 0,1 0-1,-1 1 1,0-1-1,-2 1 1,-1-2-1,-2 0 0,1-1 1,2-1-1,0 1 7,2 2 0,0 1 1,1-3-1,-1-1-6,3 1 0,0 0 0,-4-1 0,-1 0 49,0-1 1,0-1 0,-2 1-1,-1 0-45,3 0 1,0 0 0,0 0 0,0 0 39,2 0 1,1 0-1,-1-1 1,-1 1-24,-1 0 0,0 0 0,-4 0 1,0 0 2,-3 0 1,0 0-1,4 2 1,1 0-13,2 0 0,0 1 1,1 1-1,-1 1 2,-2-3 0,0 1 0,-2 2 0,0 0-34,1 0 0,1 0 0,1 0 0,0 0 34,1 0 1,0 0-1,2 1 1,-1 0-74,2-1 0,-1-1 1,-2 2-1,-2-1 13,0 0 1,0 0 0,-1 1 0,1 0-39,2-1 0,0-1 0,1 0 0,1 0 69,3 1 1,-1-1-1,-1 0 1,-1 0-6,-4 0 1,-1 1-1,-3 1 1,0-1 4,0-3 1,2 0 0,3 3-1,0 0 1,4-3 1,-1 0-1,-1 3 1,0 1 47,-3-1 1,-1-1 0,-3 2 0,-1 1-31,0 0 1,0 0 0,0 0 0,1 0 45,4 0 0,-1 0 0,-3 0 0,0 0-239,1-1 1,0 2-1,-3 1 1,-1 1 230,1-1 0,2 0 0,1 1 0,2 1-31,2-2 0,2 0 0,-3 0 0,0-1-2,0 4 1,0 0 0,-4-3 0,-1 1-19,0 1 1,0 1 0,2-3-1,0 1-67,3 1 0,-1 1 0,1 0 0,0 0-10,-3 2 0,0 0 0,0-2 0,-1 0 38,-1-1 1,0 1 0,2-1 0,0 2 27,1 1 1,-1 0 0,-2-2 0,-1-1-9,4 1 0,-1 0-1,-2-1 1,0 0 66,-1 0 1,1 1-1,4 1 1,0 1-10,-2-2 0,0-1 0,2 2 0,0-1-12,-2 0 1,1 0-1,-2 1 1,0 0 3,-1-1 0,0 0 0,4-1 0,1 0-87,0 0 1,0 1 0,4 0 0,2 0 101,0 2 0,1 0 0,0 0 1,0-1-10,-3-2 1,0 1 0,1 1 0,-1 1-150,0-3 0,1 1 0,-36 6 161,7-1 0,0 2-110,5-2 1,-4 2 32,-1 3 0,-1-1-4,-4 0 0,5 0 13,0 0 0,6 1 0,8-1 1,-1 0-79,-4 0 0,-3 1 81,-6-1 0,0 0 40,0 0 1,6 0-35,3 1 1,9 0 229,1 4 1,0-3-210,-5 3 1,0-3 10,0-2 0,-5 5-4,1 0 1,1 0 11,8-5 1,3 0 1,6 1 0,0-1-19,1 0 1,4 0 426,0 1 1,-2-3-432,-7-2 0,3 2-28,-4-2 1,4 1 335,1-2 0,1 4-338,-1-4 1,5-1 268,0 2 1,7-2-257,-3 1 1,-2 4 67,-2-4 0,-3-1-68,-2 2 0,-4-2 75,0 1 0,-1 2-64,6-6 0,-1 1 116,0-1 0,9-2-1,5 7 1,1-6-22,4 6 1,3-2-98,3 1 0,0 4-13,-1-4 1,3 4-149,-3 1 0,-3 2 116,-1 3 0,-4-3-52,-2 3 0,-1 3 62,-3 1 0,2 3-41,-7-3 1,0 4 56,-5-3 1,7 1 111,3-1 0,3-2-31,1-3 0,2-3 165,4 3 1,-3 1-29,7-1 0,0 0-129,5-5 1,0 5-37,0 0 1,0 7 43,-1-3 0,1 4-135,0 2 1,0-4 23,-1 3 0,1-2-50,0 7 0,0 1 55,0 0 1,1 5 15,3-1 1,-2-3 13,2-2 1,4 2-6,1-2 0,-1 2 15,1-2 1,0-3 16,5 3 1,0-1 6,0 1 0,7-2 40,2 7 1,4 0 139,1 5 0,0 3-189,1-4 0,-1 9 8,0-9 1,5-2-38,0-7 0,5-3 61,-5-1 1,6-7-119,-1-3 1,4-10 58,5-4 1,5 1-50,9-1 0,6-2 14,8-8 1,-1-3-104,7-6 0,-9 5 62,-1-1 1,0-4-174,-5-5 0,8 0 110,2 5 0,10-5 93,-1 0 0,8 5-2251,-3 4 2307,0 7 0,-3-8 0,2 6 0,-35 4 0,1-1 0,1 1 0,0 1 0</inkml:trace>
  <inkml:trace contextRef="#ctx0" brushRef="#br0">1749 4436 7919,'0'-23'2,"0"-2"49,0 6 1,0 5 219,0 4-52,0 1-175,0-5 405,0 6 96,0-5-348,0 12 1,0-4 36,0 10 1,5 4 26,0 10 1,4 3-36,-4 7 1,6 5-53,-2 4 19,4 10-15,1 2 1,1 2-160,-1 1 1,0-6 55,0 5 0,2-8-170,3-1 0,-3-2-23,3-8-196,-4-6 214,6-6 0,-5-14-137,3-2 1,-2-5 101,2-5 0,-5-10-5,1-14 1,-1-12 48,-5-11 0,2-10-222,-1-4 1,1-3-59,-6-3 1,-1 9 394,-4 6-385,0 13 787,0 9 0,0 13-48,0 3 203,0 10-260,0 3 0,5 23-63,0 7 1,4 7 44,-4 2 41,6 4 39,-3-1 0,5-3 72,-4-9 233,4 3-534,-5-11 1,6 4 158,0-6-497,7-6 196,-6-1 0,6-7-97,-7 0-15,0 0 200,1 0 0,4-7-622,-1-2 0,6-10 84,-5-5 260,0-3-943,2-1 1,-6-1-7,4 1 579,-3 6-308,-2-5 0,-4 11-28,-1-3 438,-5 10 446,2 2 0,-6 1 0,0 5 0,0-4 0,0 10 0,0-4 0,-6 12 0,2-5 0,-5 6 0,1-5 73,-1 1 36,-4-1-48,11 6 0,-6-6 1067,4 0-447,2 1-25,-4 4 0,6 0-187,0 1 1,0-1 210,0 0-446,0 0-68,6 7 0,0-5 43,4 3-167,3 3 124,-6-7 0,12 4-359,0-9 133,0 3 73,2-12 1,-4 5-588,7-6 254,0-6 139,-2-8 0,-2-3 10,-6-7 12,-6 0-1,5-4 1,-11-1 62,2 1 1,-2 1 101,-2 3 1,-6 4-95,-4 6 38,-3-1 156,-1 7 0,-5 2-113,0 6 0,-6 6 37,1 4-45,-2 9-26,-3 3 1,7 2 35,3-1-226,3-5-230,2 2 176,6-6-279,2-6 0,12-8 191,4-9 0,2-5-290,2-5 327,1-10 337,-1-1 0,2-4 0,3 5 0,-4 1 0,4-1 0,-3 7 0,-2 8 0,1 3 225,-1 6-172,6 0 0,-9 5 211,4 0 0,-4 2 318,3 3 1,0 7-196,0 7 195,1 7 0,-3 0-112,-2 8 1,2 5-58,-2-1 0,-2-2-81,1 2-275,1-6-56,-2-4 221,-2-1-294,0-11 240,-4 4 101,4-12-342,-6-1 140,0-7 91,0-7-416,0-1 1,2-12 52,2-4 1,-2-9-329,3-5 417,3-3-274,-7 5 0,12-4-838,-4 7 858,4 6-473,-5 0 0,4 12 843,-2-4 0,3 3 0,1 2 0</inkml:trace>
  <inkml:trace contextRef="#ctx0" brushRef="#br0">3285 4308 7948,'-16'0'0,"-3"0"0,3 0 483,-11 6 55,12 2-372,-6 12 0,7 2 384,0 7-328,-1 6-43,1 1 1,6 5 5,3-3 1,4-3 35,1-7 1,6-1-123,4-3 1,4-10-70,5-9 1,3-4-358,6-1 359,1-6-30,-1-8-494,1-8 228,-7-13-560,5-2 454,-5-11 1,0-1 10,-3-4 140,-3-2 112,-2 5 1,-5-3-61,1 1 1,-7 5 150,2-5 1,-4 4-13,-1-4 0,0 2 308,0-2-326,-6-4 276,-2 18 0,-6-6 34,0 16-222,-1-4 517,1 23 0,0-9-172,0 14 0,4 7 901,1 11-961,-1 13-83,-4 9 0,2 18 395,2 3-1328,4 9 855,-1-1 0,6 11 134,-4-1 1,10 1-389,4-5 1,1-6 191,4-3 117,-3-4-1937,16-14 1194,-5-3 418,6-12 1,6-9-1373,-1-5 793,6-7 424,-2-8 1,5-2 258,1-3 0,-4-4 0,4-10 0,6-5 0,5-3 0</inkml:trace>
  <inkml:trace contextRef="#ctx0" brushRef="#br0">4038 3739 7875,'-4'-14'0,"-1"-1"0,0 8-287,5-6 155,6 5 72,2-6 1,8 4 339,3 1 1,-3 4-128,3-4 0,1 6-150,-1-2 103,0 3-72,-5 2 0,-1 7 14,-3 2 1,2 10 233,-2 5-180,-4 2-41,0 9 1,-6 3-13,0 10 31,-6-4-20,-2 11 0,-6-4-120,0 5 0,4 0 100,1-4 1,1-5 99,-2-9-66,-2 3 185,10-17-196,-4 9-21,6-11 1,1 0-52,4-3 0,3-3 93,6-2-139,7-6 1,-4 3-261,7-6 255,0-7 0,4-5-636,0-8 328,1-5 114,-7 4 1,3-11-137,-6 3 1,-5 2-20,-4-1-97,-7 5 506,-3-9 0,-8 5 0,-6-6 0</inkml:trace>
  <inkml:trace contextRef="#ctx0" brushRef="#br0">4138 4080 7885,'-8'0'-412,"2"0"502,6 0 1,1 0 216,4 0 1,4 0-311,10 0 0,3-6-278,7-4 226,-1-2 0,2-4-751,4-3 358,-4 3 335,11-11 0,-11 5 0,4-6 0</inkml:trace>
  <inkml:trace contextRef="#ctx0" brushRef="#br0">4621 3981 7885,'7'14'0,"-4"0"0,6 0 34,-6 7 0,5-4 68,-3 7-44,-3 0 282,4 4 0,-6 0-283,0 1 1,0-2 89,0-4-34,0 4-160,0-11 1,0 5 147,0-7 1,0-5-470,0 1 182,0-7 108,0 3 1,0-7-525,0-4 286,0-9 153,0-8 1,5-7-285,-1 1 106,7-7 225,-3 5 1,2-10 115,-1 7 0,1 2 0,4 7-304,-6 3 286,4 7 730,-4 6-496,0 2 1,3 8 2,-6 2 1,1 4 171,-1 6-193,-3 1 0,4 4 311,-6 0-174,0 0-168,0-5 1,0-5 88,0 1-86,0-7-446,6 10 0,-2-12 170,5 4 25,-6-10-333,10-3 0,-7-6 83,4 0 196,2-7-113,-4-1 0,6 0-172,1 3 157,-1-3 176,0 6 0,0 0-146,0 7 635,1 6-309,-7-4 0,3 15-138,-7 6 545,7 1-350,-9 12 1,4-5 133,-6 6 1,0-4 71,0 0-190,0-7-92,0-3 105,0-1 5,0-5-681,0 0-535,0-2 776,0-19 0,0-3-245,0-12 0,0 0 501,0-1 0,0-6 0,-6 5 0,-2-17 0,-6 3 0</inkml:trace>
  <inkml:trace contextRef="#ctx0" brushRef="#br0">4948 3597 7885,'7'-14'0,"-6"6"152,12 1 1,-5 7 75,6 0 1,2 7 359,3 2-373,-4 4-54,6 7 0,-5 9 37,3 9 71,-10 3-108,10-5 1,-16 11-56,7 1 1,-7 1 0,2 3 1,-4-6-93,-1 1 1,0-7 58,0-2 1,0-12-163,0 3 10,0-10-278,0-5 170,0-1-18,0-12-307,0 5 225,7-6 145,-6-6 1,12-6-367,-4-7 240,4-7 56,1 4 1,0-5 37,1 4 0,4-3 193,-1 7-177,1 0 44,-4 12 0,-6 0 467,1 7-240,-1 0 1,1 3 53,-1 7 288,-6-1 1,5 13-50,-3-3-205,-4 4 423,6 5-196,-7-6-228,-7 5 1,4-5-1,-6 6 0,-1 1-114,-4-1-38,0 1 0,-5-1-43,0 1 0,-5-6-605,5 1 529,-6-7 0,9 2-996,-3-9 468,3-4 367,2-6 0,2-6-1334,2-4 1565,4-15 0,6 1 0,0-10 0</inkml:trace>
  <inkml:trace contextRef="#ctx0" brushRef="#br0">5346 4151 7885,'15'-8'-479,"-8"2"519,6 6 1,-5-5 68,6 1-83,0-8 728,1 11-287,-7-12-99,4 5-45,-4 0-673,6-4 231,0 4 87,1-6 1,-6-1-259,1 1 138,-7-6 90,9 4 1,-10-5-323,3 7 184,3 0 105,-7 0 0,6 0-26,-7-1-266,0 1 78,0 6 204,0 2 0,-5 7 419,0 4 0,-1 9-177,1 10 0,-1 3 345,-4 1 1,-2 6-199,2-1 1,4 1-33,1 0 0,3-6-113,2 1 0,0-3-405,0-7 189,0 0-583,7-5 0,1-1 373,6-3 0,5 1-332,0-7 1,6 0 110,-1-9 508,-4-3 0,7-6 0,-9-2 0,5-3 0,-5-3 0,2-7 0</inkml:trace>
  <inkml:trace contextRef="#ctx0" brushRef="#br0">5773 4094 7885,'0'-20'-233,"0"4"240,0-5 0,0 7 229,0 0 1,0 0 42,0 0 1,0 4 241,0 1-1,0 5-339,0-2 0,-5 12-55,0 4 0,-4 3-215,4 1 81,-6 0 1,8 7 24,-7 2 0,7-1-309,-1 2 276,-4-7-118,6 10 1,-4-6 27,6 3 180,0 2-137,6-10 1,-3 5 47,7-7 40,-1-6-72,5-2 0,1-6 78,-1 0-159,0 0-3,0-12 140,0-4-137,1-13 1,-1-4 14,0 0 102,0-13-133,1 8 0,-1-19 67,0 0-531,-6 7 606,-2-12 0,-1 13-60,0-3 0,-1-1 131,-4 5 0,0-2-80,0 7 0,-4-6-30,-1 11 1,-5-1 217,6 5 10,-7 11-184,3-4 0,-2 14 329,1 4 405,6 2-559,-10 7-122,11 7-26,-10 7 0,6 10 70,-4 9-55,-3 3-90,12 7 0,-7-1 85,3 1 1,4 1-141,-4 4 0,5-2-566,5 6-166,2 0 670,8-2 1,-1-1-653,0-6 814,7-7 0,-4-1 0,7-7 0,-2 1 0,-5-1 0,-4 1 0</inkml:trace>
  <inkml:trace contextRef="#ctx0" brushRef="#br0">6114 3995 7885,'-6'-14'-215,"-2"6"576,-6 1 0,1 9-208,4 3 1,2 3-60,7 6 0,0 0 44,0 0 0,0 7-40,0 2 1,0 3-14,0-3 0,0 4 11,0-3 0,2-2-211,3 2 1,-2-12-136,6 3 80,1-11 1,4 1 30,0-10 108,0-9 15,1-14 1,-1-4-217,0-6-22,6-6 206,-4-7 0,5-7-266,-7-4-1197,0 4 1455,-6-12 1,3 12 178,-6-4-191,6 4 76,-9-5 0,4 3-52,-6-7 0,0 4 165,0 2 0,0 5-58,0 14-37,0 5 552,-6 9 0,4 7-8,-3 7-293,4 6 260,-6 2 1,4 14 98,-6 6 924,-1 7-1474,2 13 0,-4 9 60,2 9 1,4 8-54,1 2 0,4 4-14,1-4 1,0 6 89,0-2-1466,6 3 702,2 3 0,8-12 153,3-4-246,-4-14-119,6-1 1,-2-19 320,0-3 1,1-10-326,-1-4 581,-3-4-69,11-7 0,-11-3 1199,3-10-1115,-10-3 512,4-7 0,-12-1-297,4-3 0,-3 3 0,4-5 0,2 7 0</inkml:trace>
  <inkml:trace contextRef="#ctx0" brushRef="#br0">6441 3568 7885,'-8'-14'-262,"2"5"-263,6-1 263,0 7 1889,0-3-1099,0 6 0,5 1 88,-1 4-234,7 3-194,-9 6 1,9 2-36,-6 3 63,6-3-55,-10 11 0,6-7-219,-7 4 56,0 3-20,0-5 1,-2 6 36,-3 1-175,4-1 1,-7-1-553,3-3 580,4 2 1,-6-15-899,7 4 505,0-11 68,0 3 2,0-20 298,7 4 1,-1-17 61,3 7 117,4 0 1,-10 5 309,7 0-333,-1 0 1,1 4 809,-1 1-583,1 6 1,4-4 432,0 7-435,0 0 0,-4 2 169,-1 3 55,-6 3 0,8 11 113,-6-1-166,6 8-109,-9-4 1,4 8 78,-6 3-415,0-3 92,0 5 0,-1-7-576,-4 1 281,-3 5 201,0-10 0,-3 8-1015,6-13 747,0 0 0,4-10 9,-4 1-597,4-7 1,-6 1 306,7-8 0,0-6 59,0-9 0,5-4 542,0-11 0,1 3 0,-1-7 0,-2 0 0,6-5 0,-1 2 0,2 3 0,2-1-246,-2 6 0,1 0 246,-2 4 76,4 7 0,-5 1 76,6 7 1,0 2 1248,1 2-879,-1 4 1,-5 6 101,1 0 1,-1 1 101,6 4 1,-6 9-257,0 10 1,-5 3-194,0 1 1,-2 10-250,-2 0 0,0 6 80,0-6 0,0-3-66,0-2 0,0-3 128,0-1 1,-5-7-648,0-3 247,1-10 49,4 4-793,0-12 617,6 6 1,-3-14-69,7-2-295,-7-10 400,9-3 1,-4-8-4,7-3 0,-1-2-66,0-3 291,0-3 1,-4 11 13,-1-3 1,1 4 21,4 6 0,-5 2 616,1 7 549,-1 6-766,-1 2 1,3 7 302,-6 4 1,0 9-281,-5 10 0,0 8-39,0 1 0,0 6-65,0-1 0,-5-2-469,0 2 1,1-11 207,4 2 0,6-10-1535,3 0 711,-2-10 173,12-3 1,-10-7-498,10-4 1,-2-4 341,2-10 811,-3-10 0,11-7 0,-5-7 0</inkml:trace>
  <inkml:trace contextRef="#ctx0" brushRef="#br0">7223 3710 7841,'0'-36'-56,"0"3"114,0 3 0,0 2 315,0-1 1,0 7 982,0 3-695,0 10 1,-6 2-251,-4 7 1,-1 7-99,2 2 0,-4 10-102,4 5 0,-4 3-128,-1 1-106,0 0 32,6 1 1,0-2-192,3-4 0,3-2-61,-2-7 1,8-4-344,6-1 0,-2-6-248,1 2 527,1-10 0,4-3-64,0-6 0,2 5-73,3-1 0,-3 1-75,3-6 864,-4 8-303,0 0-102,5 7 1,-2 7 756,5 2-300,-5 10-60,9 9 1,-7 15 293,4 9 1,-4 0 86,-5 5-1477,-1 3 980,0 5 0,0 0-69,0-4 1,-6-1-186,-3 7 0,-3-1-36,-2 5 1,-2-1 79,-3-4 0,-4-8-46,-10-5 1,1-14-12,-5-1 1,1-8-48,-2-6 1,-3-10 155,3-9-70,4-4 579,-7-7 1,11-8-451,-3-10 1,8-9 168,2-5 0,6-5-347,-2-4 0,3 1 64,2-6 0,2-3-321,3-2 0,2-2 56,8 12 1,5-2-57,4 2 0,3 2-432,1-2 0,7 3 290,3 1 0,3 0-1127,2 1 1288,-1-1 0,1-6 1,0-1-1</inkml:trace>
  <inkml:trace contextRef="#ctx0" brushRef="#br0">8204 3753 7783,'14'0'1222,"-6"6"-840,5-4 0,-5 4 898,6-6-616,0 0-335,0 0 1,1 5-2640,-1 0 2310,0 0 0,7-5 0,1 0 0</inkml:trace>
  <inkml:trace contextRef="#ctx0" brushRef="#br0">26317 4265 8151,'0'-8'-1056,"0"2"1501,7 18 1,-6 4-209,4 13 0,-3 5 51,-2 4 0,-7 3-431,-2 2 0,-5 0-374,-5-1 1,-2 1-598,-3 0 1041,-2-7 0,-3-1 0,-7-7 0</inkml:trace>
  <inkml:trace contextRef="#ctx0" brushRef="#br0">25990 4819 8151,'-7'-6'-394,"0"-2"0,15-4 436,6 2 32,1-3-30,11 12 1,-8-10 151,6 6-126,-7-6 17,10 9 0,-11-4 22,3 6 0,-4 2 4,0 2 1,-6 6 16,0 9 0,-4 5 21,5 9 0,-7 3 155,2 7 1,-4-1-187,-1 1 1,2-7 14,2-3 0,0-4-147,5-5 0,1-5 36,4-10 1,0-3-246,0-6 0,0-11 86,1-3 0,-1-14-159,0-1 0,-1-9-52,-4 0 1,-2-1-189,-7 1 1,0-2-350,0 7 883,0-6 0,-7 9 0,-1-5 0</inkml:trace>
  <inkml:trace contextRef="#ctx0" brushRef="#br0">26630 4322 8143,'22'-14'0,"-1"-1"-83,-7 1 0,-4 5-119,-1-1 1,1 5 264,4-4 0,-5 6 565,1-2-599,-1 3 1,5 2-117,1 0 1,-6 2 68,1 3 1,-6-4 68,6 4 1,-1 1 7,6-1 0,-3 8 45,-2 1 1,2 3 95,-2 12 0,1 4-84,-2 14 0,-2 6 29,-7 8 0,0-1-45,0 7 1,-5-1-260,0 5 0,-4 0 205,4 0 1,0 0 62,5 0 1,-5-11-201,1-3 1,-1-14-4,5-1 1,0-15-52,0-3 1,0-7 118,0-2-2,-6-8 1,-2 0-145,-6-7 1,-1-7-223,1-2 1,-5-8 153,0-2 0,-1-7-228,1 3 468,-3-4 0,-7-14 0,1-3 0</inkml:trace>
  <inkml:trace contextRef="#ctx0" brushRef="#br0">26403 4791 8110,'-14'-14'0,"6"4"-66,3 1 1,3-1 154,2-4 1,2 5 1,3-1 1,9-4 3,10-5 0,2-6-107,3 1 1,4 2 18,0-2 0,-1 7-182,-8-2 1,1 3-66,-6 2-232,0 6 472,-11 2 0,4 6 0,-4 0 0</inkml:trace>
  <inkml:trace contextRef="#ctx0" brushRef="#br0">26531 4706 8096,'0'20'0,"-2"1"-238,-3 2 0,4 4 99,-4-3 1,4 3 433,1 1 1,4-1-143,1-3 0,4 3-291,-4-4 0,2-2 31,-3-2-297,-2-3 268,4-8-55,-6-2 0,-1-12 121,-4-4 1,3-4-3,-2-5 0,-3 3 226,2-3-234,1-3 52,4 6 0,0-9 97,0 6 1,1 0-69,4 5 1,3 0 18,6-1 1,5 1 27,0 0 1,5 4 70,-5 1 0,4 6 107,-4-2 1,0 4-58,-4 1 0,-1 0 344,0 0-328,0 6 1,-1 2-51,-4 6 0,-4 2-24,-10 3 0,-4 3-94,-10 6 1,-3 1 41,-7-1 0,-5 5-158,-4 0 0,3 1-31,2-6 1,9-1 91,5-3 0,10-9-985,4-5 1023,3-7 0,21-3 0,5-8 0</inkml:trace>
  <inkml:trace contextRef="#ctx0" brushRef="#br0">26275 5701 8208,'-5'-7'-133,"0"7"0,-1 4 179,1 10 1,2 3 0,-6 13 281,-2 3 1,-2 4-371,-1 5 1,0 1 48,-1 0 0,-4 1-122,0 3 0,-1-2 102,1 2 0,3-3-437,-3-1 1,8-7 90,2-3 1,5-4-353,0-6 711,2-2 0,-4-13 0,-2-2 0</inkml:trace>
  <inkml:trace contextRef="#ctx0" brushRef="#br0">26317 5957 8147,'51'-43'-599,"-4"0"1,-2 2 522,-3 3 1,-5 4 280,-4 5 0,-5 7 122,-4 3 1,-4 10-135,-5 4 0,-6 5-22,1 5 1,-7 10-9,2 14 0,-4 7-161,-1 12 1,-6 2 12,-4 7 0,2 6-295,-1 4 1,-1 4 312,-4 4 0,2-2-32,2 3 0,-1-10-268,6-4 1,-4-10 60,4-5 1,-4-4-117,4-5 1,-6-10 58,1-9 0,1-3 13,-5-2 1,1-6 162,-11-3 0,1-3 87,-6-2 0,1-7 0,-7-1 0,-1-6 0</inkml:trace>
  <inkml:trace contextRef="#ctx0" brushRef="#br0">26076 6184 8139,'14'0'0,"-1"3"-2,-4 7 0,4 7 111,-4 16 1,2 4-156,-1 5 1,-4-2 85,-6 2 1,0-7-173,0 8 1,0-12 64,0-2 1,0-7-25,0-8 0,-1-6 107,-4-3-12,3-4 0,-4-8-37,6-8 0,1-5-25,4-9 1,3-4-180,6 0 0,1-11 133,-1 1 0,6-3 59,4 4 1,-2 5-15,2 4 0,-2 9 210,2 6 0,1 8-10,-6 5 0,0 5 24,-5 5 0,-1 5 68,-4 8 0,-3 5-3,-6 5 0,-1 2-5,-4 3 1,-3-3-53,-6 3 0,-2-3-157,-3-1 0,2-5 112,-7-1 1,7-1-248,-2 2 0,-2-5-33,2-10 0,5 3-193,5-8 102,5 1 1,-2-7-231,6-2 0,2-11 473,2-8 0,4-10 0,7-4 0</inkml:trace>
  <inkml:trace contextRef="#ctx0" brushRef="#br0">26744 5914 8139,'28'-8'0,"-4"-3"-38,0 6 1,-7 1 135,2 4 1,-8 1 370,-1 4 1,-7 3-140,2 6 0,-5 7-307,-5 2 1,-9 4 20,-10 2 1,-1-1-252,1 0 1,-1 1 143,6-1 0,1-6-302,9-3 142,-4-3 1,13-8 76,0-3 0,11-4-74,8-1 0,7-4 13,-3-1 1,10 0 171,5 5 0,-1 0-9,1 0 1,-5 2 128,5 2 0,-8 9 50,-2 6 1,-6 6-106,-8-1 0,-6 3 155,-3 1 1,-3 5-89,-2 1 0,-3-1 60,-7-5 0,-1 1-43,-13-1 1,1 1 162,-6-1 0,-4-4-71,0-1 0,-5-5-77,5 1 1,0-5-42,4-5 1,2-2-86,4-7 0,2-11-51,7-4 0,6-10 130,3-3 0,7-2-118,7-8 1,2 5 69,13-5 0,6 5-214,8-5 1,3 6-106,2-1 1,4 4-80,0 6 0,6-3-8,-6 8 217,0-8 0,-10 10 0,-3-4 0</inkml:trace>
  <inkml:trace contextRef="#ctx0" brushRef="#br0">27611 6141 8046,'16'-12'-222,"3"2"0,3-2 1,8 2 206,3-2 0,8-3 18,7 1 1,1 0 54,-2 0 1,-4 6-277,-1 3 0,0 4-715,-9 1 933,0 0 0,-5 0 0,1 0 0</inkml:trace>
  <inkml:trace contextRef="#ctx0" brushRef="#br0">28123 5928 8046,'14'-8'0,"5"-3"0,0 7 0,5-1-217,-5 5 1,6 0 84,-1 0 0,3 6 437,1 4 0,-1 2-116,-3 2 0,-4 1-154,-6-1 1,1 0-19,-1 0 0,-5-4-10,1-1 1,-7 1-97,2 4 1,-5 0 140,-5 0 1,-4 5-148,-10 0 1,-8 7-32,-6-3 0,-8-1-130,-2 2 0,2 0 105,-2 4 0,2-6 39,8-3 1,6-8-30,8-1 141,10-7 0,2 3 0,7-6 0</inkml:trace>
  <inkml:trace contextRef="#ctx0" brushRef="#br0">28877 5573 8114,'-15'14'0,"-5"7"-240,-4 2 1,-3 4 125,-1 2 1,-2 4 155,-3 0 0,3 5 15,-3-5 0,9-6-32,5-8 0,8-3-296,1-2 278,7-6 1,3-2-165,10-6 0,7-6 92,2-4 0,6-1 53,-1 2 1,3-2 36,1 6 1,-1 0 147,-3 5 1,-2 0-112,-3 0 1,-5 6 175,0 4 0,-1 9 62,-8 5 1,-1 2-72,-4 3 1,-4-1 124,-1 1 1,-1 6-8,1 2 0,3 4-115,-2 2 0,-3-7-113,3-2 0,-1-4-167,5-2 1,5-6 44,-1-3 1,7-9-610,-1-6 194,2-2 1,3-8 191,-1-4 1,-5-9-150,1-4 0,-7-6-37,2-4 0,-4 1-166,-1-6 0,0 5 578,0-5 0,-6 7 0,-3-2 0,2-2 0,2 2 0,-1-1 0,1 6 0,1 1 0,4 3 0,4-1 0,1 6 0,6-4 0,-1 4 0,2 0-74,3 4 0,0 1 151,4 0 1,-1 1 132,5 4 0,-5-4 23,1 4 0,1-4-81,-1-1 1,5 0-59,-5-1 1,5 1-70,-5 0 0,4 5 87,-4-1 1,2 1-22,-2-6 1,-4 6-18,4-1 1,2 7 375,-2-1-302,0 2 0,-5 2-20,0 0 1,-6 6-60,-3 4 1,1 9-17,-1 4 0,0 6-49,-5 4 1,1 5 92,4 9 1,-3-1-192,2 6 1,-2 0-8,-2 5 0,0 5-158,0-1 1,0 7-124,0-1 1,-5 1 156,0-2 0,-6-4 126,2-10 1,-4 1 22,-1-5 1,0-6 40,0-4 1,-1-8-62,1-1 0,0-2-36,0-8 0,-2-2-55,-3-8 0,3-2-163,-3-7 0,2-3 465,-2-7 1,3-6 0,-4-12-1</inkml:trace>
  <inkml:trace contextRef="#ctx0" brushRef="#br0">28990 5942 8015,'7'-20'-182,"-4"4"9,6-3 1,6 3 121,4 2 1,1 0 25,-1 0 0,-3 0-37,3-1-6,3 1 0,-6 1-571,3 4 147,-10 3 492,-3 6 0,-12 0 0,-8 0 0,-8 0 0</inkml:trace>
  <inkml:trace contextRef="#ctx0" brushRef="#br0">28990 6028 8015,'0'20'-524,"0"4"1,0-2 528,0 2 1,5-7 370,0 2 0,4-3-232,-4-2 0,5 0 10,-6 1-343,1-1 108,-5 0-86,0-6 24,0-2-50,0-18 1,2 1 167,2-13 1,0 6-39,5 0 0,1 0 12,4-1 1,5 3 8,0-3 1,0 8 130,-5 2 0,5 1-72,0-1 0,4-3 147,-4 8 1,5-1 13,-5 5 0,0 0 466,-5 0-472,-6 0 1,-3 6-13,-10 4 1,-9 4-106,-10 5 1,-9 3-12,-5 6 0,2 1-358,-2-1 1,5 1 85,-5-1 228,12 1 0,-7-7 0,11-2 0</inkml:trace>
  <inkml:trace contextRef="#ctx0" brushRef="#br0">29801 5758 7996,'0'-15'-772,"0"8"1065,0 0 1,-6 18-216,-4 3 0,-3 10-175,-1 0 0,-5 3 10,0 1 0,0-1 123,5-3 0,0 1-111,0-6 127,6 0-395,1-5 130,7-6 1,7-2 114,2-6 0,4-4 90,1-1 0,0-5 81,1 6 0,-1-1 79,0 5 1,0 1-112,0 4 1,-6 3 75,-3 6 1,-3 7-44,-2 3 1,0-2 122,0 1 0,-2-1-107,-3 2 0,2 1 3,-6-6 1,4 0 37,-5-4-74,7-1 0,-5-2-152,4-2 135,2-4-82,-4-6 107,6 0-317,0 0 216,0 7 0,0 0 34,0 8 0,0 4 25,0 0 1,0 0 3,0-5 0,0 0-25,0 0 17,0 0-489,6-6 316,2-1 0,6-15-247,0-7 1,-4-5 12,-1-8 388,1-1 0,4-6 0,0-1 0</inkml:trace>
  <inkml:trace contextRef="#ctx0" brushRef="#br0">30057 5644 7996,'14'0'-152,"0"0"1,-6 13-191,-3 6 1,-4 7 357,-1 8 0,-1 2 16,-4 7 0,-1 4 287,-4 0 1,-2 1-65,2-6 0,2 6-124,-1-1 1,6 0-70,-2-4 0,-1-7-20,1-2 0,0-6-378,5-4 202,0-4 13,0-12 1,0-9 9,0-14 0,2-5-119,2-9 0,-2-1-11,3-3 0,-4 0-38,-1-10 1,5 9 152,0-9 1,6 4 15,-2-4 1,-1 5 178,2 0 1,1 6-138,8-1 0,-2-1 160,7 0 1,-5 1-113,4 5 1,0 1 173,0 3 1,-1-1 13,-3 6 0,-3 2 184,3 7-188,-3 4-76,-2 6 1,-6 12 57,-3 7 1,-4 13-69,-1 6 1,0 8 110,0 1 0,0 7-59,0-2 0,0 2-126,0-2 1,0-2 29,0-2 0,0-9-111,0 4 0,5-10-7,0 0 1,0-9-237,-5-5 1,4-8-461,1-2 282,0-5 498,-12 2 0,-7-12 0,-8-2 0</inkml:trace>
  <inkml:trace contextRef="#ctx0" brushRef="#br0">29971 6056 7996,'7'-8'0,"2"0"-155,10 4 0,-1 2 190,5-3 1,-4 4 80,5 1 1,-5 0-110,5 0 1,-7 0-135,2 0 0,-3 1-81,-2 4 0,-6-2 75,-3 7 0,1-6-16,-1 6 0,-1-5 120,-4 4 1,-6-1-20,-3 2 0,-6 4-20,-4 0 1,2 0 7,-7 5 0,1 2 34,-6-2 1,1 4 25,-1-4 1,7 5 139,3-5-165,-3 0 0,8-5 166,0 0-109,6-6 1,14-1 7,4-7 1,9 0 26,4 0 0,6-5 134,4 0 1,-3-4-99,3 4 0,-3-6 115,-2 1 0,-5 4 200,-4 1-113,-4 4-312,-7 1 1,-5 6 121,-12 3 0,-4 9-86,-15 1 0,1 6 81,-11-1 0,0 3-5,-4 1 1,-1-4 53,0-1 1,8 0 142,7 0 0,11-4-291,7-9 65,7 2 0,16-12-161,15 0 0,12-12 148,7-12 0,0-4-596,10-6 1,-9 0-68,4-4 1,-6-3-4,-4 3 1,-5-2 209,-4 2 1,-5 2 392,-4 3 0,3 9 0,-8-14 0,0 10 0,-7-4 0</inkml:trace>
  <inkml:trace contextRef="#ctx0" brushRef="#br0">30611 5957 7996,'29'-7'61,"-4"4"109,3-6 1,-2-1-116,7-4 0,2 0 102,-2 0 1,0-1-52,-5 1 1,1 0-47,-1 0 1,-1 1-224,-3 4 1,-4-2-324,-5 6-579,-8-6 401,0 9 664,-7-4 0,-13 12 0,-3 2 0</inkml:trace>
  <inkml:trace contextRef="#ctx0" brushRef="#br0">30725 5999 7996,'-14'21'-305,"0"3"0,1-2 122,3 1 1,-2 1 870,2 4 1,-2 3-175,-3 2 0,-3-3-455,-1 3 1,0-8-45,4-1 0,3-7-218,2 2 225,-2-9-112,4 2 0,0-12 69,3 0 1,5-6 68,5-8 1,3-7-205,6-2 0,2-4 44,3-2 0,1 1-2,4-1 1,3 7 157,-4 3 1,-2 5 114,-2 5 1,2 2-135,-3 7 0,0 2 13,-9 3 1,-2 4 52,-7 10 1,0 3-50,0 7 0,-7-1 178,-2 0 0,-4 1-88,-1-1 0,-5 1-144,0-1 0,-5-6 15,5-3 1,-4-3-146,4-2 0,-5-6 120,5-3 1,0-4-141,5-1 0,4-11-269,1-3 1,1-11 166,-1-4 0,2-5-196,7-9 1,0-6 68,0-3 0,0-5 391,0-4 0,2-3-106,3-2 0,-2 0 106,6 9 0,2-2 0,8 12 0,-3 6 0,3 8 0,-2 9-119,2 5 0,-1 10 86,5 4 1,-4 11 537,5 8 1,-5 10-183,5 14 0,-5 0 97,4 9 1,-1 4-83,2 1 1,3-1-22,-3 1 0,3-7-121,1 3 1,2-6-125,3-4 1,-1-3 46,6-6 0,0-7-170,4-3 1,-1-5-169,-3-5 0,2 2 86,-7-6 0,-1-2-319,-9-7 1,-2-1 131,-7-9 1,-1 3-55,-4-8 1,-3-4 9,-6 0 1,0 1-260,0-2 623,0 0 0,-12-4 0,-4-1 0</inkml:trace>
  <inkml:trace contextRef="#ctx0" brushRef="#br0">31279 5985 7996,'-20'0'-49,"-4"0"1,-1 8 120,1 6 0,-7 5 131,2 5 0,-4 9-65,0 0 1,3 4-127,-3 5 0,-2-7-354,2 8 0,-5-5 222,5-1 0,-5-3-122,5-11 1,-1-2 126,6-7 1,1-6 114,3-3 0,-2-4 0,3-1 0</inkml:trace>
  <inkml:trace contextRef="#ctx0" brushRef="#br0">31009 5360 7996,'21'6'0,"-5"7"91,3 6 1,-2 6 157,2-2 0,-3 11 120,3 4 0,-3-1-108,-2 6 1,-2-5-786,-2 5 524,2-7 0,3-1 0,7 1 0</inkml:trace>
  <inkml:trace contextRef="#ctx0" brushRef="#br0">7251 3099 8095,'-7'0'412,"-6"0"-191,11 0-152,-10 0 523,4 0-221,0 0 0,-5 0-60,5 0-130,-6 0 44,0 0-118,0 0 1,0-1 42,-1-4 0,1 3 15,0-2 0,0 0-4,-1 0 0,-5 2-150,-4-3-4,-3-3 1,-3 7 95,-3-4 0,-5 2-140,-9-2 1,3 4-85,-4-4 0,4 5 82,1 5 0,-1-4 166,-3 4 0,-4 3-92,-6 1 1,-7-1-98,-8 2 0,6-6 79,-5 6 0,8-1 13,-4 6 0,1-1 3,-5 0 0,-8 0-278,37-7 1,-1 0 0,1 3-1,0-1 178,-1 1 1,1-1 0,0 2 0,0-1 35,-34 9 0,33-11 0,-1 1-27,2 3 1,-1 0 0,-6-3-1,-2-1 21,2 2 1,-1-1 0,1-1-1,2-2 35,1-1 0,1 0 0,0 1 0,-1-1-10,1-2 1,0-1 0,-5 3 0,-1-1 3,1-1 0,0-1 0,0 3 0,1-1 21,4-1 0,0-1 1,-4 1-1,1-1 9,3-2 1,0 0 0,-3 2-1,0 1 51,-2-1 1,0 0-1,2 2 1,0-1-40,3-1 1,0 0 0,-1 0 0,0 0 40,3 2 0,1 1 0,-1 0 0,-1 0-53,-3 1 0,-1 2 1,2 1-1,1 1-24,0-1 1,0 1 0,0 0-1,1 0 18,-32 9 1,33-9 0,-1 1-5,2 0 1,-1 1-1,-1 2 1,0-1-7,1-1 0,0 0 0,-1 3 0,0 2-10,1-1 0,1 1 0,0 0 0,1 0 5,-30 17 1,34-17-1,-1 2 6,0 2 1,0 1 0,-3-1 0,0 0 8,0 1 1,1-1 0,2-2-1,0 0 0,-33 19 1,3-7-265,11 3 1,-4 2 226,4 2 1,-2 3-7,-7 1 0,1 1-9,-1 0 0,32-19 0,2 2-102,-25 31 0,27-29 1,1 1 7,-18 33 0,-1 1 79,6-2 1,-1 1-91,0-5 0,1 6 75,-1 3 0,5 4-18,0 1 0,8-5 75,2 1 1,7-3 82,12 3 1,3-4-22,6-6 1,9 6 133,10 3 1,9-1-11,15 2 0,8-12-101,5 2 0,1-10 72,5 0 1,4-4-81,5-5 0,-28-20 1,3-1-279,3-2 0,1-2 1,4-1-1,0-2 210,-2 0 0,0-1 0,2-1 0,0 0-7,0 0 1,1-2 0,3-1 0,2 0 11,4 0 1,0-1 0,1-2 0,-1-1-294,-5 2 1,1-1 0,9-1-1,3 0 296,-1-1 1,0 0-1,2-1 1,-1 0-5,-6-1 1,1-1 0,8 0 0,1-2 20,0-1 0,0-2 0,-1 1 0,0 0-36,-2 0 0,1 0 0,4-1 0,0 0 71,1-1 1,-1-1-1,-1 2 1,-1-1-226,0-3 0,0 0 0,3 0 0,0-1 194,-25 2 1,-1 0-1,1 0 1,24-5-1,-1 0-9,-2-3 0,1 0 1,-23 7-1,-1-1 1,1 0 1,1-1 0,0 0 0,-1 0 0,23-8 0,-1-1-17,-2 0 0,0-1 0,-22 7 0,0 0 0,1-1-145,1-2 1,1-1 0,0 0 0,21-6-1,-2 0 144,-2-1 0,0 0 1,3 1-1,-1 0 17,-1-1 1,-1-1-1,0 0 1,0 0-61,-7-2 0,0 0 1,-2 1-1,-1 0-32,1-3 0,-1 0 0,-3 0 0,-1 1 28,1-1 0,-2-1 0,-4 3 0,-1-1 102,-3 4 0,-1-1 0,-5 1 0,-1 0-84,2-1 1,0 1-1,-4-1 1,-1 1 76,3-1 1,-1 1-1,-4 0 1,0-1 169,0 1 1,-1-1 0,-2-1 0,-2-1-48,-5 0 0,0 0 1,23-31 26,-7 6 1,-5-1 441,-4 0 1,-5 0-607,-4 0 1,1-6-67,-6-3 0,-4 1 51,-6-2 1,-6 4-149,2 2 0,-10-4 151,-4 13 1,-6-7-34,-4 7 1,-3-3 254,-6-2 1,0 7-69,-1 2 0,-1 5 573,-3 6 1,-3-3-671,-7 7 1,-11 4-20,-3 6 0,-9 4-92,0-5 1,-2 7 67,1-2 0,3 3-238,2 2 1,0 3 41,-9-3 1,2 2-419,29 3 1,-1 0-1,-33-7 51,-2 2 0,14-1 523,6 1 0,2 3 0,0 0 0,7 0 0,6 1 0</inkml:trace>
  <inkml:trace contextRef="#ctx0" brushRef="#br0">23929 4976 7718,'-43'-21'-80,"1"-2"0,-1-3-80,0 3 0,4 0 133,-4 4-39,4 10 0,-18-10 35,0 10 0,-6 1-330,-8-2 1,31 8 0,-1-1 393,1-1 0,-1-1 0,-1 3 0,-1 1-27,-33-4 0,33 2 1,-2 0-24,0 0 0,0 1 0,-7-1 0,-2 1 8,0 2 0,-1 0 0,0 0 0,1-1-129,4-2 1,0 1 0,-2 1-1,-1-1 151,-1-3 1,-1 0 0,-5 3 0,0 0-182,0-3 0,1 0 0,-3 1 0,-1-1 175,4-2 0,0-1 0,-4 1 0,-1 0 4,-4 0 1,-1 0 0,0 0-1,1 0 35,-1 0 1,0 0 0,-5-3 0,-2 1-271,21 2 0,-1 1 0,1 0 0,-20-4 0,2 1 275,-1 2 0,1-1 0,-5-1 1,-1 0-214,21 2 0,-1 1 0,1 0 0,3-1 0,1 1 0,-1 0 169,-2 0 1,0 2-1,0-1 1,2 1 0,1-1-1,-1 0-8,-4 0 1,-1 1 0,-1-1 0,-4 0 0,0 1 0,0 0-2,2 1 0,0 0 0,0 0 0,-2-1 1,0 0-1,1 1 4,-1 1 1,0 1-1,0-1 1,-1 0-1,0 0 1,-1 0-5,0 0 0,-1 0 1,-1 1-1,0 0 1,-1 0-1,-1 0-179,-2-2 0,0-1 0,1 1 0,6 2 0,1 0 1,-1 0 181,-5 0 1,0-1 0,0 0 0,1 0 0,2 0 0,-1 0-42,-2 1 0,0-1 0,-1 0 0,-2-1 0,-1 0 0,0 0 78,0 1 1,1 1 0,0-1-1,3 0 1,1 0 0,0 0 92,-3 0 0,0 0 0,1 1 0,1 0 0,1 1 1,-1 0-65,-1-2 0,-1 0 1,0 1-1,-2 0 1,-1 1-1,1-1-9,4 1 0,0 0 0,0 0 0,-2 1 0,-1 1 0,1 0-17,0-1 1,0 1 0,1 0 0,5 1 0,0 0 0,0 0 1,-3-1 0,-1-1 0,-1 1 0,1 1 0,0 1 0,0 0-53,1-1 1,1 0 0,-1 0 0,-1 1 0,0 1 0,0-1 38,4 1 1,1-1 0,0 1-1,2 0 1,1 0 0,-1 0-78,-2-1 0,-1 1 0,1 0 0,1 1 0,0 1 0,-1 0 23,-2 1 1,0 0 0,0 0 0,2-1 0,-1 1-1,1-1-74,2 1 1,1 0 0,1 0 0,1-1 0,1 1 0,1 0 70,-1 2 0,0-1 1,-1 1-1,-1 0 1,-2 0-1,1 0 16,-1 1 0,1 0 1,0 0-1,3-1 1,0 1-1,0 0 3,1 1 1,1 1 0,0 0 0,0-1-1,1 1 1,0 0 5,-3 0 1,0 1 0,0 1 0,-4 1 0,0 0-1,0 1 3,5 0 0,1 0 0,0 1 0,-1 1 0,1 0 1,0 0-7,2 1 1,1 1-1,0 0 1,-4 0-1,0 1 1,0 1-28,0 2 1,1 0 0,0 1 0,0-1 0,0-1 0,0 1-35,-1 2 0,1 0 0,-1 0 0,0-2 1,0 0-1,0 1 58,2 0 0,0 1 0,1 0 1,2 0-1,0 1 0,1 1 4,-1 2 1,0 1-1,1 0 1,1-1-1,0 0 1,-1 0-2,-4 2 1,0 0 0,1 0-1,5-1 1,1 0 0,1-1 34,1-1 1,0 0-1,1 0 1,3 0 0,0 1-1,0 0 14,-5 3 0,-1 1 0,2 0 0,-17 12 0,2 1-24,20-13 1,0 2 0,1 0 0,-21 13 0,1 1 2,21-15 1,0 0 0,0 1 0,0-1 0,1 1 0,1 0-16,-1 2 0,0 1 1,1 0-1,-14 18 1,2 1-2,1 2 1,0 1 0,18-19 0,0 0-1,0 0 0,-1 3 0,0 0 1,0 0-1,0-3 0,0 0 1,1 0-9,-17 21 1,3 0 0,5-1-1,3 1-5,3 2 1,4 0 0,0 1 0,3 1-20,1 0 1,2 1 0,0-2 0,1-1-6,2 0 0,1 0 0,0 0 0,1 0-23,1 4 0,0 2 0,2-4 0,1 0 190,4-4 0,0 0 1,2 2-1,0 2-140,2 0 1,2 1 0,1-1 0,2-1-13,0-1 0,1 0 0,1 0 0,2-1-10,0 2 1,3-1 0,2-3 0,2 0 24,3 4 0,2-1 0,0-2 1,2 0 4,1 4 0,1 1 1,1-1-1,1 0 9,1 1 1,2 0-1,0-3 1,1 0 61,0 1 0,1-1 0,-1-1 1,0 1 42,2 5 0,2 0 0,4-2 0,3-2-105,2-2 0,3-2 1,5 4-1,1-1 61,-14-22 0,1 1 0,0-1 0,14 19 0,-1 0-60,0-3 1,0-2-1,2 1 1,1-1-2,1 2 0,2-1 1,-14-21-1,2 0 1,2-1 5,1 2 1,0-1 0,2-1 0,-2 0 0,1-2 0,0 1-2,-1-3 1,0 0 0,1 0 0,2 0-1,0 0 1,1-1 3,3 0 1,0-1 0,0 1 0,1 0 0,0 0 0,0 0 1,0-1 0,1-1 0,0-1 0,2 1 0,2 0 0,0-1-31,3-2 1,0 0-1,1-1 1,-2 0-1,0 0 1,0 0 23,1-2 0,1-1 0,-1 1 1,-1 1-1,-1 0 0,2 1-130,4-1 0,1 0 1,1 0-1,0 1 1,1-2-1,-1 1 128,-1-3 1,0 0-1,0 0 1,1-1-1,0 1 1,0-2-42,0 0 0,1-2 1,0 1-1,1 0 0,0-1 1,1 0 8,1 0 0,0-1 0,0 0 1,1 2-1,1-1 0,-1 1-20,2-2 0,1 1 1,-1-1-1,-5 0 1,-1 0-1,1-1 27,5 2 0,0-1 0,0 0 0,-1 0 0,-1 0 1,1 0-5,0 0 1,1 1-1,1-1 1,5 1 0,1 0-1,-1-2 47,-7-1 0,-1-1 0,1 0 0,3 0 0,0 0 0,0-1-25,-1-1 1,-1-1 0,0-1 0,0 0 0,0-1 0,2 1 2,2-1 1,1 1 0,0-1 0,3 0 0,0 1 0,0-2-10,-5-1 0,0-1 1,1 0-1,-14-1 0,2 0 1,-1-1-1,0 1 3,13 0 1,-2 0 0,2-1 0,3 0 0,1 1 0,0-1-137,1-1 1,-1 0-1,-1 0 1,-4 0 0,-1-1-1,2-1 122,-15 0 1,2-1 0,1 0-1,-2-1 1,17 1 0,0 0-1,0 0 2,0 1 1,1-1-1,1-1 1,-18 1-1,1 0 1,0 0-1,-2-1-26,16 0 1,-2-1 0,1 0 0,-16 0 0,1 0 0,0 0 0,0-1 22,0-1 0,0-1 0,-1-1 0,0 2 0,14-2 0,-1 1 0,1 0-5,-14 0 0,1 1 0,0-1 0,-1 0 0,15-1 0,0 0 0,1 1 18,2-2 1,1 1 0,1 0 0,-19 0 0,2 1 0,-1 0 0,0-1-15,14-3 1,-1-1 0,1 0 0,-14 3 0,0 0 0,1 0 0,-2 0 46,13-3 1,-2 1 0,0-1 0,4-1-1,1-1 1,-1 0-17,0 0 1,1 0 0,-2-1 0,-4-1 0,-1 0 0,0-1-47,3 0 0,0-1 0,-1 0 1,1-1-1,0 0 0,-1 0 28,-2-2 1,-1 0-1,1 0 1,1 0 0,1 0-1,0 0 1,-4 0 0,0 0 1,0 0-1,-3 1 1,-1 1-1,1-1 0,1-1 1,1 0-1,-1 0 1,-1 1-1,0 1 1,-1-2-2,0-1 0,-1 0 0,0-2 0,0 1 0,0-1 0,0-1 34,-1 0 0,0-1 0,-1 0 1,0 1-1,-1 0 0,-1 0-33,-2-1 1,0 0 0,0 0 0,2 1 0,1-1 0,-1 0 41,-3 2 0,-1 0 0,0 0 0,2-1 0,1 1 0,-2-1-18,-4 1 1,0 0 0,0 0 0,6-3 0,0 0 0,-2-1-9,-4 1 1,-2 0 0,0-1-1,3-2 1,-1 0 0,0-1-19,-5 1 1,0-1 0,1 1-1,2-3 1,0-1 0,0 1-37,-4 3 1,-10 6 6</inkml:trace>
  <inkml:trace contextRef="#ctx0" brushRef="#br0">25558 9468 4818,'6'-20'5,"16"-47"8,0-1-70,2 0 0,0-1 0,-2 1 0,0 2 68,2 2 1,-1 0-1,-1-2 1,-1-1 21,-1 1 1,-2-1 0,-2 4-1,-2 0-10,-1 4 1,-3-1 0,-3 2 0,-1 0 3,2-2 1,-2 1 0,-3 4-1,-1 0 272,1-3 0,-1 2 0,-4 5 0,-3 1-280,0-3 1,-4 1 0,-3 3 0,-3-1-8,-3-5 1,-1 1 0,0 2 0,0 1 14,-3-1 1,1 0 0,1-2 0,-1 1 5,-5-2 0,0 1 0,1-4 0,1-1 136,0-1 1,0 1 0,1 2 0,1 1-178,5 1 1,0 1-1,-2-1 1,-1-1 11,1-3 1,0 0-1,-2 0 1,-1 1 0,-1 0 1,-1 2-1,2 0 1,-2 1 64,-2 7 0,0 2 0,2 1 0,1 1 148,-3-1 0,-1 0 0,2 4 0,0 0-61,-1-2 0,0 1 0,-1 4 0,0 3 420,-20-27 0,-7 5-552,2 5 0,20 27 1,-3 1 2,1 2 0,-3 2 0,-5 0 1,-1 2 27,0-1 1,1 0 0,0 3-1,0 0-69,2 0 1,-1-1 0,1 2 0,0 0-99,-2 1 0,-1 0 0,-5-1 0,-1 1 40,0 0 0,-1 0 1,-2 0-1,1-1-32,1 1 0,1 0 0,1 0 0,1 0-34,0-1 1,-1 1 0,-4-1 0,-2 0 29,-3-2 0,0 1 1,4 2-1,1-1 44,1 1 0,2 0 1,0 0-1,0 1-71,-3 3 0,0 1 0,-3 0 0,-1 1 60,-5 2 1,-1 2 0,4 1 0,1 2-218,-7 1 0,0 4 1,-1 6-1,-1 3 291,-9 4 0,-2 3 0,25-5 0,-1 0 0,0 1 0,-4 3 0,-2 2 0</inkml:trace>
  <inkml:trace contextRef="#ctx0" brushRef="#br0">13635 8260 7926,'-8'0'547,"0"-5"-400,4 0 105,2 1 0,-9 2-33,6-3 0,-1 4 199,1-4-199,4 3 0,-12-2-126,4-1 0,1 0 109,-2 5 1,1 0-144,-5 0 1,-1 0-47,1 0 1,0 0 108,0 0 0,-1-5-142,1 1 1,-2-3 81,-3 3 0,4 2-31,-4-3 0,1-1 54,-1 1 0,2-1-22,-7 1 0,5 4 33,-4-4 0,-1-2-8,-4 3 0,-1-1-13,1 5 1,-2-2 19,-4-2 1,4 2-32,-3-3 0,-2 2 26,2-2 0,0 4-66,5-4 1,1-1 53,3 1 0,-1-1-54,6 1 0,-5 2 45,5-7 0,-1 6 2,1-6 1,3 1-20,-3-6 0,-2 6 1,3 0 0,-8-1 5,3-4 1,0 4 5,0 1 0,1 1-6,-2-1 0,-8 1 3,4 3 1,-4 3-138,4-2 0,-5 2 126,0 2 1,-1 0-146,6 0 0,-5 0 72,0 0 1,4 5-106,5-1 1,5 1 102,-4-5 1,5 0 1,-1 0 1,-1-1 45,1-4 0,-2 3-43,2-2 0,2-3 45,-7 3 1,1-1-32,-6 5 1,1 0 20,-1 0 1,-4 0-25,0 0 1,-5 0-6,5 0 0,-5 1-89,5 4 1,0-2 56,4 7 0,-2-6-7,2 6 0,-2-7 20,7 2 0,-3 1 81,-1-1 0,-1 0-90,1-5 1,-1 0 191,1 0 1,-2 0-72,-3 0 0,3 0-29,-3 0 0,2 0-43,3 0 0,0 0 44,-1 0 0,2 0-132,4 0 0,-3 4 59,7 1 1,-4 6-80,4-1 1,-5-2 75,5 1 0,-5-1-41,5 1 0,-1 2 87,1-6 0,3 5-55,-3-6 1,-1 3 70,1-3 0,-2-2-62,2 3 0,3 1 124,-3-1 0,4 4-61,0-4 1,1 6-20,0-1 0,0 2 1,0 2 0,-1 1-48,1-1 1,0 0 30,0 0 1,-1 1 6,1-1 1,5 0-7,-1 0 0,2 0 11,-1 1 1,-2-1-7,6 0 0,-1 0-8,1 0 0,-1 5 16,-4 0 0,-1 2-13,6-2 1,-4 1 1,4 4 1,-4 3 27,4-3 0,-4 3 1,4 1 1,-6 2-42,1 3 0,2-3 17,-1 3 0,1 2-12,-1-2 1,-4 5 11,3-5 0,-2 7-16,-2-2 0,-5-4 13,0 0 1,0 0 142,4 0 1,1 3-86,0-3 1,5 4 8,-1-5 1,7 1-68,-2 0 0,4-4 43,1 3 1,0-8-14,0-1 1,0-1 10,0 6 0,0-1 67,0 1 0,1-4-72,4 3 0,-4-2-62,4 7 1,-3-3 50,-2-2 0,1 2-5,4 4 1,-3-4-1,2 3 1,-2 2 14,-2-2 1,5 0-93,0-5 1,4 1 68,-4-1 1,4-4 0,-4 0 1,1-1 47,-1 6 0,-2-2 6,7-4 1,-6 4-23,6-3 0,-7 3 3,2 1 0,1 0-2,-1 1 0,0 4 1,-5 0 1,4 2-79,1-2 0,0-3 70,-5 3 1,5-1-113,-1 1 1,1-6 87,-5 6 0,0-6-75,0 6 0,5-8 68,-1-1 0,1 0-5,-5 4 0,2 1 22,3-1 0,-4 1-27,4-1 1,-2 0-8,2 1 1,-4 4 16,4 0 0,-2 0-29,2-4 0,-3-1 12,2 1 0,3-1-2,-3 1 0,3-6 4,-3 1 0,-2 0-2,3 4 0,1-1-13,-1-3 1,1 2 12,-1-2 1,-4 3-64,4 1 0,1 1 58,-1-1 0,0 1 7,-5-1 0,5 5 42,-1 1 0,6-3 5,-5-7 0,4 3 7,-4-4 0,6 3-49,-2-3 0,4 4 50,1-3 1,0-4-33,1-1 1,-1 2-38,0-2 1,2 5 42,3-6 1,-3 1-64,3-4 0,-4 4 36,0 0 1,4 1-6,0-1 0,0-3 17,-5 3 0,5 1 0,0-1 1,0 2 72,-5-2 1,0-2-74,0 7 0,0-7-9,1 2 0,-3 2 10,-2-2 0,2 4 17,-2-4 1,3 2-12,1-2 1,0-3 0,0 3 0,0-4-47,1 0 0,-1 0 39,0 4 0,0-8-39,1 4 0,3-4 33,1 3 1,7-1-21,-3-4 0,4 2 16,2-6 1,-1 0 86,1-5 0,-1 4-62,0 1 0,1 0-4,-1-5 1,1 1 21,-1 4 0,-1-3-47,-3 2 1,1-2-42,-6-2 0,5 5 67,-5-1 0,6 3-13,-1-3 1,2-2 16,3 3 1,-1 1-57,1-1 1,1 4 27,3-4 0,-3 5-1,3-6 1,2 6 18,-2-5 0,0-1-10,-4-4 1,-1 0 109,1 0 1,-1 0-102,0 0 1,-1 0 132,-3 0 1,3 0-68,-3 0 1,2 0 74,3 0 1,1 0-63,3 0 0,-1 0 15,6 0 0,-2-4-172,2-1 0,3-5 139,-3 6 1,-3-7-137,-2 1 0,1 2 61,0-1 0,-1 4-92,-5-5 0,1 6 104,-1-6 1,1 1-49,-1-5 0,7-1-1,3 1 0,3 0-15,1 0 1,-4-1 23,0 1 0,-1 0-7,0 0 0,3-5 20,-7 0 0,0-2-4,-4 2 1,-2 2-59,-4-7 0,3 5 49,-7-4 0,1-1-16,-1-4 0,-3-1 15,3 1 1,1-2 3,-1-3 1,2 2-38,-2-2 1,-2-1-14,7 0 1,-5 1 125,4 5 1,-5-5-107,1-1 1,1-3 29,-1 3 0,0-5-11,-5 1 1,1 0 55,-1-5 1,0 4-33,0-8 1,-4 2-8,-1 3 1,1-3-33,4-2 0,0-2-2,0-3 0,1-2 93,-1 7 0,-1-7-50,-4 2 1,4 3 85,-4 2 0,-1-1-84,1 6 1,-1-4 26,2 8 0,2-3-71,-2-2 0,-2 1-114,1-1 0,-4 0 113,5 1 1,-7-7-105,1-4 0,3-2 130,-2-2 0,4 5-39,-4 0 1,4 6 164,-4-1 0,0 3-101,-5 1 1,0 0 152,0 1 1,0-1-74,0 0 1,0 6-35,0-1 1,0 6-39,0-1 0,-2-2 0,-3 2 1,4-5-44,-4 5 1,-1-7 49,1 2 0,0-7-201,5-3 0,0-1 98,0 2 0,0 1 48,0-6 0,-1 11 50,-4-2 0,3 5 96,-2 0 1,0 4-93,0 5 1,1 2 14,-7 4 0,5-3-39,-4 7 0,1-6 28,-2 1 1,-2 2-111,2-1 1,-2-1 60,-2-4 1,-1-7-101,1-3 0,0 2 112,0-2 0,1 6-12,4-1 1,-4 3 36,3 1 1,3 7 4,-3 3 1,1-1 100,-6 1 1,1 1-123,0 9 1,0-4 52,-1 4 0,1-2-24,0 1 0,-2-2-59,-3 2 0,2-2-4,-7-3 1,5 1-12,-4 0 0,4-5 11,-5 0 0,5-6-25,-5 1 1,7 2 8,-2-2 0,3 2 27,2-2 1,0 4 141,-1 6 0,0-1-93,-4 1 1,3 6-78,-3 4 0,-3 2-138,-2 2 0,-3 0-256,-1 0 0,-5 2 77,-1 2 0,-5 4-143,1 6 1,3 5-934,2 0 1,5 0 1449,4-4 0,-3 5 0,5 2 0</inkml:trace>
  <inkml:trace contextRef="#ctx0" brushRef="#br0">10436 8899 7224,'-14'-7'198,"6"0"105,-4 1 0,8 4-93,-5-2 84,6 2-104,-4 2 1,7 6 31,0 4 1,0 4-1,0 5 0,2 3-43,3 7 1,-2 5-1,6 4 1,-4 3-228,5 2 1,-7 4 142,1 1 1,0-1-84,0-4 1,-2-2 66,3-3 0,-4 1-215,-1-6 1,0-4-31,0-5 0,-1-12-248,-4 2 63,3-3 0,-6-3 127,4-3 1,2-5-48,-3-5 1,-1-3 27,1-6 1,1-6-247,4-4 0,0-3-190,0-1 679,0-7 0,6-8 0,2-7 0</inkml:trace>
  <inkml:trace contextRef="#ctx0" brushRef="#br0">10422 8956 7885,'10'0'-191,"-1"0"0,-4 0 519,4 0 1,1 0-74,4 0 0,2-4-125,3-1 1,3-1 190,6 1 1,1 2-132,-1-7 0,5 5-8,0-4 0,5 4-95,-4-4 0,3 6-86,-3-2 1,0 3 115,0 2 0,-1 0-127,9 0 1,-2 0-16,7 0 0,-1 5 39,1 0 1,-1 1-55,6-1 1,-7-4 84,-3 4 1,1-3 6,-5-2 1,3 0 31,2 0 0,1-5 8,3 0 1,5-4-21,10 4 0,-7-1-2,7 1 0,-8 3 116,2-2 1,-5 2-101,-8 2 0,-4 0-69,4 0 0,-4 0 66,9 0 1,-3 0-79,3 0 1,2 0 19,7 0 1,-5 0-23,1 0 1,-9 5-82,-2 0 1,0-1 60,-9-4 0,6 5 60,-1 0 0,5-1-29,4-4 0,-1 0 40,6 0 1,-5 0-42,6 0 0,-12 0-28,1 0 0,-8 0 24,-1 0 1,-3 0 6,-2 0 0,-4-1 75,0-4 1,-7 4-60,2-4 1,-2 3-20,2 2 0,-3 0 16,3 0 0,-3 0-3,-2 0 8,0 0 1,0 0 54,1 0 1,-6 5-30,1 0 1,-1 1 1,5-1 0,1-4-51,-1 4 1,0-3 27,0-2 1,0 0-34,1 0 0,-1 0 41,0 0 0,0 4-70,0 1 0,-4 0 43,-1-5 0,-4 1-35,5 4 0,-6-3 18,6 3 0,-7-2-107,2 1 49,-4-2 60,-1 4 0,2-1-144,3 0 128,-4 0 13,6-5-17,-7 0 174,0 0-111,0 6 1,0-3 110,0 7 0,0-6-96,0 6 1,0-6 9,0 6 1,-5-1-31,0 6 0,0-1 18,5 0 0,-4 7-154,-1 2 0,-5 6 135,6 4 0,-7 2-189,1 3 1,2 3-238,-1-3 0,4-4-281,-4-1 1,5-4-579,0-5 1,2-4 108,2-6 1134,0-6 0,0-1 0,0-7 0</inkml:trace>
  <inkml:trace contextRef="#ctx0" brushRef="#br0">10550 9411 7942,'-22'0'-1330,"1"0"1118,13 7 0,2-4 488,6 6 0,6-1 142,4 2 0,9-3-197,5-2 0,9-3 72,5 3 1,4-4-159,6-1 0,-2 0 155,6 0 1,6-1-293,8-4 0,12 2 114,-36-2 0,1 0 0,0 3 0,-1-1-48,4-1 0,-1-1 0,-3 3 0,1 1-69,-3-2 0,0 1 0,2 1 0,0 0-48,39 1 0,-40 0 1,0 0 28,39 0 0,-1 0-26,-12 0 0,-1 0 21,-14 0 1,-3 0-49,-1 0 0,-6 0 84,-4 0 1,2 0 78,-7 0 0,0 0-107,-5 0 1,-5 0-159,-4 0 376,-4 0 0,-2-6-383,-4-3 0,-9 1-410,-9-2 1,-12 1 595,-7-5 0,-13-1 0,-10 1 0</inkml:trace>
  <inkml:trace contextRef="#ctx0" brushRef="#br0">10763 9184 7974,'-14'-8'-1273,"-2"-3"1152,-3 6 0,3-1 158,-2 1 0,0 2 52,-1-7 0,-3 1 26,-6-5 0,-1 3 316,1-4-245,-1 4 0,6-17-8,-1 0 1,7-7 55,-2-8 0,4-6-17,6-3 1,-2-13-358,6-11 1,0-3 169,5 35 1,0-2 0,0 0 0,0-1-204,0 0 0,0-1 0,1-4 0,0-1 156,1-4 1,1 0 0,-2 4 0,2 0 28,4 1 0,1 0 0,-3-1 0,2 0 17,4 3 1,2 0-1,-2 2 1,2 0 5,0 3 0,2 0 0,0 4 0,0 0-152,1 0 1,1 1-1,15-28 56,6 2 1,-7 8 75,3 6 0,-4-2-279,-2 6 1,-1 1 148,-3 4 1,-4 7 103,-6 3 1,-1 3-179,-4 1 1,3 3 859,-8 2-990,1 3 443,-5 7 0,-2 6-153,-2 4 0,-6 8 3,-9 6 0,-3 9 129,-6 4 1,-2 11-100,-3 3 1,2 0 138,-2 1 1,3-11-47,2 1 1,-1-3-51,1 4 1,1-1-87,3 1 0,-1-3-152,6-2 0,-1 3-191,1-3 1,8-4 142,-4-1 0,4-3 239,-3-2 0,0 0 0,0 1 0</inkml:trace>
  <inkml:trace contextRef="#ctx0" brushRef="#br0">10706 6938 8098,'37'-23'0,"2"-2"-282,-6 6 0,1 0 113,-6 5 0,0 5 961,1-1 1,-1 7-354,1-2 0,1 4-285,3 1 0,-3 1-743,3 4 1,-8 4 157,-1 10 431,0-3 0,4 11 0,1-5 0</inkml:trace>
  <inkml:trace contextRef="#ctx0" brushRef="#br0">11375 6383 8064,'0'-14'0,"0"4"-728,0 1 419,0 6 569,0-3 0,0 7-34,0 4 1,4 4 45,1 10 1,1 5-106,-1 9 0,-2 3-15,7 7 1,-5-5-135,4 0 0,-4-6 97,4 1 1,-4-8-78,4-1 1,-4-12 39,5 3 0,-6-11-167,6 1 181,-7-3 0,8-10 3,-6-7 1,1-2-174,-1-11 0,-2 1 82,7-11 1,-6 0-193,6-5 1,-2 1 75,1-1 1,2 5-39,-6 0 0,4 8-65,-4 2 1,5 6-545,-6 7 115,7 1 236,-9 6 1,9 4 407,-6 8 0,0-1 0,-5 7 0,1-1 0,4 6 0,-4-1 0,4 0 0,-2 0 0,2 1 0,-2-6 0,7 0 0,-6-1-153,6 2 0,-4 1 388,8-6 0,-6-1 206,11-4 0,-6 5-104,6 0 0,1 0-78,-1-5 1,7-2-217,-3-3 0,3-4 155,-3-10 0,3 1-317,-7-5 0,1-1-71,-1-4 1,-8 4-61,3 0 0,-9 7-116,0-2 131,-4 3 1,-7 8 170,-3 4 1,-10 2-13,-5 2 1,2 3 126,-2 7 1,0 1-77,-4 12 1,0 3 425,-1 7 1,7-3-70,3 3 1,5 2 52,4-2 1,-1 0-204,7-5 0,5-5-181,9-4 1,9-4-93,4 0 1,4-8 138,2-2 0,1-5-492,3-5 1,-3-2 204,3-8 0,2-10-759,-2-3 998,-6-4 0,0-3 0,-5-1 0</inkml:trace>
  <inkml:trace contextRef="#ctx0" brushRef="#br0">12157 6056 8064,'-7'13'0,"-2"-4"0,1 9 295,-2-4 0,1 10-109,-5-1 0,0 4-81,-1 2 0,6-3 27,-1-2 1,7 1 59,-2-6 1,5 0-362,5-4 0,3-8 122,6-2 1,5-3-321,0-2 0,6-8 14,-1-6 1,3-2-188,1-8 0,-4 5 72,0-5 468,-7 7 0,4-10 0,-7 5 0</inkml:trace>
  <inkml:trace contextRef="#ctx0" brushRef="#br0">12228 6141 7902,'14'-7'-406,"2"-6"690,3 3 1,3-2-23,6-2 0,1-1-390,-1 1 1,1 0 132,-1 0 1,0 0-284,1-1 1,-7 1-367,-3 0-140,-3 6 349,-8 2 435,-2 6 0,-6 0 0,0 0 0</inkml:trace>
  <inkml:trace contextRef="#ctx0" brushRef="#br0">12427 5942 8064,'-8'0'14,"-5"0"0,12 2 116,-4 3 0,3 9 166,2 10 1,-4 4-64,-1 5 0,-5 4-184,6 5 0,-3 7 51,3 3 0,2-3-505,-3-1 0,5-10 149,5-5 1,3-8-44,6-1 0,7-13 299,2-2 0,4-6 0,2-3 0</inkml:trace>
  <inkml:trace contextRef="#ctx0" brushRef="#br0">12597 6113 8064,'-12'6'5,"2"4"1,2 4 555,4 5 1,2-3-141,-3 3 0,4-3-363,1-2 1,0 0 62,0 0 0,6-6-116,4-3 1,2-4 14,2-1 1,1-7-140,-1-8 0,5 0 1,0-9 0,0 0-201,-5-4 1,-5 4 72,1 0 1,-7 7 39,2-2 0,-4 8 295,-1 1 0,-6 7-165,-3-1 1,-6 2 114,-4 2 1,2 2-104,-7 2 0,1 4 158,-6 6 0,5-4-30,1-1 0,7-4-50,2 5-284,0-7 0,7 1 86,-2-8 0,4-4-184,10-6 1,3-2 106,6-3 1,2 3-24,3-3 0,-4-1 226,4 1 0,-3 4 58,-2 6 0,1-1 13,-1-4 0,0 6-80,0 4 1,5 2 396,0 2 1,0 0-180,-5 0 0,5 6 170,0 4 0,5 7-99,-5 2 0,5 6 310,-5-1 1,4 8-121,-4 1 0,-5 11 6,-4-1 0,-7-2-193,2-3 0,-4-7-45,-1 3 1,-6-9-32,-3-2 1,1-7 297,-2-2-284,1-6-1,-6-8 1,8-12-285,2-7 0,5-13-93,5-6 0,10-9-112,14-5 1,4 3 110,5 1 1,3 6-53,-3 4 0,1-2 75,-1 7 1,2 5 26,-7 4 0,5 7 37,-5-2 0,0 8-1,-4 1 0,-2 7-90,-4-2 1,-4 10 109,-9 5 1,-4 8-213,-6 6 1,-6 9 321,-4 5 0,-15 10 0,-5 2 0</inkml:trace>
  <inkml:trace contextRef="#ctx0" brushRef="#br0">12086 10307 8205,'-8'-6'-1055,"1"-2"1,7-2 939,0 1 115,0 6 0,7-10 0,1 5 0</inkml:trace>
  <inkml:trace contextRef="#ctx0" brushRef="#br0">4010 14401 8142,'-6'-14'-468,"4"6"1,2 10 387,9 12 1,-1 8 179,2 11 1,-5 11 185,4 13 0,-4 6 479,4 9 1,-4-3-659,4-3 1,-4-1 225,5-3 0,-1-4-511,5 4 90,1-4 0,-3-7-500,-2-4 1,2-14 383,-2-4 1,-2-12-551,1-3 388,-6-6 1,4-20-49,-7-7 0,0-19 414,0-10 0,0-5 0,-7-4 0,-1 0 0</inkml:trace>
  <inkml:trace contextRef="#ctx0" brushRef="#br0">4180 14401 8142,'23'-22'0,"3"3"-88,-2 10 1,9 2 184,5 7 1,10 8 185,4 6 1,6 2-139,-1 8 0,-3 0-17,-12 4 0,-1 2-145,-3 3 1,-9 5 103,-10 10 1,-5-4-349,-5 3 1,3 2 116,-8-1 0,-5-1-304,-9-4 0,-10 6 188,-9 3 0,-5-3-203,-9-2 0,-8 0 147,-6-4 0,1-5 316,-6-14 0,10-5-65,4-10 1,7-3-1,8-6 0,6-1 905,13-4 0,6-3-384,3-6 1,5 0 354,5 0 1,6-1-399,13 1 1,14 1-397,19 4 1,8-2-50,10 6 1,-2 0 31,3 5 0,-2-4 0,2-1 0,3 0 0</inkml:trace>
  <inkml:trace contextRef="#ctx0" brushRef="#br0">13877 7833 8125,'-14'-20'0,"0"4"0,-1-3 0,1 8-100,0 1 1,0 6 42,-1-6 0,6 5 359,-1-4 0,1 0-170,-5-6 0,4 1 33,1 0 0,4-7-355,-4-2 0,4-4 87,-5-2 0,6 1-25,-6-1 1,-1-5 116,-8-4 0,-3 3-4,-6 2 0,-2 3-43,-4 1 0,-2 1 5,-7 0 1,1-1 63,-1 1 1,4-1 183,-4 1 0,2-1 20,-11 1 0,0-2-291,-5-3 0,0 1 242,0-6 0,0 0-158,0-4 1,11 4-6,4 0 1,2 2-62,-2-2 1,-7-2 58,-3 7 0,-5-5-100,-5 5 0,-3 0-152,-6 4 0,5 1 208,0-1 0,5 1 24,0 0 0,-5-1 44,-6 1 1,-2 4-2,32 12 0,-1 0 1,-33-7 6,35 8 1,1-1-1,-27-10 48,5-2 1,-3-3 17,-1 3 1,-4 2-63,-1-1 0,0 4-1,0-5 0,8 7-49,6-2 0,0 1 52,5-1 1,-8 5 26,-2 0 1,-7 0-56,-2 4 1,0 4-7,-5 1 0,9 3-24,6 2 1,1 0 0,-2 0 0,-3 0-27,-6 0 0,0 5 55,0 0 1,2 4-88,2-4 1,4 5 70,6-6 1,0 7-1,1-1 0,-8-2-3,-2 1 1,-4 1 3,-1 4 1,7 0 11,2 0 1,4 2 6,1 3 0,-6 3-7,-4 7 0,-7 1-2,36-14 0,0 1 0,0-2 0,0 1 82,-33 22 0,6 0-77,4 5 1,1 0 77,-2-1 1,2 1-284,-6 0 0,31-22 0,0 0 220,0 0 0,-1 1 0,2 1 0,0 1-8,-23 24 1,2 10-9,3-1 0,24-24 0,1 0-52,1 0 1,0 1 0,-4 0-1,-1 0 56,1-1 0,-1 0 0,-4 2 0,-1-1-68,3-1 1,-1 1 0,-2 3 0,1 2 51,4 0 1,1 2 0,1-2 0,2 1-8,3 0 0,1 1 0,0-2 0,0 1 6,-1 0 1,1 0 0,0 2 0,0 0 2,-3-2 0,0 0 1,0 4-1,0 1 25,-3 0 0,1 0 0,0 2 1,1 1-107,0-3 0,1 0 0,2 0 0,0 0 158,1-3 0,3 1 0,1 3 0,2 1-62,-1 3 1,2 0-1,1-1 1,0 1 43,1 3 1,0-1-1,0-4 1,1 0-35,1-1 1,0 1-1,-1 3 1,-1 2-12,3 1 0,-1 1 0,-1 3 0,-1-1-4,0-2 0,0-1 1,-1 3-1,-1 0-45,0 2 1,-1 0 0,2 1 0,0 1 28,-1 0 0,-1 1 0,2-1 0,0-1-313,1 0 1,0-1 0,-1 1 0,1 1 316,0 4 1,0-2 0,2-4-1,2-1-4,0-1 0,1 0 0,1 0 1,0 0 67,0 4 1,2 1 0,1-4 0,0-1-148,0 3 0,1-1 1,2-3-1,1 0 190,-2-6 0,1-1 1,1 9-1,0 0-30,1-1 0,0-1 1,0 0-1,0-1-17,0 0 0,0-1 1,3-2-1,1-1-15,0-2 1,1 1-1,2 4 1,0 1 1,3 0 1,-1-1 0,0 3-1,0 0-38,2-5 0,1 0 0,0 0 0,0-1 31,2-4 0,0 1 0,1 3 0,0 0-46,2-1 0,0 0 1,0-1-1,2 0 31,2-1 0,1-1 0,-3-5 0,0-1-61,-1 2 0,1 0 0,0-2 0,0 0 36,3 1 0,-1 1 1,-2 0-1,0-1-2,0 1 1,0 0-1,0-3 1,1 0 40,3 1 0,2-1 0,0-3 0,2 0 50,3 1 1,1 0 0,-1 0 0,-1 1-67,2-1 1,0 0 0,-1 1-1,0-1-6,1 1 1,-1-2-1,-3-3 1,-2 0 63,1 2 0,0-1 0,3-3 1,-1-1-39,0 3 1,1-1-1,4-2 1,2-1 1,0 4 0,1-1 1,2-1-1,2 0-31,2 2 1,1-1 0,-3-2 0,-1-1 3,-1-3 1,0-1 0,-1-1 0,2-1-7,0-3 0,2 0 0,0 1 0,2-1-50,6 1 0,1-2 0,-4-1 1,0-1 43,4-1 1,0-1-1,-7-1 1,0 0-8,2-1 1,0 0 0,1 1 0,0-1-1,6 1 1,0-2-1,-1-1 1,-1-2 5,3 0 1,-1-1-1,-5-1 1,-1 0 41,1-1 0,1 0 1,0 0-1,2-1-10,6-1 0,1-1 0,-3 2 0,0 0 8,-2-4 1,0 0 0,-3 1-1,0-1-42,1-2 0,0 0 0,3-1 0,1 0 1,5-1 1,0 0-1,-2-2 1,-1 0-3,-4-3 0,0 0 0,0-1 0,0 0 22,2-1 0,1-1 0,2-1 0,0 0-160,5-3 1,-1-1 0,-3 1 0,-2 0 124,-4 0 0,0-1 1,2-1-1,1-1-24,2 1 1,0-1-1,-1-2 1,0 0 25,1 3 1,0-1 0,-4-2-1,0-2-63,-6 3 0,0-1 0,1 0 0,-1 0 30,1-2 0,-1-1 0,0 2 0,-1-1 16,4-4 0,0-2 0,-3 1 0,-1 0 49,-3-2 0,-1-1 0,-4 3 0,0 0-16,0 0 0,0 0 0,-1 0 0,0-1 86,3-1 1,1 0 0,1-3 0,-1 0-64,0 1 1,-1-2 0,-1-2 0,-1-1-15,1 0 0,-2-1 0,0-4 0,-1-1-14,-1-1 0,1-1 0,2-4 1,1 1 54,1 3 1,1 0-1,-1-2 1,1-1-50,2-1 1,-1-1-1,-7 1 1,-1-1-3,2-4 0,-1 0 0,-3 4 0,-2 0-17,-1 0 0,-1 1 0,0-1 0,1 0 10,-1-5 1,1 1 0,1 2 0,0 1-39,-2-1 1,1 0-1,-2 0 1,-1 1 36,-4 1 1,-1 1 0,-2 0-1,0 1-7,0-1 1,0-1 0,-4-1 0,0-2 30,-1 0 0,0-2 0,0 0 0,-1 0 48,-3 1 1,-1 0 0,3 0 0,0 0-44,-3-5 1,1 0-1,2 0 1,-1 0 53,-1-2 1,-1 0 0,3-1 0,0 1-11,-3 5 1,1-1 0,2-3 0,1-2 89,-1-2 1,0 1 0,1 3-1,1 0-62,0 2 1,0-1 0,0 1 0,1 0-26,-1-3 0,0-1 1,-2 1-1,-2 0-176,0-1 0,-1 1 0,-1 0 0,0 0 19,-1 4 0,0 1 0,0-4 0,-1-1 7,-1 0 0,-1-1 1,1 1-1,-2 0 61,0 2 0,-1 0 1,-1 0-1,0-1-84,1-1 0,0-1 1,-3 1-1,-1 0 140,0 0 1,-1-1 0,-2 2-1,-1 0-18,2 5 0,-1 1 0,-2-2 0,0-1 160,-2 3 1,-1 0 0,-1 0 0,0 1-80,-3 4 0,-1 0 0,-2-1 0,-1 1 78,-1 4 0,0 1 0,2-1 0,0 2-37,0 3 0,0 0 0,0-1 0,0 1 123,0-3 1,1 1 0,-1 1 0,0 1-70,-11-33 0,0 4-55,-1 1 1,1 1-282,-1-1 1,1-4 85,-1 4 0,1-2-162,-1 2 1,3 7 335,2 7 0,-3 6-278,3-1 1,-4 9-30,-5 5 0,3 9 441,-3 5 1,-4 5-550,-1 4 1,-3 6-138,-1 8 0,-9 11-379,-6 8 0,-4 11 450,-6 3 1,6 5-1315,8 0 1677,11 7 0,2-1 0,10 2 0,8-3 0,8 1 0</inkml:trace>
  <inkml:trace contextRef="#ctx0" brushRef="#br0">13351 15027 8317,'-2'-21'-104,"-2"7"104,2 0-1242,-11 6 991,12 0 1248,-6 2-693,7 6 1,0 3 57,0 6 1,0 2 161,0 13 1,0 8-169,0 10 0,0 7-103,0 8 1,0 6-17,0 4 1,-4-9-318,-1-1 0,0-5-229,5 0 0,0-3-257,0-6 0,0-7 134,0-3 1,2-11-796,3-7 652,2-7 1,8-23 280,-1-8 1,-5-12 293,1-12 0,-1-6 0,6-8 0,-1-4 0,0-6 0</inkml:trace>
  <inkml:trace contextRef="#ctx0" brushRef="#br0">13436 15169 8276,'8'-63'0,"0"11"-40,-3-1 0,4 14 11,10 6 0,-1 9 147,5 5 1,1 5 144,4 4 0,6 4-34,-1 6 1,5 6 12,-5 4 0,5 7-263,-5 2 0,-1 5-66,-9-5 1,2 6-118,-6-1 1,-1 4 85,-9 6 0,-2 2-236,-7 6 0,-4 7-24,-5 4 0,-7 2-42,-12 2 1,-7-2 18,-3-3 0,-9 3 123,-5-2 0,-7-6 278,2-4 0,4-7-78,10-8 0,7-7 78,2-7 0,11-6 314,4-8 92,3 0 0,10-8 41,6-6 1,12 0-45,12-5 1,9 3-59,5 2 0,9 1 3,6 4 1,-5-2-840,0 6 1,-5 0 490,-6 5 0,-2 0 0,-6 0 0,-1 0 0</inkml:trace>
  <inkml:trace contextRef="#ctx0" brushRef="#br0">13493 15866 8107,'-2'-13'-735,"-2"3"606,2 4 0,-9 8 409,6 2 1,-6 6-161,2 9 0,-4 3-39,-1 6 0,0 6-131,0-1 0,-5 6 106,0-1 1,-2-3-205,2-2 1,3-3 116,-3-2 1,8-5-585,2-4 28,6-4 163,-4-7 424,7-8 0,0-14 0,0-8 0</inkml:trace>
  <inkml:trace contextRef="#ctx0" brushRef="#br0">13465 15979 8107,'33'-6'-143,"0"-4"1,5 4 121,-5 1 0,0 4 110,-4 1 1,-2 0 44,-4 0 1,-1 1-245,-3 4 0,-8-2-379,4 7 0,-11-5 155,1 4 334,-3 0 0,-15 6 0,-3-1 0</inkml:trace>
  <inkml:trace contextRef="#ctx0" brushRef="#br0">13465 16065 7640,'1'11'-53,"4"3"120,-3-3-88,4 9 0,-1-1-132,-1 0 0,1 5 153,-5-5 0,0 6 0,0-3 0</inkml:trace>
  <inkml:trace contextRef="#ctx0" brushRef="#br0">13024 16463 7166,'-10'19'-542,"1"0"1,1 1 508,-1-1 0,-3 8 354,8 6 1,-1 5-131,5-5 0,0 7 233,0-2 0,0 3-77,0 1 1,2 1-208,2 0 1,-2 4-32,3 0 1,-2-4-111,2-5 0,-4-7-145,4 3 1,-4-6 14,-1-4 0,0-4-751,0-5 60,0-1 432,0-6 390,-6-2 0,-2-12 0,-6-2 0</inkml:trace>
  <inkml:trace contextRef="#ctx0" brushRef="#br0">13138 16548 8025,'28'-14'0,"1"-1"0,-1 0-258,0-4 0,1 3 103,-1-3 0,13-2 434,7 2 0,7-1-68,7 1 0,7 3-424,7-3 0,0 3 336,-5 2 1,-6 0 12,-4 0 0,-2 6 74,-2 3 0,-2 4-34,-3 1 0,-5 1-239,-9 4 0,-3 3 118,-7 6 1,-5 0-215,-4 0 1,-5 2 55,-5 3 0,-2 2-20,-7 2 1,0 4 281,0-3 0,0 3-208,0 1 0,-2 1 140,-3-1 1,-1 5-69,-4 0 0,-1 7 116,7-2 1,-3 3-68,3 2 1,0-4-75,-5 4 0,6-2-43,-2 11 1,-1-6-133,1 1 0,-6-3 74,1-1 1,3-2-140,-3-3 1,1 1-190,-6-5 0,1-1-5,0-5 436,-7-6 0,-1 5 0,-6-5 0</inkml:trace>
  <inkml:trace contextRef="#ctx0" brushRef="#br0">13038 17628 8029,'-14'-6'394,"0"-3"185,6 2 0,3 1-554,10 6 0,4 2 22,10 2 1,5 4-21,9 6 1,3-4 162,7-1 1,0-6-308,-1 2 1,7-3 50,3-2 1,5-7 58,5-2 0,1 0-191,3-6 0,-4 9-191,-10-8 1,-6 3-281,-13-4 0,-1 6 65,-13 0 604,0 5 0,-11-8 0,-2 4 0</inkml:trace>
  <inkml:trace contextRef="#ctx0" brushRef="#br0">13294 16889 7991,'8'-14'-430,"-2"6"1,-1 5 665,0 12 0,4 7-54,-4 13 1,4 5-13,-4 4 0,0-1-99,-5 0 1,1-5-1,4 1 0,-3-8-185,3-1 150,-4-6 0,4-3-205,0-5 174,-1-7 1,-4-3-67,0-9 0,0-9 7,0-1 0,2-6-185,3 1 1,-4-7-12,4-3 0,-3-3 23,-2 3 0,4 6 175,1 4 0,1 8 163,-1 2 86,-3 6 1,9 11-77,-7 7 1,8 6 24,-3 12 1,-1 5-33,1 1 1,-5 3 81,0-3 0,3-3 12,-3-7 0,6-4-72,-5-5 0,6-3-52,-2-2 24,4-4 1,3-12-261,2-4 0,-2-7 69,3-2 0,2-6-138,-2 1 1,1-1-74,-1 1-613,-3-3 907,5 18 0,-7-10 0,0 11 0</inkml:trace>
  <inkml:trace contextRef="#ctx0" brushRef="#br0">12086 18197 8007,'-10'0'-991,"1"0"804,5 0 151,-2 6 0,1-3 319,1 7 0,-1-5-70,5 4 0,0 1-132,0 4 0,0 0-2,0 0 1,1 1 89,4-1 0,-2 2-68,7 2 1,-5-2-5,4 3 1,1 2-47,4-2 1,2 0 50,2-5 0,5 5-134,5 0 1,7 0 73,3-5 0,4 0 21,6 0 0,-2-4 1,6-1 1,0-4 33,5 5 1,-2-7-69,-3 1 1,3-2-9,-2-2 1,8 0-203,6 0 1,2 0 42,2 0 0,-1 0 75,-4 0 0,-3 0 69,-6 0 0,0 0-140,0 0 1,11 5 104,3 0 0,3-1 150,-3-4 0,-6 0-81,-3 0 0,-4 0-27,-1 0 1,0 0-60,0 0 0,-1 0 74,1 0 1,0-1-173,0-4 1,-8 2 81,-6-7 0,-2 6-35,-8-6 1,-5 7 23,-4-2-14,-7-3 0,4 7-5,-7-4 42,-6 3 363,-2 2 0,-6-1-238,0-4 170,0 4-232,-6-12 1,-2 10-3,-6-7 0,0 1-10,0-5 1,-1-1 2,1 1 1,0 3-14,0-3 1,-7 8-21,-3-9 1,1 4 21,-6-3 0,2 5-10,-10-1 1,-1 5 14,-5-4 0,-1 6-3,-4-2 1,9-1-52,-4 1 0,4-5 51,-4 6 1,0-7-7,1 1 0,-7 4-15,-3 1 0,-10-1-6,-4 1 1,-4-4-56,-1 4 1,11-5 217,3 6 0,-1-6 31,-4 5 0,-6 1-83,2 4 0,-8 0 67,-2 0 0,2 0 12,7 0 1,4 0-20,6 0 1,-1 4-48,-4 1 1,-3 6-8,-6-1 1,3 2 85,7 3 0,-1 0-79,10 4 0,8-3 92,1 3 1,10-5-74,0-4 0,9 2 64,5-2 1,3 2-125,2 3 0,6-6-92,3 1 1,4-1-69,1 5 1,6 1-298,4-1 0,7 5-438,2 0 0,8-2 57,1-7 786,7 2 0,14-10 0,1 4 0</inkml:trace>
  <inkml:trace contextRef="#ctx0" brushRef="#br0">13450 17742 8027,'0'-8'-184,"0"2"1,-4 7 226,-1 4 0,-6 5 288,1 9-150,-2-4 0,-2 11-242,-1-7 0,1 6 100,0-1 0,-5-2-57,0 1 1,-2-4 57,2 5 0,4-7-201,-4 2 1,3-3-34,2-2-203,0-6-292,-1 5-41,7-11 730,8-2 0,15-8 0,7-7 0</inkml:trace>
  <inkml:trace contextRef="#ctx0" brushRef="#br0">13735 17813 8027,'8'0'-1601,"-4"0"1367,-8 0 1,-6 6 233,-9 4 0,-3 3 0,-6 7 0,-1 2 0</inkml:trace>
  <inkml:trace contextRef="#ctx0" brushRef="#br0">13422 17927 8027,'14'0'-57,"0"0"0,1 1-56,-1 4 0,0 5 317,0 9 0,5-2 357,0 7 0,0 4-520,-5 5 1,-4 5 9,-1-5 1,-6 1-234,2-6 1,3-4-37,2-1 218,2-12 0,2 8 0,1-11 0</inkml:trace>
  <inkml:trace contextRef="#ctx0" brushRef="#br0">14531 15411 7999,'-14'-15'0,"1"6"80,4-1 146,2 7 38,7-3-85,0 6 1,13 0 5,6 0 1,8 6-40,6 4 1,11 6-57,13-2 1,11 3-301,8-7 0,-36-6 0,0 0 3,36 5 178,0-6 0,-10 3-61,1-6 0,-3 0-205,3 0 1,-6 0 68,-8 0 0,-6 0-67,-9 0 1,-3 0-173,-7 0 1,-6-1 464,-3-4 0,-6-1 0,1-4 0,3 4 0</inkml:trace>
  <inkml:trace contextRef="#ctx0" brushRef="#br0">15654 15311 7999,'14'6'-183,"1"4"0,-1-2 256,0 1 1,0-4 265,0 4 0,1-4-184,-1 5 1,0-7-41,0 2 0,1 1 43,-1-1 0,-5-1 114,1-4-183,-7 7 1,2 1 40,-10 6 1,-5 2-255,-9 3 0,-4 3-34,-10 6 0,-4 5-54,-5 0 0,5 5-57,4-4 1,9-8-631,5-7 899,10-3 0,3-2 0,6 1 0</inkml:trace>
  <inkml:trace contextRef="#ctx0" brushRef="#br0">16109 14799 8066,'0'-22'-395,"0"2"157,0 5 390,6 8 0,4 3-102,9 14 0,-3 7 244,3 16 1,-4 4-121,0 5 1,-1 7-111,0 3 0,-6 5 0,-3 5 1,1 3-214,-1 6 0,0-6 190,-5-4 0,0-9-150,0-4 1,0-7-478,0-8 274,0 0-82,0-17 0,1-10 149,4-15 0,-2-10-109,6-10 0,-4-7 354,5-7 0,-1-6 0,5-7 0</inkml:trace>
  <inkml:trace contextRef="#ctx0" brushRef="#br0">16337 14899 8066,'6'-13'0,"3"4"0,10 2-1,5 7 0,5 7 120,4 2 0,3 10-25,7 5 0,4-2-53,0 2 1,4-7-201,-8 2 0,1-2-22,-11 2 1,-1-3 165,-9 3 1,-4-2-65,-9 2 0,-4 3 73,-6 7 0,-8 1-139,-6 3 1,-14-1-49,-15 6 0,-8 0-54,-10 4 1,2-6 15,-2-2 1,4-1 309,5-5 1,4 2 47,10-11 1,7-5-90,12-4 361,0-7 1,19 2-136,0-10 0,8-3-8,11-6 1,9 0-241,10 0 0,11 4-137,8 1 0,0 1-80,4-2 1,-2 4 200,-2 6 0,-5 0 0,0 0 0,0 0 0</inkml:trace>
  <inkml:trace contextRef="#ctx0" brushRef="#br0">16507 15624 8053,'-14'1'-274,"0"4"0,4 3 235,1 6 0,-5 2 15,-5 3 1,0 3 1,4 7 1,1-6-31,0 1 0,0-7-96,0 2 0,4-4-382,1-6 157,-1 4 373,2-12 0,-4 6 0,4-7 0</inkml:trace>
  <inkml:trace contextRef="#ctx0" brushRef="#br0">16450 15752 8053,'49'0'-641,"-3"0"448,6 0 1,0-5 312,5 0 1,-8 1-85,-6 4 0,-7 0 165,-7 0 1,-2 0-270,-4 0 1,-9 6-224,-9 3 1,-3 4 290,-2 1 0,-13 7 0,-3 1 0</inkml:trace>
  <inkml:trace contextRef="#ctx0" brushRef="#br0">16635 15794 8029,'8'7'-1235,"-6"1"1338,-7 6 0,-6-5 81,1 1 0,3-1 209,-3 6 1,5-1-127,-4 0 1,6 5-102,-2 0 0,-1 1-129,1-1 1,-1 3 96,1 7 0,3-1-133,-3 1 0,-1-1-78,1 1 1,-1 1-187,1 3 0,4-8-919,-4 4 1182,3-4 0,-4-3 0,-2-2 0</inkml:trace>
  <inkml:trace contextRef="#ctx0" brushRef="#br0">15981 16349 7015,'5'14'-142,"0"0"1,1 8 292,-1 7 0,1 1 274,4 8 0,1 0 223,-7 4-434,7 1 0,-9 6 0,3 3 0,-2-1-12,2 1 0,-4 5-151,4 4 1,-4-1 88,-1-8 1,-4 1-251,-1-11 1,-1 2 62,1-10 0,3-8-679,-2-7 105,2-3 202,2-8 0,0-8 90,0-9 0,2-12-250,2-7 579,11-7 0,7-20 0,6-4 0</inkml:trace>
  <inkml:trace contextRef="#ctx0" brushRef="#br0">16436 16292 7945,'14'-5'0,"1"1"0,5-1-171,4 5 1,9 0 101,5 0 1,9 0 374,5 0 1,4 0-137,1 0 1,-7-5-188,-2 0 1,1-4 83,-2 4 0,0-1 7,-4 1 1,0 3 68,-1-2 1,-5 2-95,-4 2 1,-3 5-41,-2 0 1,-4 6 43,0-2 1,-9 9-124,0 0 1,-3 8 69,-7-3 1,0 11 24,-5 4 1,0 7-16,0 3 0,-7 5-27,-2 0 0,-4 0 5,-1-1 0,0 4 19,0-4 1,-1-2-183,1 2 0,2-10-65,2 0 0,-4-4-115,0 0 1,-7-3 147,-7-7 0,-1-1-44,1-3 1,-2-2-77,-3-3 1,1-3 326,-6 3 0,-6-4 0,-8 0 0,-4-1 0,0 0 0</inkml:trace>
  <inkml:trace contextRef="#ctx0" brushRef="#br0">16322 17387 7945,'-31'-5'0,"2"0"318,10-6 1,5 8-20,9-6 1,5 5-106,5 0 0,11 2 41,12 2 0,2 0-220,8 0 1,8 0 73,11 0 0,1 0-333,9 0 1,-13-5 90,-2 1 1,-2-6-80,-2 5 1,-9-4-113,-10 4 1,-4-1-943,-11 1 486,3 3 800,-15-4 0,-2 0 0,-8-2 0</inkml:trace>
  <inkml:trace contextRef="#ctx0" brushRef="#br0">16351 16676 7945,'0'-22'-680,"0"1"606,6 13 0,-3 5 38,7 13 1,-5 5 342,4 14 1,-6 4-72,2 0 0,1 5-16,-1-5 0,4 5-121,-4-5 0,0 1 37,-5-6 0,2-1-11,2-3-238,-2-4-85,4-12 153,-6-2 0,2-18-232,2-7 1,-2-7 91,3-2 1,3-5-29,1 0 1,4-7 54,1 2 1,0 3-71,0 2 0,1 10 81,-1 4 368,0 3-150,0 8 0,-1 14 201,-4 13 0,-1 7 87,-3 2 1,-3 5-121,2 0 0,4 5-20,2-5 1,-2 5-36,1-5 0,-1-6 33,2-8 0,2-5-150,-2-4 1,2-4 1,3-6 1,-1-8-121,0-6 1,5-6 89,0-9 0,5-4-223,-5 0 1,-1-2 62,-3 2 1,-3 8-1005,-2-4 608,-4 10 517,-6 5 0,0 8 0,0 6 0</inkml:trace>
  <inkml:trace contextRef="#ctx0" brushRef="#br0">16621 17401 7939,'-22'0'51,"3"0"1,3 1-1,2 4 0,0 2 23,-1 2 1,1 5 74,0 0 1,0 2 195,0 8 1,-1-7-373,1 2 0,5 2 73,-1-2 1,2 0-393,-1-5-193,-4 0-225,12 0 206,-6-6 169,7-8 1,0-8 161,0-6 0,0 5 227,0-1 0,7 7 0,2-2 0,4-1 0,1 1 0,2 0 0,3 5 0,-2 0 0,7 0 0,-7 0 0,2 0 0,2-4-6,-2-1 1,0-4-25,-5 4 0,0-2 60,0 3 1,-4 2 4,-1-3-147,-6 4 113,4 1-1,-7 0 0,-7 6 0,-1 2 0</inkml:trace>
  <inkml:trace contextRef="#ctx0" brushRef="#br0">16593 17600 7939,'-15'6'-706,"1"-4"1,6 3 1313,3-10-569,4-3 195,1-6-119,6-1 1,-3 3 42,7 2-76,-7 4 1,8 8-21,-6 2 0,0 6 36,-5 9 0,0 3 11,0 6 0,0-1-4,0-3 0,-2 7-124,-3-2 1,4 1-45,-4-6 0,3 1-150,2-6 0,0 0 213,0-5 0,7 0 0,1 0 0</inkml:trace>
  <inkml:trace contextRef="#ctx0" brushRef="#br0">16763 18183 7939,'-9'0'-13,"-1"0"0,1 0 27,-5 0 0,-2 0 105,-3 0 1,1-2-136,-5-3 1,-1 4 180,-4-4-56,-1 4 1,1-4-41,-1 0 0,1 0 53,-1 5 1,1 0-196,-1 0 0,-5 0 110,-4 0 0,-6 0-23,-9 0 0,0 5 57,-14 0 1,1 6-268,-5-2 1,3 9 320,6 1 1,1 11 163,9-2 1,-4 4 42,0-4 0,0 1-137,4-1 0,3 0-50,6 1 0,7-2 24,3-4 0,9 3-130,5-7 0,8 1 29,2-1 1,7-3-141,2 3 0,13-5 81,11-4 0,9 2 271,5-2 1,9 2-369,5 3 1,-1-6 83,1 1 1,-2-3-64,3 3 0,3-2 99,1-3 1,8 1-496,11 3 1,-3 4 349,2-4 0,-2 3 55,-2-3 1,-3 4 23,3-4 0,-1-1 3,-30-3 0,0-1 0,36 0 70,-36-2 0,1 0 0,38 0-62,1-2 0,-2-3 10,-7-7 1,6-1 9,-37 0 0,1-1 1,0 2-1,0 1-3,-1-3 1,0 0-1,31-12-65,-9-4 1,-10-1-158,-4 1 0,-11 4 133,-3 1 0,-11 5-156,-4-1 304,-3 3 1,-8 7-77,-3-1 1,-15 7 33,-4-1 0,-10 2 234,1 2 0,-4 0-118,-2 0 0,-5-5-81,-4 1 1,-5-8-59,-4 3 0,-10-10-49,-10-5 0,-2 2-382,-2-1 0,4-3 376,1-7 1,-5 1-251,34 13 0,-2 1 0,-4 1 1,-1 0 325,2-2 1,-1 0-1,2 6 1,1 0-102,-31-16 0,13 6 120,11-1 0,10-1-358,9 6 0,6 0 330,7 4 0,1 1 0,0 0 0</inkml:trace>
  <inkml:trace contextRef="#ctx0" brushRef="#br0">17375 15340 7966,'-13'-2'-534,"3"-3"1,3 4 58,2-4 449,3-3 98,-4 0 1,6-1 310,0-1-313,0 7 47,0-3 90,0 6 188,0 0-260,6 0 0,2 4 125,6 1 0,1 1-108,-1-1 1,2-3 99,2 3 1,5-4-246,5-1 1,0-1 147,1-4 0,6 3-231,3-3 0,3-1 59,1 1 0,1 1-131,0 4 0,-1 0-186,1 0 0,-7 4-151,-3 1 0,-9 5 105,-5-6 1,-3 6 379,-2-5 0,-6 6 0,-2-3 0</inkml:trace>
  <inkml:trace contextRef="#ctx0" brushRef="#br0">17886 15084 7441,'15'0'-315,"-1"1"158,0 4 1,0 4 109,0 10 1,2-3 150,3 3 0,-3 2-55,3-2 0,-5 0-21,-4-5 10,2 6 0,-10-4 83,3 3 1,-4-2-61,-1 2 1,-8-3-39,-6 3 1,-3 3-17,-12 2 0,4-2 33,-8 2 1,-2-2-188,2 2 1,0-1 101,4-9 0,7 4-137,3-9 1,8-2-65,2-3 0,7-5 246,2-9 0,13-5 0,9-14 0</inkml:trace>
  <inkml:trace contextRef="#ctx0" brushRef="#br0">18256 14998 7966,'9'27'-167,"1"6"0,-5 7 111,4 2 1,-6 1 284,2 0 0,-3 4-65,-2 1 1,0 2-33,0-7 1,0 1-220,0-11 1,4-1-650,1-9 463,6 4 1,-8-12 117,7-1 1,-5-6-138,4-8 0,-6-8 98,2-6 0,-3-7 194,-2-7 0,0-7 0,0-2 0</inkml:trace>
  <inkml:trace contextRef="#ctx0" brushRef="#br0">18327 15155 7966,'14'-22'0,"2"1"-27,3 7 0,8 6 114,6 3 1,11 4-90,-1 1 1,4 6 22,1 3 0,-4-1-211,3 2 0,-2-5 170,-3 4 1,-1-6-51,-3 2 1,0 1-2,-9-1 1,1 6 99,-11-2 1,-7 4-93,-7 1 0,-7 7 39,-7 3 0,-7 2-149,-12 3 0,-7-1 55,-3 1 1,2-1 35,-2 1 1,0-3 100,-5-2 0,5-5-1,0-9 1,13 1 396,1-7-157,7 1-94,9-5 0,8-6-38,10-4 1,9 4-185,4 1 0,7-1-1,-1 1 1,2 0-138,-7 5 1,-3 2 195,-3 3 0,5 3 0,-1 6 0</inkml:trace>
  <inkml:trace contextRef="#ctx0" brushRef="#br0">18555 15539 7966,'-16'6'124,"-3"3"1,1 4 0,-5 1 0,-1 5-119,-4 0 0,-1 11 13,1-1 0,4 4-216,0 0 0,2-3-55,-1 3 1,-3-8 148,7-1 1,2-7-221,7 2 246,-2-9-74,10-4 1,-2-6-124,8 0 1,10-6 59,10-4 1,9-4 220,5-5 1,10 3-8,4-3 0,8 4 0,1 0 0,1 6 0,-5-1 0,-8 3 0,-6-3 0,-4 4 0,-11 6 0,-2 0 0,-12 0 0,0 0 0,-6 1 0,-3 4 0,-10 3 0,-4 6 0,-6 0 0,-4 1 0,-3-1 0,-6 0 0</inkml:trace>
  <inkml:trace contextRef="#ctx0" brushRef="#br0">18555 15823 7966,'7'-6'-366,"6"4"414,-3-3 0,-2 4-8,1 1 0,-1 1 140,1 4 0,-1 9-146,-3 10 0,-3 3-24,2 1 0,-4 1-153,-4-1 1,0-1 15,-5-3 1,6 1-546,-2-6-3,-3 6 675,7-9 0,-12 4 0,5-5 0</inkml:trace>
  <inkml:trace contextRef="#ctx0" brushRef="#br0">18171 16363 7995,'-10'0'-356,"1"0"-78,6 0 1,-4 6 416,7 4 0,2 9 421,3 5 0,-2-1-63,6 6 0,-4-4-29,4 8 1,-4 2-2,5-2 1,-7 5-212,2-5 1,1 5 26,-1-5 1,4 2-107,-4-2 1,1-8-190,-1 4 0,-4-9-179,4 4 0,-3-11 30,-2 1-145,0-9 190,0 1 0,0-8-69,0-2 1,-2-6 17,-3-9 0,4-1 323,-4-4 0,4-8 0,1 4 0,0-4 0,0 4 0</inkml:trace>
  <inkml:trace contextRef="#ctx0" brushRef="#br0">18341 16491 7995,'35'-22'0,"0"0"-98,3 3 0,8 3-134,-4-3 1,4-1 347,-3 1 1,-1 0 289,1 4 0,-5 1-258,0 0 0,-7 1-68,3 4 0,-4 3-2,-2 6 0,-1 1-34,-3 4 0,1 3-168,-6 6 1,-2 7 100,-7 2 0,1 4-123,-7 2 0,0 1 127,-9 3 0,-3-3-155,-6 3 0,-7-3 59,-2-2 0,-4 1 16,-2-1 1,1-1-157,-1-3 0,1 1 129,0-6 1,-3 5-12,-2-5 0,-3 0 72,-7-5 0,-6 5-9,-3 0 1,2 0 44,-2-5 1,10 0 135,0 0 0,15-1 34,3-4 1,8-1-37,7-3 1,3-2 187,6 7 0,8-7-37,6 2 1,8-4-61,11-1 0,3 0-131,7 0 0,4-1-87,1-4 0,4-3 84,-5-6 1,-4 0-99,-5-1 0,-8 7-638,-2 4 281,1-4 252,-13 6 1,-1-4 140,-5 6 0,-7 6 0,3 2 0</inkml:trace>
  <inkml:trace contextRef="#ctx0" brushRef="#br0">16365 17472 7920,'-14'0'0,"4"-5"1,1 1 82,-1-1 0,-4 5 65,0 0 1,4 5-147,1-1 0,1 12 146,-1-2 0,-4 5-166,4 0 0,-6 3 171,-4 7 0,2 4 2,-7 0 1,-1 7-99,-8-3 1,-4 6 2,-5 4 0,-1-2-137,1 2 0,0-3 168,5-1 0,-3 4-14,7 1 1,6-7-63,8-8 0,3-5 50,2-4 0,6-8-528,3-7 138,4-5 1,7-4-107,4-10 0,9-9 42,4-5 0,12-7 389,8-2 0,6-7 0,8 4 0</inkml:trace>
  <inkml:trace contextRef="#ctx0" brushRef="#br0">17048 17415 7760,'7'0'-1397,"6"0"1667,-11 0 708,4 0-676,-6 6 1,5 4-147,-1 9 0,1-2 177,-5 7 1,2 1-1,2 8 0,0 2 16,5 3 0,1 3-169,4-3 0,5 3 53,0 2 1,6-1-86,-1 1 0,1-2-149,-1-3 1,3 2-312,-4-7 1,3 5 208,-3-5 1,-2 0-628,-7-5 1,0-1 91,0-3 638,-6-4 0,-1 1 0,-7 1 0</inkml:trace>
  <inkml:trace contextRef="#ctx0" brushRef="#br0">13138 17657 8004,'-15'-13'-286,"1"4"0,0 2 63,0 7 1,0 0 109,-1 0 0,0 2 329,-4 3 1,1 4-4,-6 10 0,1 5 13,-6 9 0,-4-3-91,0 3 1,0 3 7,4 2 0,-4-1-60,0 1 1,0-7 14,4 2 0,1-3-10,0-1 1,-1-2 24,1-4 0,-1-2-157,1-7 0,10-4-176,4-1-33,3-6 0,5 4 6,6-7 0,12-2-158,12-3 0,9-1 59,5-4 0,5-2 346,4 2 0,4-9 0,6-3 0</inkml:trace>
  <inkml:trace contextRef="#ctx0" brushRef="#br0">13948 17742 8134,'14'6'59,"0"4"1,7 9 118,3 5 1,-2-2 70,2 1 1,1 1 401,8 4 0,-3 6-331,3-1 0,-3-2-145,-1-7 0,4 1-163,0-6 1,0 5 123,-4-5 0,-3 2-774,-2-3 0,1 0 638,-6 6 0,7-7 0,-4 3 0</inkml:trace>
  <inkml:trace contextRef="#ctx0" brushRef="#br0">18356 17173 8073,'-15'8'-59,"3"5"26,2-4 0,-2 4 1,4 1 453,0 1 0,-3 3-98,6 1 0,-5 5 49,6-5 1,-3 6-185,3-1 0,1 3-51,-7 1 1,5 1-18,-4-1 0,1 5-210,-2 1 0,-2 3-258,2-3 0,2-1 251,-1-5 1,6-6-586,-2-3-287,3-3 160,2-8 1,7-8 808,2-9 0,10-17 0,3-4 0</inkml:trace>
  <inkml:trace contextRef="#ctx0" brushRef="#br0">18768 17131 8073,'14'6'187,"0"2"48,1 6 0,-1 5-448,0 0 0,0 6 59,0-1 1,5 3 902,0 1 1,5 1-495,-5-1 1,6-6-488,-1-3 0,3-3-123,1-2 0,-1 1 355,-3-1 0,3 6 0,-5 2 0</inkml:trace>
  <inkml:trace contextRef="#ctx0" brushRef="#br0">19251 17771 7845,'-8'0'-917,"2"0"838,6 0 138,0-7 0,0 4 161,0-6 1,0 4 117,0-5-2,0 7-296,-6-3 0,3 6 5,-7 0 0,1 0 16,-6 0 0,0 1-6,-4 4 0,1-2-32,-5 7 0,0-5 52,0 4 1,-7-4-134,6 4 0,-6-6 121,6 2 0,-1-2-2,1 2 0,-1-3-3,6 2 0,-5-2 15,5-2 0,-1 0 8,1 0 0,2 5 8,-7-1 0,0 6-100,-4-5 1,-1 6 75,1-2 0,-2 4-104,-3 1 1,-2 5 70,-3 0 1,-1 0-18,5-5 0,-4 0-40,5 1 1,0-3-2,5-2 0,-1 2 6,1-2 1,1-2 1,3 1 1,-3 1 149,4 4 1,1-5-119,-2 1 0,2-1 16,-2 6 1,-3 3 1,4 1 1,0 5 3,0-5 0,4 5 7,-5-5 1,7 4 2,-2-4 0,5 5-23,4-5 1,-1 0-7,6-5 0,-1 0 99,1 1 1,4-1-89,-4 0 1,10 2 160,4 3 1,4-3-31,1 3 0,6-4-43,4 0 1,8-1 17,1 0 0,6-1 21,-1-4 1,5 2-77,4-6 0,1 0-95,9-5 1,4 0-100,15 0 0,-2 0 198,7 0 1,-10-5-292,-5 0 1,2-1 21,-11 1 1,5 4-83,-1-4 0,4-2 197,6 3 1,-1-1 158,-4 5 0,-3 0-71,-6 0 1,-6 0-69,-4 0 1,5-6 179,5-4 1,2-2-50,7-3 1,-6-4-139,2 0 0,-6-6 41,-3 1 0,-11 2-26,-9-1 1,-3 4-7,-1-5 0,-7 5-115,-3-5 0,-5 7 68,-4-2 0,-4 3 87,-6 2 1,0-5-197,0 0 339,-6 0-196,-9-1 1,-7 2 30,-6-5 0,-4 0-80,-6 0 1,-3-6 19,-16 1 0,-4-2-121,23 11 1,0 0 0,-28-13 119,-1-1 1,4-6-37,6 1 0,-1 0-10,10 9 0,2 3-82,9 2 0,3 3 220,11 7 0,1-3 0,3 3 0,-3 2 0</inkml:trace>
  <inkml:trace contextRef="#ctx0" brushRef="#br0">19123 15510 8102,'-14'-19'-467,"0"0"0,6-1 339,3 1 0,5 1 1,5-4 410,4 2 0,12 2 115,7 9 1,7 4-85,8 10 1,1 3-262,3 6 1,-1 2-31,6 3 0,2-4-221,8 4 0,-2-3 141,6-2 0,-12-4-150,-2-1 1,-8-1-51,-6 2 0,-5-4 257,-9-6 0,-4 6 0,-5 2 0</inkml:trace>
  <inkml:trace contextRef="#ctx0" brushRef="#br0">19820 15311 8071,'8'-6'-652,"0"4"456,-3-3 1,2 9 177,8 0 1,-6 7 66,1-1 0,-1 4 115,5 5 1,-4-3-63,-1 3 1,-6-3 11,2-2 1,-3 2-10,-2 3 0,0-4 120,0 4 0,-7-1-260,-2 1 0,-4-4 73,-1 4 0,-5 2-905,0-2 292,0 0 575,11-5 0,2 0 0,6 0 0</inkml:trace>
  <inkml:trace contextRef="#ctx0" brushRef="#br0">20574 15510 8340,'14'0'-977,"2"0"977,2 0 0,5 6 0,5 2 0</inkml:trace>
  <inkml:trace contextRef="#ctx0" brushRef="#br0">21270 15610 7927,'8'0'1712,"3"-2"-1559,-6-3 1,6 4-409,-2-4 1,-1 3-1386,2 2 1640,-7 7 0,10 1 0,-6 6 0</inkml:trace>
  <inkml:trace contextRef="#ctx0" brushRef="#br1">14474 16235 8071,'0'-14'-331,"0"4"-42,0 1 0,0 0 132,0-6 1,0-4 137,0 0 1,5 0 473,0 5 1,4 0-50,-4 0 0,4 0 136,-4-1-23,0 1 424,-5 0-601,0 6 0,-2 2-47,-3 6 1,-2 0-172,-8 0 0,1 0 122,0 0 0,0 4-185,-1 1 0,0 0 15,-4-5 1,3-2 2,-3-2 0,3-3 13,2-2 0,-5-4 5,0 4 0,-2 1-21,3-2 1,-5 2 14,-5-1 1,-2 3-97,-3 6 0,1 0 78,-6 0 0,2 1-125,-2 4 1,-5 3 76,1 6 0,-1 0 40,-4 0 0,-2 5-46,1 0-694,-5 0 732,2-4 1,-4-1 32,3 0 0,-2 0 12,7 0 1,4 1 29,5-1-52,0 0 14,-11 0 1,3 1 0,-6-1 1,-2 2-120,-7 2 0,2 1 101,-2 10 0,4-4 34,5 8 0,-4-1 5,4 1 1,3-1-31,2 6 0,-4-1 4,-1 6 1,-1-5-113,0 0 0,0-5 108,5 5 1,6-5-39,4 5 0,5 0 53,-5 5 0,9 1-1,-4 3 0,5 4 1,-10 6 1,5 0-3,-5-1 0,3-2-50,-8 3 0,4-8-217,-9 8 0,9-3 205,1 2 1,27-36 46</inkml:trace>
  <inkml:trace contextRef="#ctx0" brushRef="#br1">11460 18282 10420,'2'43'80,"2"0"11,4-1-8,6 1 0,2-7-160,3-3 0,3 2 255,7-2 0,2 1-281,7-6 1,0 0 50,9 1 0,-1-2 33,2-4 1,-4 4 98,3-3 1,-4 1 2,-5-1 0,1 1 223,-5-6 1,5 2-283,-1-2 0,0 1 67,5 4 0,1-4-64,8-5 1,3-1-5,-7-1-1</inkml:trace>
  <inkml:trace contextRef="#ctx0" brushRef="#br1">13333 19049 11567,'4'-1'1,"40"-11"27,3-2 1,4-1-1,6 1 0,3-2-186,-3-3 0,3 4 158,-8-4 0,-3-2-13,-2 2 0,-1-5 24,1 5 1,2-6-39,3 2 0,7-3 25,-7 3 0,6 0-5,-5 4 1,0 4 3,-1-4 1,-7 3-3,-7 2 1,-5 0-1,5-1 1,-5 1-1,5 0 1,-2 0 6,2-1 0,8-4-3,-3 1 1,2-3-29,-2 2 1,-2 2 15,-3-7 0,-2 0-41,-3-4 1,-7-1 218,2 1 1,-4-5-149,0 0 1,-4-5 31,-6 5 0,1-2 123,-1 2 0,0 1-127,0-6 1,-1 7-9,-4-3 1,4 3 19,-4-2 1,4 1-2,1-6 1,2 0-4,3-4 0,-3-3-3,3-2 0,0-2-3,-5-3 0,3-3-133,-7 2 0,1-2 139,-2-2 1,-2 2 241,-7 3 0,0-2-78,0 7 1,-11 1 122,-4 8 0,-8-3-53,-1 3 1,-8 2-130,-1-2 1,-6 6-40,1-1 0,2 3-155,-2 2 1,-7-1-85,-7 1 0,-6-1-134,-9 1 0,-4-1 202,31 15 1,0 0 0,-1 0-1,0 1-239,-35-11 1,33 11 0,-1 1 67,2 2 0,-1 1 0,-5-1 0,-1 1 3,0 2 0,-1 0 0,1 0 0,1 0-68,1 0 0,0 0 0,0 0 0,0-1-96,4 2 0,1-2 0,2-1 0,1-2 384,-1-1 0,0 0 0,-33-10 0,6-5 0,6-8 0,2-7 0</inkml:trace>
  <inkml:trace contextRef="#ctx0" brushRef="#br1">13081 6653 8092,'8'-6'-1026,"3"-2"956,-7-6 0,6 4 79,-5 1 63,6 6 0,-8-8 361,6 6 168,-5 0-3,2 5-297,-6 0 0,-2 0-164,-2 0 0,0 0 167,-5 0-223,-1 0 1,-4 0-3,0 0 1,4 0 39,1 0 1,1-1 17,-1-4 1,-4-3-196,4-6 1,-4 0 30,-1-1 1,-1 1 36,1 0 0,-6 0 14,-4-1 1,-1 3-7,1 2 0,-3-2 49,3 2 1,-1-1-9,2 2 1,-3-2-61,7 6 0,-6-6 0,1 1 0,-7 2-61,-2-1 1,-7 4 96,2-4 0,-3 4 78,-2-4 0,-6 4-24,-3-5 0,2 6 11,-2-6 1,7 5-47,3-4 1,-1 4 9,5-4 1,-3-1-40,-2-4 1,-6 5 47,-3-1 0,-3 1-134,-2-6 0,-3 6 109,3-1 1,-1 6-76,10-6 1,-1 2 22,2-1 1,-3 1-11,-7 3 0,-3 4-235,-7-4 1,1 3 249,-10 2 1,7 0-25,7 0 0,-4 0 32,9 0 1,-10 0 128,1 0 0,-5-1-18,-5-4 1,8 3-34,-3-2 0,9 2-18,1 2 1,-2-5 18,1 1 0,-3-1-18,-1 5 1,0 0-2,-10 0 0,9 1-84,6 4 0,2-2-56,3 7 0,-1-1-20,0 5 1,-6 1 75,-4-1 1,-2 5-178,-2 0 0,6 0 102,3-5 0,9 0 50,0 0 1,1 5 60,-5 0 1,-6 0 12,-3-4 0,-2-1 34,2 0 0,2 0 208,8 0 0,5 5 8,4 0 0,2 7-76,3-3 1,-6 4-275,1 2 0,-5-1 105,4 0 0,-5 2-148,1 4 1,3-4 50,1 3 0,6 3-252,4 2 0,-2 2 106,7-3 1,-7 3 82,3-7 0,-6 7 203,-5-3 0,3 0-124,-7 1 0,4-5 157,-4 5 0,6 0 43,-1 4 1,3 3 152,1 2 1,7 4-105,2 5 0,0 6 35,0 0 1,-3-6-258,3-3 1,1-6 85,5 5 1,-2-4-151,-3 4 1,3 0 51,-4 5 0,9-4 21,1 4 1,1-8-48,-6 8 1,2-3-6,4 3 1,-4-1 106,3 1 1,4 7 20,1 2 1,-2 3 133,2 2 0,-1-3-104,1 3 0,3-7-280,-3 7 1,3-8 251,2 3 0,4-3-58,1 9 1,6-14-9,-2 8 1,-1-14-153,1 5 0,0-3 124,5 3 1,0-3-121,0 2 1,0 3 98,0 7 1,-1 4 8,-4-4 0,3 4 57,-2 1 1,-3-5-49,3 0 1,-6 5 160,5 5 1,1-35-1,-1-1-43,0 36 1,0-1-46,5-3 0,0-1-13,0 0 1,0 0 12,0 0 0,7-2-58,2-2 0,4 1-10,1-7 1,-3 6 42,3-6 1,-3 2-16,8-1 1,-3 3-58,-2 6 1,1 3 58,-1-3 1,0 3 8,0-7 1,0 2 25,1 2 0,-1 5-12,0 0 1,-5-36 0,1-1-31,9 32 1,-9-31 0,1-1 22,8 32 0,-2-1-55,7-4 0,-1 0 52,6 5 1,1-4-12,3-1 1,-1-6 52,5 2 0,-3-5 94,4-5 0,-5 8-69,5-3 0,-5 4 4,5 1 1,-7-4-44,2 4 0,5-4 18,5-1 0,3-2-205,11-2 0,-2-3 126,-22-26 0,0-1 1,27 22-259,2 2 1,-5-3 19,-5-1 0,2 0 138,-7-1 0,7-1 87,-2-3 0,5-3 77,4-7 0,-2 1-16,2-1 0,1 1-47,-5-1 1,3 1 159,-8-1 1,5-1-13,5-3 1,7 2-115,7-2 1,1-2-24,-1 2 0,-5-7-93,0 2 1,0-3 59,-4-2 1,-28-7 0,2-1-9,2-1 0,0-1 0,0 0 0,1-1-121,36-3 0,-2 0 108,-7 0 0,1-2 63,4-3 1,2 2-38,-38-1 1,0-1-1,1 0 1,0 0 65,35-9 0,-2-5-39,-7 0 1,2-1 18,-2 1 1,8-3-28,-34 8 1,-1-1 0,-1 3 0,-1-1-3,0-1 1,0-1-1,35-11-126,-2-12 1,0 0 124,-35 17 0,-1-1 1,1 1-1,1-1-2,1 1 0,0 0 0,-1-1 0,0 0-9,3-2 1,0 0-1,-5 2 1,-2-2 32,1-1 0,-1-2 0,-1 2 0,0 0-59,-1-1 1,0 0-1,3 0 1,0 1-1,-1 1 1,0 1 0,4 0 0,1 0-4,0-3 1,-1 0-1,1 1 1,-1-1-7,-4 0 1,0 0 0,1-2 0,0-1-58,-3 1 0,0-1 0,0-1 0,-1-1 51,-1-2 1,-1-1 0,3 0 0,1 0-4,1 3 1,1 1-1,-2-2 1,0 1 0,2 0 0,-1 0 1,-3 0-1,0-1 82,1-1 0,-1-1 1,-3-2-1,-3 0-13,19-31 1,-22 31 0,0 0-14,17-31 1,-17 33-1,1-1 15,1-1 0,1 1 0,1-1 0,1-1 66,2-1 0,1 0 1,-1-1-1,0-1-72,1-2 1,-1-1 0,0-2 0,0 0-164,-2 0 1,0 0 0,1-1 0,-1 0 118,-1 2 1,-2-2 0,2-3 0,-1-3 41,0-4 0,-1-1 1,0 3-1,2 0 43,3 0 0,0-1 0,-1 1 1,0 1-22,4 1 1,0-1 0,-4-1 0,0 0-1,-1 1 1,0 1 0,-4 0 0,0 0-18,0 2 1,-1 0 0,-3 3-1,0 0 8,-3-1 0,-2 1 1,-1 2-1,-2 0-78,0-3 0,-1 1 0,-1 3 0,-1 0 81,-2-1 0,-1 0 0,2 1 0,-1 1 55,-2 0 0,-1 0 0,1 0 1,-1 0-55,-2-2 0,0 0 1,2 1-1,0 1 25,1-2 1,-1 0 0,1 0 0,-1 1-4,-2-1 0,0 0 1,0 3-1,0 0 55,0-2 1,0-2 0,0 2 0,0 0-58,0-3 0,0-1 0,0 3 0,0 0 21,0-35 1,0 37-1,0 0-90,0 1 0,0-1 1,0 0-1,0 1 48,0-4 1,0 2 0,-2-37-308,-2 5 1,0 4 246,-5 0 1,-2 1-37,-8 0 1,-3 0 86,-7 0 0,1 6 4,-1 4 1,-5 2 48,-4 2 1,-3 7 178,-2 3 1,0-2 80,1 1 0,-1 6-93,0 4 1,6 0 99,-1-5 0,6 2-192,-1 3 0,-2 3-112,2 7 0,-5-1 49,5 1 1,-7 4-165,2 1 0,4 5 490,0-1 0,1 4-557,5 0 0,-4 3-155,9 2 0,2 4-47,2 6 1,3 3-743,2 6 1104,0 7 0,-7 25 0,-1 4 0</inkml:trace>
  <inkml:trace contextRef="#ctx0" brushRef="#br1">11147 14316 8136,'-22'-13'0,"3"4"3,10 3-3,-4 6 81,11 6 1,-4 3 186,6 10 1,-5 11-240,1 13 0,-7 3 1,1 11 1,-3-5-12,-1 5 0,0-1-17,0-3 0,0 0-235,-1-1 0,1-3 96,0-6 0,4-5-601,1 0 310,-1-7-124,3-2 552,0-9 0,1-12 0,-2-1 0</inkml:trace>
  <inkml:trace contextRef="#ctx0" brushRef="#br1">11389 14472 8136,'28'0'0,"1"0"0,-6 0-108,1 0 1,-2 0-180,2 0 1,1 0 287,-6 0 1,2 5-31,-2 0 1,-8 6-833,3-2 436,-9 4 425,1 7 0,-19 3 0,-2 5 0</inkml:trace>
  <inkml:trace contextRef="#ctx0" brushRef="#br1">11474 14529 8136,'8'16'17,"-3"3"1,1 9 120,-1 10 0,4 5 234,-4 4 0,5 4-93,-6 6 0,7 11-343,-1 3 1,-6-31-1,0 0 224,0 1 0,1-1 0,5 39-40,-4-39 0,2 0 0,1 0 1,1-1-39,-1 2 1,1-1 0,2 1 0,1 0-58,11 35 0,6-2 4,-2-8 0,9 2-310,-9-6 0,2-5-919,-6-5 652,3-6 332,-12 3 1,4-7-1243,-9 1 710,-4 0 356,-6 6 1,0-7 391,0 1 0,-5-4 0,1-4 0,-3 3 0,-4-3 0,-5-4 0</inkml:trace>
  <inkml:trace contextRef="#ctx0" brushRef="#br1">11545 16193 8167,'0'48'0,"7"5"401,2 8-1613,10-2 1359,3 4 0,7-6 434,-1 0-220,7-1-66,1-5 1,2-8 79,0-10 0,-2-5-30,2-4 1,2-10-430,-7-9 0,-2-11 296,-7-9 1,3-13-92,-3-15 0,-4-14-82,-1-14-707,-11 30 1,0-1 708,2-4 1,0-2 0,-1-1 0,-2-1-556,2 0 1,1 0 250,1-3 1,0 1-517,0 1 1,0 0 778,6-7 0,1-2 0,-3 4 0,0 0 0,3-6 0,1-1 0,0 1 0,1-1 0</inkml:trace>
  <inkml:trace contextRef="#ctx0" brushRef="#br0">12939 16804 8257,'-2'-13'-603,"-3"4"0,4 1 0,-4 3 840,3 3-49,2-4 1,0 8-32,0 2 0,0 11 25,0 8 1,2 15 118,3 5 0,-2 9-106,6 0 0,-4 3-5,5 2 0,-7 0-97,1 0 0,3-5-11,-3 0 0,1-11 17,-5 2 1,0-10-161,0 0 0,0-4 47,0-5 1,0-4-118,0-6 0,-1-6-760,-4-3 515,3-4 376,-4-13 0,19-10 0,2-15 0</inkml:trace>
  <inkml:trace contextRef="#ctx0" brushRef="#br0">13152 16519 8119,'-8'2'-389,"3"3"-512,-3-4 716,7 6 324,-6-1 19,14-4 1,1-1-84,6-6 0,0-4 117,0 4 0,1-6-20,-1 2 0,2 2-34,2 3 1,0 2-53,6 2 1,-7 0 10,2 0 0,1 0-39,-1 0 0,2 5 7,-2 0 1,-2 4-134,7-4 0,-5 1 77,5-1 0,-2-4-76,1 4 0,4-3 83,-3-2 0,-2-7-9,2-2 1,-1-4 1,6-1 0,-5 0-2,-1 0 0,-1 1 21,2 3 0,1-1 6,-6 7 1,0-1 4,-4 5 1,-6 2-15,0 2 1,-4 3 144,5 2-140,-7 4-13,3-12 0,-1 12 11,0-4 0,1-2-7,-1-3 0,-4 0 11,4 0-23,3-2 1,0 3-6,6-10 0,-4 3 4,-1-2 1,-4-3-2,4 3-7,1-7-8,4 9 4,0-4 0,-4 6 19,-1 0-11,-6 0 0,4 1 31,-7 4-1,0-3-60,6 10 42,-5-10-154,12 4 136,-5-6 1,1 0-5,1 0 0,-5 0 3,4 0 1,-4 0-12,4 0-13,-5 0 10,8 0 6,-10 0 0,6 2 0,-4 2-46,-2-2 44,4 4-4,-6-6 78,0 0-57,7 0 3,-6 0-7,12 0 0,-10 0-2,6 0-133,-5 0 54,8 0 1,-9 0-5,7 0 34,-7 0 81,3 0-58,1 0 5,-6 0 85,6 0 90,-7 0 0,-2 5-80,-3 0 0,4 6 111,-4-2 1,3 4-130,2 1 0,-4 5 1,-1 0 1,0 6-73,5-1 0,0 9 75,0 5 0,-5 5-18,1 4 0,-3 10-34,3 9 1,2 1-6,-3-6 1,-1 2-13,1-15 1,1 6-1,4-17 1,0 1-12,0-9 0,0-7 37,0-3 0,0-3-215,0-2 1,-2-6 42,-3-3-105,4 2 1,-7-5-190,3 3 1,-3-4-702,-6-1 1152,0 0 0,-7 0 0,-1 0 0</inkml:trace>
  <inkml:trace contextRef="#ctx0" brushRef="#br0">13806 17486 7647,'6'8'-1307,"2"0"1269,6-3 1,1 1 61,-1 4-24,0 2 0,0-10 0,0 4 0</inkml:trace>
  <inkml:trace contextRef="#ctx0" brushRef="#br0">12555 16903 8247,'-15'-12'0,"1"2"0,5-1-404,-1 6 256,1 1 0,-10 4 186,0 0 1,-8 0 222,-1 0 1,-6 1-195,-3 4 1,-9 3 0,3 6 0,-4 0 31,-1 1 0,2 3 24,-6 1 0,-6 0-256,-8-4 0,-4-3 180,-1-2 1,1 1 1,4-6 1,9-1-20,10-4 1,7-4-1,2-1 0,12-5-229,-3 6 0,10-1 80,0 5 0,10-2-852,4-2 190,-3 2 575,7-4 1,2-1 205,13-2 0,1-9 0,3-1 0,3-1 0,-2 1 0,0 2 0,-5-7 0,0 5 0,1-5 0,-8 7 0,-2-2-130,3 3 237,-6 2 1,2 6 206,-8 3 1,1 4-107,-7 1 1,1 11-38,-6 3 0,0 10-38,-4-1 1,-3 9-4,-7 1 1,5 5-49,1-5 1,1 0 45,-2-4 0,5-7-162,9-3 124,-2-3 0,12-4-135,0-2 0,8-2 56,11-4 1,3 3-95,6 2 1,5 9 12,1-4 0,5 5-320,-1 0 390,3 3 0,8 6 0,2 1 0</inkml:trace>
  <inkml:trace contextRef="#ctx0" brushRef="#br0">8289 17031 8015,'-8'0'-481,"7"14"617,6 10 0,6 9-40,-2 10 0,-1 0-26,2-1 0,-6-1-170,6-3 0,-5-5 77,4-9-20,-6-3 124,10-7 0,-10-8-1,6-6 0,-5-3-102,0-11 1,3 3-119,-3-8 1,3-2-30,-3 2 1,-2-4 105,3 4 1,-4-5-151,-1 5 1,5-1-135,0 1 256,0 3 0,-1-5 68,1 7 0,1 6 142,-1 3 1,-2 4-105,7 1 0,-6 6 197,6 4 0,-5 7 311,4 2 0,1 6-226,4-1 1,0-4 185,0-1-34,1-3-391,-1-2 0,0-1-29,0-4 0,5-2 55,0-7 0,0-2-184,-5-3 0,5-4 79,0-10 1,0-3-148,-5-6 0,1-1-473,-1 1 1,-2-1 301,-2 1 0,-4 4 339,-6 0 0,7 7 0,0-4 0</inkml:trace>
  <inkml:trace contextRef="#ctx0" brushRef="#br0">8801 17117 8238,'0'7'-1025,"0"0"1419,0-7-251,0 0 0,0 8-3,0 6 1,0 2 20,0 7 0,0 1 6,0 5 0,0-3-165,0-2 1,2-3 88,3-7 1,2-2-278,8-2 0,-1-4-5,0-6 1,0-6 15,1-4 0,-6-9 89,0-4 0,-1-4 19,2-1 0,-4-1 10,-6 1 1,0-1 20,0 1 1,0 6 83,0 3 1,-6 4-88,-4 6 0,-2 3 3,-2 6 0,-5 1-15,0 4 1,-5 8-10,5 6 0,2 4-14,7-4 1,2-1-332,3-9 242,4 4 0,1-12 163,9 4 0,4-3 0,1-2 0</inkml:trace>
  <inkml:trace contextRef="#ctx0" brushRef="#br0">8972 16861 8238,'14'11'-69,"0"3"1,-4 16 208,-1 3 1,-1 3 109,2 7 1,1-3-87,-7 7 1,3-3 17,-3-1 0,-2-7-75,3-3 1,-4-4-145,-1-6 0,0-7 309,0-6 17,0-7-439,0-9 1,0-9-31,0-8 1,0-9-44,0 4 1,5-5-83,0-1 1,6 4-317,-2-3 0,4 5 243,1 4 1,-4 3 377,-1 7 0,1 0 0,4 0 0</inkml:trace>
  <inkml:trace contextRef="#ctx0" brushRef="#br0">9313 17031 8238,'0'-14'-680,"0"0"0,-6 6 1422,-4 3-708,-2 4 1,-3 7 77,1 3 1,2 6 26,2 4-37,-3-4-68,12 12 0,-5-11 19,6 3 0,0-3-18,0-2 1,1-6-118,4-3 1,-2 1 106,6-1 1,1-2-133,4-8 1,-4-4 39,-1-10 77,1-3-3,4-7 0,3-4-147,-3 0 0,4-5 35,-9 5 0,-1-4-62,2 9 0,-7-8 56,2 7 1,-4 2-21,-1 4 1,0 1 76,0-2 1,0-1-7,0 6 1,0 0 50,0 4-144,-6 1 577,4 0-190,-4 6 34,6 8 0,0 10 95,0 9 0,-5 4-96,0 10 0,1 5 95,4 10 1,0 1-331,0 3 1,4 1-201,1-5 0,11-2-120,-2-8 0,5-5 154,0-10 1,3 1-587,7-10 0,-6 2 720,1-11 0,-7-7 0,4-6 0</inkml:trace>
  <inkml:trace contextRef="#ctx0" brushRef="#br0">9697 16747 8327,'8'6'222,"4"2"-28,-10 13 1,11 1-36,-4 6 1,-1 7 44,2 3 1,-6 1-149,6-1 1,-5-3 107,4-7 0,-4-5 194,4-4-219,1-4 0,4-7-131,0-3 1,0-14-71,1-6 1,0-15 124,4-3 1,-3-6-310,3-4 0,-3 0-93,-2 1 1,0 4-86,1 0 1,-3 6 97,-2-1 1,-4 5-90,-6 4 1,0 8-372,0 7 786,0 6 0,-6 3 0,-4 9 0,-1 8 0,2 2 0,-4 7 0,5-4 0</inkml:trace>
  <inkml:trace contextRef="#ctx0" brushRef="#br0">9953 16790 7690,'0'14'-1433,"1"-2"1415,4-2 1,3 1 699,6-6 1,1-1-452,-1-4 1,2 0 8,2 0 0,-2 0-221,3 0 1,2-1 44,-2-4 1,0 4-280,-5-4 166,0-3 1,-4 2 23,-1-4 29,-6-3-219,4 6 0,-9-6 77,-3 3 1,2 3-50,-6 2 0,-1 3 167,-4-2 0,-2 2-21,-3 2 0,7 0 203,-7 0 0,11 0-40,-7 0 0,9 6-38,-3 4 0,5 2 36,0 3 0,2 0 25,2 4 0,0 0-128,0 10 1,6-7-19,4 11 1,3-11-378,1 7 0,0-10 177,0-1 1,0-2-186,1-2 1,4-6 47,0-3 0,0-5 338,-5-5 0,5-9 0,0-10 0,0-9 0,-5-3 0</inkml:trace>
  <inkml:trace contextRef="#ctx0" brushRef="#br0">10323 16662 8289,'-10'0'-2,"1"0"0,4 6 14,-5 3 1,6 6 94,-6 4 0,2-2-1,-1 7 1,-2-2-178,6 1 1,-1 0 126,1-4-92,3-4 1,2 4 152,10-9-393,-4-4 148,7-6 1,-5 0 24,6 0 0,0-1-269,0-4 0,1-2 192,-1-2 180,0-4 0,0-1 0,0-8 0</inkml:trace>
  <inkml:trace contextRef="#ctx0" brushRef="#br0">10408 16676 8379,'-10'-8'-1271,"1"3"1946,6 4-469,-4 1-279,7 0 106,0 0 1,7 0-151,2 0 0,5-7 46,5-2 0,3-4 118,7-1 1,1 0-118,3 0 1,-3-5 30,3 0 0,-9 4-152,-5 6 1,-3 6 0,-2-2-245,-6 3 435,-2 2 0,-18 7 0,-4 1 0</inkml:trace>
  <inkml:trace contextRef="#ctx0" brushRef="#br0">10465 16548 8261,'0'16'11,"0"3"1,0-2 88,0 7 0,0-1 126,0 6 0,0-1-130,0 1 0,-5-6-310,0 1 0,0-2 105,5 2 1,0-4-121,0-5 0,0-6-134,0 1 0,7-7 188,2 2 1,4-15-30,1-4 0,0-10-34,1 0 0,4-2 238,-1-3 0,1 7-67,-4 3 1,-3-1 66,-2 1 83,2 0 0,-8 6-47,5 4 435,-6 2-286,4 7 1,-9 2 124,-3 3-103,4 2 0,-10 8 87,6-1 0,-1 0-74,1 0 1,3 1 218,-3-1-129,4 0-167,1 0 1,1-1-170,4-4 1,-2-2 190,7-7-159,-1 0 0,6-5-25,-1 0 1,-2-6-238,-2 2 213,2-4-85,-4-1 0,0 4-128,-3 1 263,-3 6-45,-2-4-128,0 7 1,-7 0 72,-2 0 1,-4 0 29,-1 0 1,-2 0 29,-3 0 0,3 5 3,-3 0 1,4 0-60,0-5 1,1 0 15,0 0 1,5-2-315,-1-3 1,7 2 99,-2-6 0,5-1 3,5-4 0,3 0 284,6-1 0,0 1 0,7-6 0,1-2 0</inkml:trace>
  <inkml:trace contextRef="#ctx0" brushRef="#br0">10735 16519 8248,'14'0'-561,"-4"2"745,-1 3 0,-6 7 125,2 7 0,1 5 0,-1-5 1,0 5-124,-5-5 0,4 4 31,1-4 1,0 5-54,-5-5 1,0 0-139,0-5 0,0 0-38,0 1 237,0-8-20,0 0 1,0-9-123,0-3 1,5-4-165,-1-10 1,7-9-30,-1-10 1,4-3-203,5-2 1,-2-4-56,7-1 1,-5 1-727,5 4 913,6 1 0,0 5 0,5 2 0</inkml:trace>
  <inkml:trace contextRef="#ctx0" brushRef="#br0">20232 16761 8199,'0'-14'-264,"0"4"264,0 1 0,8 4 0,6-4 0,2 4 53,8-4 1,7-1 112,12-4 1,3-4-26,11-5 1,-2-4-380,11-16 1,-26 20 0,1-1 262,6-6 0,1-2 0,6-2 0,2-1-401,6-3 0,0 0 0,-1-3 0,-1 0 406,1 0 0,1 1 0,6-2 0,2 1-24,-23 12 0,1 1 1,-1-1-1,1 0 1,0-1-1,-2-1 0,19-14 1,-2 0 0,-19 14 0,0 0 0,1 0 24,21-12 0,1 1 0,-3 1 0,0 1-4,-7 7 1,-1 0 0,3-2 0,-1 0-237,-5 2 1,-1 0-1,2 1 1,1 1 235,-1-1 0,1 2 0,-6 4 0,-1 0-88,-4 2 1,-2 1-1,0 1 1,-1 1 71,-3 2 1,0 0-1,2 2 1,-1 1 62,32-8 0,-45 15-25</inkml:trace>
  <inkml:trace contextRef="#ctx0" brushRef="#br0">20574 16093 7991,'-29'6'163,"1"4"0,1 9-338,3 4 1,-3 9-337,4 1 1,-4 8 435,-2 2 0,-1 4 355,-3 5 0,-2 8-1865,-3-3 1661,-3 3 1,11-3 60,-3 0 1,5-5 330,4 0 1,-1 0-68,6 5 1,5-5-133,4 1 1,7-12-227,-2 1 1,10-10-46,4-4 1,17-12-214,7-11 0,16-8-84,12-12 1,11-10-325,-30 3 1,1-3 622,3 0 0,-1-1 0,1-3 0,0-2 0,2-1 0,-1-2 0,-1-2 0,-1-1 0</inkml:trace>
  <inkml:trace contextRef="#ctx0" brushRef="#br0">21853 16505 7930,'0'-22'306,"0"3"0,6 2 383,4-2 0,15 3-378,8-3 1,15-1-143,9 1 1,11-7-460,7 3 1,1-3-473,-5 3 0,-11-3-121,-3 7 0,-5 1 883,0 3 0,-3 1 0,-6 0 0</inkml:trace>
  <inkml:trace contextRef="#ctx0" brushRef="#br0">21867 16818 10469,'35'0'1099,"11"-2"-1691,16-2 1,13-11 226,-26 5 1,2-3-81,-3-3 1,0-1 0,11-4 0,1-1 0,-7-3 0,1-1 0</inkml:trace>
  <inkml:trace contextRef="#ctx0" brushRef="#br0">4536 9824 8208,'-14'-15'-363,"6"7"226,14-4 1,10 9 767,12-7-271,13 7-225,-3-3 0,18 1 265,-4 0-1471,9-6 1068,-2 10 0,10-7-100,-2 3 0,-4 3 179,-2-2-1064,-2-4 663,-15 6 1,0-4 242,-15 6 82,-4 0 0,-11-7 0,1 0 0</inkml:trace>
  <inkml:trace contextRef="#ctx0" brushRef="#br0">4778 9411 8208,'-15'7'-394,"1"-6"0,5 12 1003,-1-4 0,1 1-361,-5 4 1,-1-1-204,1 10 1,-2 3 38,-3 7 0,-3 3-188,-6 7 1,-1-1 27,1 1-604,-1 0 766,1-1 0,1-5-244,3-4 267,10-3-12,2-8 0,10 0-13,-3-3 1,12-8 24,7 3 1,6-3 21,9 4 0,6-1 298,2 0 0,3 0-402,-2 0 0,3-1-576,-3-3 272,3-4-53,2-6 330,-1 0 0,4 5 0,0-4 0,0-7 0,1-8 0</inkml:trace>
  <inkml:trace contextRef="#ctx0" brushRef="#br0">896 10023 8093,'-8'0'0,"2"7"197,6 8-119,0 5 1,3 15 81,7 3 0,-1 5 34,10 4 0,-3 3-335,-2 7-1101,0 0 1308,0 0 1,1-11-134,-1-3-208,0-17 243,-6 8 0,3-23-271,-6 3 195,6-9 1,-10-5 20,4-10 1,-3-10-23,-2-9 0,0-12 19,0-11 0,0-7-40,0-7-284,0 0 402,0-12 0,-2 9-12,-3 3 0,4 2 116,-4 7 1,4 9 380,1 5-239,0 7-15,0 20 1,11 22-88,3 23 1,3 15 219,-3 8 0,1 5-80,-1 4 252,6-2-556,-4-2 0,9-10-134,-6-9 0,8-10-15,2-9 1,1-11-375,8-8 0,-7-8 150,2-11 0,-4-4-70,-5-10 0,-5 2 475,-10-2 0,-3-1 0,-6 0 0,-1 3 1056,-4 7-1056,-3-3 0,-6 11 0,4-2 0,1 8-87,-1 4 0,3 7-44,2 4 0,5 8 202,5 6 1,2 4 176,8-4 0,-1 0 57,0-5-30,0-6-220,7 5 1,-4-13 106,7 0-63,-7-13-70,4-9 0,-7-6 18,0-1 0,-1-4-28,-4 0 1,-2-5-114,-7 5 1,0 1 86,0 9 0,-2-1-144,-3 10 1,-4 3 138,-10 11 0,3 1-18,-3 4 0,-1 16 251,1 12 3,0 6-106,11 10 1,-3 2 193,6 6 1,0-1-270,5 1 0,2 0 121,3 0 1,3-8-153,6-6 1,2-9-170,2-10 1,0-5 136,6-9 0,-5-7-128,4-13 1,-5-7-340,1-16 264,-4-4 0,-5-4-542,-1 3 524,1-3 1,-2 10 25,-4-7 1,0 11 214,0-2 0,-7 7 0,3 3 0,-3 7 0</inkml:trace>
  <inkml:trace contextRef="#ctx0" brushRef="#br0">1109 9895 7998,'-14'8'-316,"6"4"543,4-2-97,8 2 1,4 7 5,6 0 1,7 5 29,3-5 0,4 5-138,5-6 0,4 1-137,5-4 1,1-3 55,0-2 1,-1-4-221,1-6 1,-8-1-119,-7-4 379,-6-3-3,-8-6-68,-6-1 61,-1 1 0,-20 6 118,-6 4 0,-13 10-47,-5 8 0,0 7 153,-1 7 1,0 1 72,-4-1-161,5 0 1,4 1-22,9-1-54,4-6 34,6-1-54,6-7 1,-3-4 9,6-1 1,3-7-165,12-2 0,1-7-284,13-7 0,12-5 419,11 0 0,13-12 0,5 1 0</inkml:trace>
  <inkml:trace contextRef="#ctx0" brushRef="#br0">2503 9027 8010,'-22'-7'0,"-4"-6"80,7 3 0,5 3 282,5-3-140,6 7 1,-5-3 356,3 6-390,3 0 0,-2 7-170,8 8 1,-1 13 78,7 15-101,-7 6 160,10 14 0,-12-5-384,4 4-896,-3-4 972,-2-1 0,0-11-51,0-3 1,0-10 10,0 0 0,0-4-96,0-6 1,0-7-209,0-7-115,0-5 182,-7-17 95,6-4 764,-6-24 1,7 3-591,0-10-16,0-9-48,0-1 1,0-10 249,0 6 0,5 2-70,0 8 1,0 3 141,-5 7 1,0 5-73,0 4 1,4 9 133,1 5 0,1 10 620,-1 4-376,3 10-241,0 3 1,6 19 658,0 6-350,1 6-213,5 4 0,-4 4 160,3 1 1,-2-2-76,7-8 0,-5-5-282,5-10 1,-5-4 128,4-9 1,-4-7-177,5-12 0,-7-10-202,2-19 126,-3-7 0,-2-11-142,1-1 0,-1-5-1714,0 1 1550,-6-1 0,5 13-301,-4 6 0,-1 9-278,1 10 945,-5 3 0,2 20 0</inkml:trace>
  <inkml:trace contextRef="#ctx0" brushRef="#br0">2915 9127 8010,'14'13'134,"1"-4"1,-1 2 285,0-6 1,2 0-388,3-5 2,3-7 67,0-1 1,3-12-428,-6-4 256,6-3 1,-9-7-313,3-4 259,-3 3 1,-3-6 93,-4 3 1,-3 3-38,-6 2 0,-1 9 74,-4 5 1,-3 5-201,-6 5 0,-5 2 164,0 7 3,-6 13-1,9 3 0,-9 18 264,6 4 12,0 3-173,5 2 0,4 5 145,1-1 1,5 2-38,0-2 1,4-3 223,4 4 1,4-10-239,7-5 0,0-5-196,4-4 0,3-10-549,7-9 319,-1-3-35,-6-9 0,5-7-690,-3-10 721,-3-2 8,-1-3 1,-6 2-458,1 4 707,-8-11 0,0 11 0,-7-12 0</inkml:trace>
  <inkml:trace contextRef="#ctx0" brushRef="#br0">3242 9084 8010,'14'-6'-3,"1"-4"1,-1-7 65,0-2 1,5-6 20,0 1 0,0-3-276,-5-1 0,-4 4-527,-1 1 415,-6 5 151,3-2 1,-6 10-183,0 1 166,0 5 160,-6-2 9,-2 6 0,-6-6 0,0-2 0</inkml:trace>
  <inkml:trace contextRef="#ctx0" brushRef="#br0">3299 8814 8010,'-14'14'-1291,"0"1"1129,-1-1 1,7 0 837,4 0-120,-4 0-251,6 1 1,-4-1 209,6 0-287,6 0-3,2 7 1,6-1 56,1 4 1,0 5-136,4-1 1,-3 0-108,3 6 1,-3-4-106,-2-2 1,5-6-337,0-3 0,0-3-810,-5-2 640,-6 0 115,5-6-104,-5-1 560,-1-14 0,6-7 0,-5-8 0</inkml:trace>
  <inkml:trace contextRef="#ctx0" brushRef="#br0">3470 8814 8010,'7'0'429,"1"6"-239,-3 4 0,-3 4 29,2 5 0,3 3-44,-3 7 0,6 1-106,-5 3 1,4-3 128,-4 3 26,0-9-176,1 3 1,-3-12-143,7 4 1,-7-3 94,2-2 1,-2-6-194,1-3 0,-2-5 5,3-5 1,-4-9-43,-1-10 0,0-2 50,0-3 1,0-6-59,0-3 1,0-3-282,0-1 316,0 5 1,2-1 239,3 10 0,-4-2-55,4 11 1,-3 5 545,-2 4-362,0 7 1,4-2 95,1 10 1,1 5 137,-1 9 1,-3 1-141,2 4 0,3 3 14,-3-4 1,7-2-169,-1-2-110,3-3-126,1-2 0,0-6-299,0-3 0,0-4 38,1-1 0,-3-1-267,-2-4 1,1-3 656,-6-6 0,6-7 0,-3-1 0</inkml:trace>
  <inkml:trace contextRef="#ctx0" brushRef="#br0">3839 8828 8010,'0'15'-254,"0"-6"-383,0 1 1273,7-7-317,-6 3 1,10-4 221,-6 2-352,6-2 3,-3 11-130,0-6 0,3 3-95,-6-1 15,6-5 1,-3 7-212,6-7 1,-6 0 190,-4-9 0,-2-3-95,-2-6 0,0-7-313,0-3 208,0-9 88,0 3 1,-6-4-77,-4 5 161,-9 1 0,3 6 241,-3 3-120,-3 3 1,2 8 2,-4 3 0,-3 5 131,4 5 1,2 4-70,2 10 0,5 2-14,4 3 1,4 6-11,6-7 0,0 6-10,0-10 1,6 0-630,4-5 268,2-6 44,9 4 1,-4-10-169,7 3 1,-2-10 133,2-5 0,1-7 15,-6-2 0,5-11 249,-5 2 0,0-4 0,-5 4 0,2 6 30,3 3 1,-3 4-65,2 6 1,-2 3 765,-2 6-408,1 6-34,-1 8 1,-1 10 174,-4 9 0,-1-3-168,-3 3 0,-4 2 71,4-2 0,-3-1-4,-2-9 0,0 3 230,0-7-693,0 0 99,0-12 57,0 0 0,0-9-487,0-3 220,0-2-46,0-20 1,0-3-235,0-13 0,1 2 248,4 3 1,-4-1-108,4 5 1,-3 1-58,-2 5 0,0 6-421,0 3 827,0 3 0,0 2 0,0 0 0</inkml:trace>
  <inkml:trace contextRef="#ctx0" brushRef="#br0">4124 8373 7987,'1'21'-2,"4"3"59,-4 3 168,12 14 1,-7 4 306,4 17 0,1-4-218,-6 4 1,6-8-134,-2-2 1,-1-11-208,2 2 1,-1-12-642,5-2 19,1-1 381,-1-18 1,0 2 1,-1-15-284,-4-6 1,-3-9 192,-6-15 1,0-3 83,0-7 0,0-1 272,0-4 0,0 4 0,0-3 0,-1 3 0,-4 1 0,2 8 0,-7 7 0,7 6-113,-1 7 298,-4 8 9,6 0 1,-6 15 373,3 6 0,4 7-183,-4 7 0,4 7 177,1 3 0,-5-3-145,0-2 0,0-3-82,5-2 1,5-6-254,0-3 0,6-9-166,-2-5 0,9-4-273,1-1 201,6-6-176,-3-2 1,2-8-430,-1-3 0,0 2 761,0-7 0,4 0 0,-5-4 0</inkml:trace>
  <inkml:trace contextRef="#ctx0" brushRef="#br0">4735 8203 7864,'-8'-6'0,"-3"-2"65,6-7 0,1 1 308,4 0-174,0 0 0,0 0 53,0-1 1,1 6-37,4-1 1,-2 6 190,6-6-132,1 7-62,4-3-102,0 12 1,-1 2-70,-4 6 0,4 0 0,-3 1 0,-2-1-260,1 0 1,-4 5 101,4 0 1,-6 6-92,2-1 0,-3 3-81,-2 1 1,-2 2-250,-3 3 0,-3-3 49,-6 4 131,0 2 145,0-6 1,0 5 516,-1-7-147,1 1 32,6-1 0,2-1 219,6-4 1,0-2-177,0-7 1,2-1 44,2-4 1,4 2 78,6-6 1,7-6 65,3-9 0,4-6-309,5-7 58,4-1-223,12-17 1,-7 12-289,1 1 1,3-4 92,-8 9 0,-5-1-114,-10 10 1,-5 0 108,1-1 251,-10 7 0,4-4 0,-5 4 0</inkml:trace>
  <inkml:trace contextRef="#ctx0" brushRef="#br0">4323 7606 7854,'-29'16'0,"1"3"181,6-4 1,-4 14 342,7-1 1,-4 7-28,4 8-298,0 6-166,5 1 0,1 13 160,3 4 1,6 2-230,8 2 1,8 7 258,-2-38 1,3 0 0,0 0 0,1-1-73,6 2 1,3-1 0,0 0-1,1 0 29,6 4 0,2-2 0,0-5 0,2-2-140,4 0 1,0-3-1,-4-5 1,1-2-137,3-3 1,0-2 0,25 9-921,4-15 562,-7-6 289,-3-21 0,4-6-45,1-19 0,1-4 98,-31 12 1,-2-2 0,17-25 31,-22 22 1,-3-1-1,12-27 32,-6-3 0,-6 6 186,-8-2 0,-6 5 551,-3 5-361,-3-3-144,-15 4 1,-4-6-274,-17 0-1301,-8 7 1293,-15-5 0,-5 10-75,27 21 1,-1 1 0,-32-16-185,31 19 1,-2 2 0,0-1 0,-1 1 355,0 0 0,0-2 0,0 0 0,1 1 0,-1 2 0,-1 1 0,1-1 0,0 1 0</inkml:trace>
  <inkml:trace contextRef="#ctx0" brushRef="#br0">9981 18055 7843,'-22'-8'99,"2"-5"0,7 10 865,4-6-343,2 6-346,26 9 0,-6 10 15,15 12 0,-2 10-15,2 9 1,-6-1-360,-3 11 1,2-8-47,-2 3 0,-5-11-98,-5 2 1,1-7 47,4-3 0,-5-1-508,1-13 320,-7 0 68,3-11 1,-6-4-34,0-8 0,-6-6-28,-3-9 0,-4-4 48,-1-11 1,-5 3 83,0-7 1,-2-5 273,2-4 1,-1-12-103,-4 3 0,4 2 37,5 7 1,7 7 118,4 2 1,2 7 124,2-3 0,6 11 20,4 4 1,4 3 122,5 2 0,3 1 10,7 4 0,-3 2-105,-2 7 0,1 0-259,-6 0 0,5 0 40,-5 0 0,-5 7-44,-4 2 0,-7 1 20,2 4 1,-4-3-142,-1 8 1,-6 3 14,-4 2 0,-2 7-69,-2 2 0,-5 5-288,0-5 243,0 7 73,4-10 0,6 0-633,0-6 363,5-7 408,-2-3 0,19-14 0,2-8 0</inkml:trace>
  <inkml:trace contextRef="#ctx0" brushRef="#br0">10337 17785 7650,'-8'14'-894,"-5"6"926,4 4 1,1 5 446,-2 4 0,6-3-98,-6 3 0,7-3-124,-2-2 0,4-1-146,1-3 0,0-3-92,0-7 1,6-6-166,3-4 0,4-5 74,1-9 1,1-5-133,-1-14 1,0-4 27,0 0 1,0-2-131,1 2 1,-3 4-71,-2 1 27,2 6 140,-10 8 200,11-1 28,-12 7 1,7 10 213,-3 12 0,-4 7-11,4 7 0,1 5 155,-1 1 1,6 4-129,-1-5 1,-2 0-82,1-5 1,-4-1-200,4-3 0,-4-8 214,5-7-615,-1-6 0,0-4 27,1-14 1,-7-5-144,2-8 0,-4-6 548,-1 1 0,0-6 0,0 2 0</inkml:trace>
  <inkml:trace contextRef="#ctx0" brushRef="#br0">10507 17742 7960,'15'6'218,"-1"4"52,0 9 1,0 3 13,0 6 0,2 6 33,3-1 0,-3 5-154,3-5 1,-3 0-1,-2-5 1,-1-5-147,-4-5 1,2-2 101,-6-1 0,1-8-406,-1-2 110,-3-3 1,4-9-72,-6-2 1,0-5 21,0-5 1,-5-2-119,0-2 0,-4-3 109,4 7 1,-4-1 77,4 1 0,-5 8 95,6-3-103,-1 2-29,5 5 265,0 0 86,6 7-169,-4 0 1,10 0 156,-2 0 1,7 0-110,2 0 1,5-1 18,-5-4 0,2-5-42,-3-8 0,-2 0 8,3-6 0,-8 7-287,-1-2-19,-1-3 273,-1 6 1,3-4-383,-6 5 0,0 1 101,-5 0 1,0 5 292,0-1 0,-7 7 0,-2-2 0,-4 4 0,-1 1 0</inkml:trace>
  <inkml:trace contextRef="#ctx0" brushRef="#br0">10849 17685 7960,'0'8'-482,"0"-2"0,0-7 552,0-4 1,0 2 6,0-7 0,0 6 61,0-6-10,0 7 6,0-3 0,0 7-51,0 4 0,0 3 157,0 6-154,-7 7 25,6-5 1,-6 9 11,7-6 1,0 4 33,0-4 145,0 7-122,0-10 1,0 9-73,0-6 0,0 4 2,0-4 1,2 7-110,3-3-79,-4 4 160,12-5 0,-5 0-170,6-3 1,0-4-58,0-1 1,2-6-84,3-8 1,3-3 57,-8-2 170</inkml:trace>
  <inkml:trace contextRef="#ctx0" brushRef="#br0">10962 17245 7997,'-20'-5'-117,"-4"0"0,-3 0-176,-1 5 1,-5 0 361,-1 0 1,-7 0 289,-1 0 0,-3 2-182,-7 3 0,2 3-27,-2 6 1,1-3-128,4 3 0,4-3 40,0 8 1,-1 3-86,2 2 1,-3 9 58,-7 5 0,-6 9-338,25-21 1,-1 0-1,0 5 1,-1 0 356,-1 2 1,1 0-1,4 0 1,2-1 0,-1 1 0,3 0 0,-16 32-90,1 2 0,10 2 308,4-3 0,7-2 11,12-3 0,2-2-8,7-2 0,13-12-116,6-2 64,12-16-142,6 6 1,18-19-40,7 0 0,17-1 17,-37-10 0,1-1 1,-1 3-1,0-1-159,-2-1 0,0-1 1,0 3-1,1 0 152,1-3 1,1 0 0,3 4-1,1-1-8,3 0 1,0 0 0,-2-1 0,0 0-80,5 1 0,-2-1 0,-7-2 0,-1-1 79,2 2 0,0-1 0,0-1 0,0 0-182,3-1 0,-1 0 1,-1-3-1,0-2 33,-1-2 0,0 0 0,-4-1 0,-2-2-81,0-3 1,-2-2 0,25-12 122,-5-11 0,-10-2 230,1-7 0,-6-3-70,-32 35-74</inkml:trace>
  <inkml:trace contextRef="#ctx0" brushRef="#br0">11686 18233 9656,'35'-50'329,"-2"-7"48,-6 0 40,-8 0 0,-4 0-169,0 0 1,-8 5-92,-2 0 1,-11-5-97,-8-4 1,-15 1-140,-13 8 1,-7 3 77,33 37 0</inkml:trace>
  <inkml:trace contextRef="#ctx0" brushRef="#br0">11522 17401 11731,'-65'-21'-551,"25"13"-26,-1 2 511,2 1 0,-2 2 33,-11 2 1,-1 2 0,10 2-1,-1 1-665,-1-1 0,0 3 554,4 3 0,2 1-308,-32 12 1,9 0-1138,10-3 1143,3-3 446,25-2 0,-2 0 0,11 1 0</inkml:trace>
  <inkml:trace contextRef="#ctx0" brushRef="#br0">7394 13378 7900,'-15'-5'0,"1"0"0,0-4 76,0 4 135,6 0 0,-5 5-29,4 0 0,1 0 5,-2 0 1,1 11-18,-5 3 0,3 17-225,-4 2 0,4 6-254,-8 4 257,4 6 41,-6-5 1,1 10-147,-4-7-549,-3 0 517,11-10 1,-3-4-576,10-9 164,-4-4 179,12-12 0,1-9 421,9-14 0,4-12 0,1-10 0,6-5 0,4 0 0,3-1 322,-5 7 0,5-4-718,-3 7 396,9 0 145,-3 5 1,12 1 188,1 3 0,1 4-45,8 5 1,-6 1 89,2 0 0,-6 1-50,-4 4 0,2-4-93,-7 4 0,-6 1-87,-8-2 1,-3 7-89,-2-2 0,-6 5-921,-4 5 379,-2 9 481,-8 15 0,-9 7 0,-7 7 0</inkml:trace>
  <inkml:trace contextRef="#ctx0" brushRef="#br0">7394 13648 8105,'8'-7'-494,"-4"-2"0,4 3 579,2 1 1,-2-1 1100,1 1-578,1 0-388,4 5 1,-6 13-71,-4 6 106,-2 6-103,-2 10 1,-6 12-76,-4 10-102,-9 16-146,-3-1 1,10-27 0,0 0 229,0 0 1,1 0 0,0 6-1,0-1-299,-1 0 1,0 0 0,1 1-1,1 1 111,3-2 1,0-1 0,3-5 0,0-3-81,0 35 0,2-6-162,2-13 1,2-10 369,2-14 0,3-3 0,2-1 0,-3-1 0</inkml:trace>
  <inkml:trace contextRef="#ctx0" brushRef="#br0">7408 13804 8278,'0'-9'-819,"0"-1"545,-6 7 589,4-10-268,-4 5 171,6 1 309,0 0-397,-7 7 0,1 2 27,-3 3 1,-4 4 12,3 10 0,-1 5 8,2 9 0,-4 14 17,4 10 1,-4 5-8,-1-1 1,0-1-1114,-1 7 1073,8-7-22,-6 3 0,5 0-243,-6 3 0,4 9 191,1 1 0,4-36 1,0 0 4,-9 36 0,7-36 0,0 0 7,-7 36 1,7-35 0,0 0-5,-1 0 1,1-1-1,-5 39-8,7-38 0,0-1-817,-7 27 834,10 3 0,-4-13 82,6 0-16,0-7-67,0-1 1,0-6 35,0-1 1,1 7 8,4 4 1,-2-3-5,7 2 1,-6 0-88,6 5 1,-2-5 2,1 1 1,4-8-168,-4 3-73,-2-4 680,5-1 1,-5-1-495,2 1 0,2-5 228,-6 0 0,1-7-277,-1 2 0,-2 2 608,7-2 1,-7 1-514,1-6 0,3 2 23,-2 3 1,6-1 165,-2 6 0,-1-2-199,1 2 13,1 3 8,4-5 0,-4 5-60,-1-3 78,7 3-84,0-11 0,4 10-154,-6-7 1,2 0 130,3-4 1,-3-1-190,3 1 1,1-1 160,-1 0 1,2 6 11,-2-1 0,-3 5 46,3-5 0,1 6 139,-1-1 1,5 3 96,-5 2 0,5-2-121,-6-3 0,8 1-44,-3-5 1,3-1-90,-3-5 1,4 1 0,-3-1 1,8 0 11,1 1 1,6-1-150,-1 1 0,5-1-128,4 1-590,-3-1 697,5-6 1,-3 5-566,-3-3 450,3 3-202,-16-5 1,4 3-413,-5-6 0,-7 0 257,-3-5 0,-3 0-140,-2 1 0,-6-6 64,-3 0 732,-4-5 0,-7 8 0,-2-4 0</inkml:trace>
  <inkml:trace contextRef="#ctx0" brushRef="#br0">7806 18382 8362,'-8'6'85,"3"-3"-3,10 7 1,8 1 185,6 8 1,6-3-49,-1 3 0,4 1 258,5-1 1,10 5-208,9-5 0,8 0-38,2-5 0,1 0-797,-2 0 762,-8 1-117,8-1 0,-9 0-91,10 0 1,3-1 317,6-4-250,0 4 54,0-12 1,-1 6 8,-4-7 1,-8-2 5,-6-3 1,-6-7-103,2-7 82,-4-6-67,5 9 0,-11-9 59,0 6 16,-7 0 48,-9-2 1,-3 4 31,-9-7 1,-5 0 320,-10-4 1,-9-1-352,-10 1 0,-14-8-139,-5-7 1,-2-1-336,2-8 0,-1-2-786,-4-8-1018,4 4 1718,17 26 0,-1 1 1,-23-31-385,23 31 0,-1 1 0,-20-27-170,7 5 1,7 4 948,11-4 0,1 3 0,8-1 0,7 2 0,5 1 0</inkml:trace>
  <inkml:trace contextRef="#ctx0" brushRef="#br2">12882 14742 8426,'-13'-7'0,"8"-6"-1580,-9 3 732,3 4 983,-3 0 0,4 7 210,1 4 0,6 9-116,-2 10 0,3 9 81,2 5 1,0 3-16,0 2 0,2 1-101,3 3 1,3 4 77,6 6 0,0-5-260,0 0 1,0-6-147,1 1 0,-1-2 8,0-3 0,-1-7-340,-4-7 0,2-1-585,-6-8 740,0 0 0,-7-11-142,-3-3 453,4-10 0,-12-3 0,5-19 0,-6-3 0</inkml:trace>
  <inkml:trace contextRef="#ctx0" brushRef="#br2">12953 14899 8426,'12'-10'0,"-2"1"0,7 6-144,-2-2 0,7 3 181,-3 2 0,11 0 140,-2 0 0,10-4-170,0-1 0,3-6-196,2 1 0,1-2 146,3-2 1,10-1 38,9 1 1,9-3 45,1 2 1,-4-2 253,-1 8 0,-9 1 50,4-2 0,1 7-136,-1-2 1,10 2-120,-36 1 0,0-1 1,2 3-1,0-1-58,1-1 1,-1-1 0,-1-1 0,-1 0-60,0 0 1,0-1 0,4-1-1,1-1 58,4 0 0,1 0 1,0 2-1,0 0-294,2 1 0,0-1 0,-4 1 0,-1 0 127,-2-1 0,0 1 0,2-1 0,-1 2 15,2 0 0,-1 1 0,1 1 1,-1 0 67,-2-1 1,0 0 0,0 1-1,-2 0-92,33 1 1,2 0 272,-3 0 1,-32 2 0,0 1-115,4-1 0,1 1 0,0-1 0,0 0 73,0-1 0,-1-2 0,-3 1 0,-1 0-29,37 0 1,-37 0 0,1-1-212,3-2 1,1 1 0,1 1 0,0 0 133,1-1 0,-1 0 0,-5 1 0,-1 0 85,38 1 0,-2 0-51,-3 0 0,-33 0 0,0 0 23,0 0 1,0 0 0,-2 0 0,0 0 49,35 0 1,-5 0-42,-5 0 1,4 2 19,-4 2 0,5 0-83,5 5 0,-2-4 118,-33-1 0,-1 1 0,32 3-228,0 2 1,-6-3 93,-5-2 0,6-3-101,9 3 1,-4-4 29,4-1 0,-8 0 47,-2 0 0,-10 0 31,1 0 1,-10 0 377,0 0 1,-7 5-352,-2 0 0,4 1 193,6-1 1,-1-2-219,-4 6 1,0-6 272,-1 2 0,-1 3-297,-3 2 1,2-3 168,-7 3 1,-3-5-158,-2 4 1,-7-1-77,7 2 0,-4 2-6,0-2 0,3 1 119,-4-2 1,-2 4-59,-2-4 0,-5-1 143,-5 2 1,4-1-123,-3 5 0,-3-4 278,3-1-242,-7 1 1,5 4 14,-3 0 0,-4 0 85,4 1 0,-3-1 0,-2 0 0,0 7 119,0 2 0,0 7-103,0 8 1,0 2-7,0 12 0,0-5-33,0 5 0,-2-4-215,-3 4 0,4-6-234,-4 1 1,3-3 369,2-1 0,-6 6 0,-2 1 0</inkml:trace>
  <inkml:trace contextRef="#ctx0" brushRef="#br2">13152 15752 7791,'14'0'-1189,"7"0"1035,2 0 0,4 6 395,2 4 0,5 2-222,4 2 0,11 5 55,8 0 0,16 0-1133,-33-11 1,0-1 1036,4-3 1,-1-1 0,31 10 23,-34-8 1,1 0-1,0-1 1,0-1-57,4 2 1,0 0 0,2-3 0,1-1 65,4 1 1,0 1 0,-2 0-1,-2 0-16,0-1 0,-1 1 0,3 0 0,0 0 24,-3 0 1,0-1 0,6-1 0,0 1 3,2 3 1,-1 0 0,2-2 0,-1 1 9,-10 1 0,0 0 0,2 1 0,1 1 9,-6-3 0,1 1 0,2 3 1,2 1 74,2 1 0,1-1 1,-1 1-1,0-1-51,-1-1 0,-1-1 1,-1-1-1,-1 0 80,-2-1 1,0 0 0,6 1 0,1-1-46,4-2 0,1-2 0,-1 2 0,0-1-30,3-1 0,-1-2 0,-3 1 0,0 0-68,6 0 1,1 0 0,-2 0 0,1-1-287,12-1 0,0-1 0,-10 0 0,-1-2 184,0-2 0,-1 0 0,3 0 0,1 0 75,3-1 1,0 1 0,-1 1 0,0 0-49,-3 1 0,-1 0 0,-2-1 1,-1 0 95,-3 1 0,-1 0 0,0 1 1,1 0-138,4-1 0,1 1 1,-6 2-1,-1 1 173,-3-2 1,0 1 0,-3 1 0,0 0-35,-1 1 0,-2 0 0,0 0 1,1 0 255,2 0 1,1 0 0,-6 1 0,-1 0-153,3 1 1,-2 1 0,24 0 167,0 6 1,-9-6-254,5 2 0,1-3-126,-1-2 1,-1 0 113,-4 0 0,-6 0-149,-4 0 1,-4-7 419,-5-2 0,-5 1-506,-10-1 1,3-3 195,-7-6 5,-7 2 0,1-5 0,-5 7 0</inkml:trace>
  <inkml:trace contextRef="#ctx0" brushRef="#br2">17446 13690 8303,'0'-14'-155,"0"0"0,0 8-256,0 6 1,1 12 459,4 12 0,-2 9 379,7 5 1,-7 5 16,1 4-338,4 4-158,-6 6 1,4-1 101,-6 1 0,5-6-10,0-4 1,4-4-5,-4-5 1,1-3-101,-1-7 0,-3-1-635,2-4-25,-2-2 215,-2-13 1,-2-14 245,-2-13 0,0-13 262,-5-6 0,4-9 0,-4-5-834,-1-10 834,2 4 0,-4-10 0,2 6 0,4 0-94,1 6 0,4 2 42,1 6 0,1 3 232,4 12 1,3 6 218,6 8 1,0 3 177,0 2-198,7 6 219,-5 1 1,9 7-500,-6 0 0,6 0 109,-1 0 0,-3 7-212,-2 2 0,-2 4 68,2 1 1,-8-4-10,3-1 1,-9 1-50,0 4 1,-4 0-2,-1 0 1,-1-4-100,-4-1-50,-3 1 173,-13 10 1,4-2-221,-7 5-25,1-5 135,1 8 1,-4-8-147,7 6 0,5-9-155,5 0-16,5-1 1,0-13 217,8 4 0,4-3 180,7-2 0,5-13 0,2-3 0</inkml:trace>
  <inkml:trace contextRef="#ctx0" brushRef="#br2">17829 13676 8303,'8'-14'-662,"-1"6"1,-15 2 940,-6 6 0,-2 8 48,-8 6 1,2 6-125,-2 9 1,4-5-61,6-1 1,1-1-46,3 2 0,4-3-171,6-7 1,0 0 102,0 0 1,2-6-148,2-3 1,4-4 94,7-1 0,-1 0-125,0 0 1,0-1-131,0-4 221,1-3-26,-1-6 0,2 0-285,3 0 119,-4 6 186,0-5 1,-3 7-29,-2-4 1,-2-1 88,1 6 0,-4 1-5,4 4 0,-4 0 24,5 0 3,-7 0 0,8 6 141,-7 4 0,3 2 112,-2 2-151,-4 1-52,5-1-215,-6 0-263,0-6 233,0 5 1,5-13-202,0 0 1,1-7 262,-1-7 1,-3-5 111,2 0 0,4-6 0,0 3 0</inkml:trace>
  <inkml:trace contextRef="#ctx0" brushRef="#br2">18029 13591 7676,'0'22'356,"4"5"136,1-3 1,6 2-203,-1 3 1,-3-1-51,3 1 0,-7-1-300,2 1 0,1-6-69,-1 1 1,0-7-118,-5 2 1,0-3 171,0-2-217,0-6 253,0-1-674,0-7 447,0-7 0,0-2-285,0-10 0,0 3 283,0-3 1,0-3 180,0-2 0,1 2 163,4-2 0,-3 7 23,2-2 1,-1 8-40,2 2 1,-2 4 172,7-5 0,-5 7 63,4-2 1,0 4 257,6 1 0,-1 0-325,0 0 1,0-2-40,1-2 0,0-3-478,4-2 1,-3-4-212,3 4 97,-3-4 1,-3-1-137,-4 0-4,-3-1 541,-6 1 0,-8 1 0,-6 4 0,0-2 0,-5 6 0,3-6 0,2 10 0,1-7 0,4 3 0,3 3-211,-1-4 87,6 6 0,-7 8 340,3 6 1,3 2 255,-2 8 1,2 4-101,2 5 1,0 7 174,0-2 0,0-2-175,0 2 1,0-5-133,0 5 1,0-8-339,0-2 0,6-5-25,4-9 1,3-2-40,1-2 0,2-4-97,3-6 1,3-8-365,6-6 1,2-6 162,3-9 460,-3 1 0,11-7 0,-4-1 0</inkml:trace>
  <inkml:trace contextRef="#ctx0" brushRef="#br2">18498 13463 8303,'-5'-22'-231,"0"3"0,1 3-355,4 2 0,1 1 538,4 4 1,3 2 545,6 7 1,2 7-90,3 2-353,-4 10-15,12-3 1,-11 9 123,3-6 0,2 2-59,-2-2 0,0-4 9,-5 4 0,-5-1-108,1 1 1,-7-2-1,2 7 1,-4-5 5,-1 5 0,-5-6-91,1 6 0,-9-2 50,-1 2 1,0 1 83,-5-6 1,3 5 4,2-5 1,1 0 32,4-5 63,-4 0 1,11-4-167,-2-1 1,10-6-8,8 2 0,7-10-81,7-4 0,1-5-230,-1-5 0,0 3 49,1-3 0,-5 2 87,-1-2 0,-4 8-685,5-4 876,-7 4 0,4-3 0,-7 0 0</inkml:trace>
  <inkml:trace contextRef="#ctx0" brushRef="#br2">18327 13833 8323,'-14'-7'-626,"0"-1"1223,6 0 1,1 1-332,7 2 1,4 3-288,5-2 1,7 0-183,12 0 0,6 0-47,-1-5 1,5 4-94,-5-4 1,5 6-1,-5-2 0,3-1 343,-7 1 0,2-6 0,-9 3 0</inkml:trace>
  <inkml:trace contextRef="#ctx0" brushRef="#br2">18540 13605 7683,'0'14'169,"0"1"1,0-1-39,0 0 0,2 0-240,3 0 110,-4 1-417,12-1-73,-12 0 308,6-6 85,-7-2 1,-7-1-103,-2 0 1,-4 1-38,-1-1 1,-5-4 95,0 4 0,-4-3 139,4-2 0,0 0 0,-2 0 0,-1 0 0</inkml:trace>
  <inkml:trace contextRef="#ctx0" brushRef="#br2">18412 13634 8274,'8'0'-1371,"-1"6"1623,-7 3 0,-7 9-30,-2 1 0,-9 4-100,0-4 1,-6 5-55,5-5 0,0 5-143,5-5 1,4-5 100,1-5-163,6 1 1,10-2-309,17-4 1,12-4 444,17-4 0,5-11 0,13-7 0</inkml:trace>
  <inkml:trace contextRef="#ctx0" brushRef="#br0">13635 16477 8073,'-14'-27'-263,"6"3"-65,3-9 0,4-2 264,1 2 1,0 5 63,0 4 1,0 7 379,0-2-287,0 3 0,-2 3 117,-3 4-174,4 3 1,-12 10-36,4 1 0,1 6-8,-2-1 1,1-3 40,-5 3 0,-5-2 29,0 1 1,-2-2 25,2-7 0,4 0-2,-4 0 1,-2 0 7,2 0 0,-1 0-2,1 0 1,1 0 126,-5 0 0,4 0-123,-5 0 0,5 0-12,-5 0 0,2 1-131,-2 4 0,-1-4 143,6 4 1,-6 2-173,1-3 0,2 3 36,-2-3 1,2-2 35,-1 3 1,-4 1-36,3-1 1,2 6 1,-2-2 0,2-1-5,-2 2 1,2-1-84,3 5 1,2 1 54,-7-1 0,5 0 41,-4 0 0,5 2 94,-1 3 0,-3-2-37,-2 7 1,2-5 5,-1 5 0,1-1 11,-2 6 1,-3-2 20,3-4 0,2 4-70,-2-3 1,5-2-85,-4 2 0,-1-5-77,-4 4 1,-1-4 95,1 5 0,1-2-17,3 2 0,-3 1 68,4-6 0,1 6 95,-2-1 1,6-2-52,0 2 1,0-2 168,-1 2 0,3 2-140,-3-2 0,4 3-25,0 1 1,-4 1-195,1-1 1,-3 1 128,2-1 0,2 1 0,-7-1 1,7 0 21,-2 1 1,-2 1-13,2 3 1,-5-1 3,5 6 0,-4-5 108,4 5 0,0-7-72,5 2 0,-1-1 16,14-30-30</inkml:trace>
  <inkml:trace contextRef="#ctx0" brushRef="#br0">11686 18229 9099,'17'30'12,"2"3"1,-1 0-31,5-5 1,-1 1-20,2-1 1,3-1-6,-3-3 0,2 3 35,3-4 1,-2 3-5,-4-3 1,4 4 69,-3-3 0,1 3-67,-1 1 1,3 5 76,-3 1 0,2 0-63,3-1 1,4-3 63,0 4 0,11-4-77,-1-2 1,4-4 3,1-1 1,-2-4-18,6 5 1,-5-7-11,5 2 1,-49-18 28</inkml:trace>
  <inkml:trace contextRef="#ctx0" brushRef="#br0">14277 19049 9476,'53'-23'-84,"14"-15"-25,-6 5-53,-9-5 1,-1-4 135,-4-6 1,2 1-14,3 4 1,2 2 10,-6 3 0,-1-1-2,-4 6 1,-7-5 89,-3 5 1,-3-1-83,-1 6 0,-3-1 82,-2 1 1,1-2-53,-6-3 0,0 1 5,-4-6 1,-1 0-41,0-4 1,0-2-5,0-4 0,1 4-4,-1-3 0,-5-4-8,1-1 1,-5-3-35,4-2 1,-6-2 47,2-2 1,-3 7 202,-2-3 0,-7 11-22,-2 4 0,-4 5 329,-1 9 0,0 1-375,-1 3 0,-4-1-6,1 6 1,-6-1-128,5 1 0,-8 1 83,-1-5 0,-2-1-188,-8-5 0,-2 1 40,-7 0 0,-4-2-22,-6-4 0,5 4 204,0-3 1,6 3 157,-1 2 0,-2 1-123,1 3 1,-5-1 18,1 6 0,-7 5 78,-7 4 1,-1 2-272,-8-1 1,8-4 27,6 4 1,1-5 97,-2-5 0,0 1-230,-9-5 0,-1-1 80,31 10 0,1-1 1,-33-13 74,7 0 0,8 1 72,1 3 1,-2-1 94,2 6 0,-1 6 63,-8 8 1,-1 4-108,-4 1 1,0 12-537,0 7 1,0 19 319,35-15 0,1 2 0,-2 4 0,1 3-2011,-2 3 0,0 1 2102,-1 6 0,-1 0 0,-4 4 0,-2 0 0,1 1 0,0 1 0,0-3 0,0 1 0</inkml:trace>
  <inkml:trace contextRef="#ctx0" brushRef="#br0">11232 17827 9209,'0'-9'340,"0"-1"1,0 1-363,0-5 1,0-5 124,0 0 1,0-5-174,0 5 0,0-5 119,0 6 0,0-6-75,0 5 0,5-2 16,0 2 16,0 4 1,-5-6 55,0 7 1,0 4 22,0 1-80,0 6 98,0-4-38,0 7 203,0 0-162,6 0 13,-4 0-91,4 0 69,0 0-87,-4 0 0,6 2 38,-4 3 1,0 3 6,5 6 0,-6 5-18,2 0 1,1 6 83,-1-1 0,5 3-76,-6 1 0,3 0 3,-3 1 0,-1-1-34,7 1 0,-5-7 96,4-3-392,-6-3 126,10-2-819,-11-6 678,4-2 0,-6-8-1386,0-2 1683,0 2 0,0-10 0,0 4 0</inkml:trace>
  <inkml:trace contextRef="#ctx0" brushRef="#br0">11289 18026 8516,'0'8'3101,"7"-1"-2768,-6-7 134,12 0-166,-5 0 68,6 0-285,0-7 0,0 1 13,1-3 1,-6 2-62,1 7 1,-6 0 61,6 0-14,-1 0 0,6-1-143,-1-4 1,-5 3 102,1-2 0,-6 2-55,6 2 1,-5-2 47,4-2 1,-4 2-249,4-3-10,-6-3 161,10 1 0,-10-6-132,7 3 167,-7 4 0,3 6-7,1 0 142,-6 0-134,5 0 396,-6 0 296,0 0-634,-6 0 14,5 0 19,-6 0 1,6 2-215,-4 2 204,3-2-132,-10 4 1,9-1 67,-7 0 0,5 1-4,-4-1 0,4-2 41,-4 7 0,4-6-23,-5 6 0,6-7 26,-6 2-25,1 3 0,-5-2 32,-1 3-12,1-2 1,0-3 1,0 1 0,4 0-15,1-5 0,4 0 20,-5 0-142,7 0 131,-9 0-345,10 0 0,-9 1-130,6 4-1615,1-3 2066,4 4 0,6-6 0,2 0 0</inkml:trace>
  <inkml:trace contextRef="#ctx0" brushRef="#br0">11360 17813 7626,'0'8'513,"0"-2"-507,0-6 107,0 0-295,7 0 80,-6 0 252,6 0 227,-1 0-189,-4 7 69,4 1 0,-6 6-97,0 0 0,5-4 34,-1-1 0,1 0-51,-5 6 1,0-6 1,0 1 0,5-6-85,0 6 1,-1-5 226,-4 4-405,0-6 179,0 4-105,0-7 94,0 0-54,0 6-151,0-5 176,0 6 0,0-6-186,0 4 179,0-3-207,0 4 75,0-6-168,0 0-326,0-6 147,0 4-550,0-11 265,0 6 214,0-8 0,0 6 536,0-1 0,-6 1 0,-2-5 0</inkml:trace>
  <inkml:trace contextRef="#ctx0" brushRef="#br0">18412 13250 7929,'-14'-8'-735,"0"-3"551,0 6 1,4-4 412,1 4 1,-1-5-25,-4 6 1,1-3-2,4 3 0,-4 2-95,4-3 0,-4 4-17,-1 1 0,0 0-7,0 0 0,-2 0 39,-3 0 1,1 0-79,-5 0 0,-1 0 59,-4 0 1,-1 0-112,1 0 1,-7 1 88,-3 4 1,-1-3-161,1 2 0,-3-2 91,3-2 0,-2 0-46,2 0 1,-1 6 104,6 4 0,1-2-31,8 1 0,-3 5 74,4 5 1,-4 8-78,-2 1 1,1 2 36,0 8 0,-2 0-24,-4 5 0,4-5-95,-3 0 0,-2 0 134,2 4 0,5-4-6,4 0 0,7-6 109,-2 1 0,5-3-130,4-2 1,4 1 123,6-1 0,0 1-60,0-1 1,1 1 71,4-1 0,5 0-89,9 1 1,-2-1 6,7 1 1,1-7-38,8-3 1,-1-3-38,6-2 0,1-2 76,8-2 0,-1 1 7,6-6 0,2 1-56,8-1 0,10-4-234,-29 2 0,0-1 0,-1-1 0,1 0 176,2-1 0,0 0 0,34 0 77,2 0 0,-4-7-96,-32 3 1,0-1 0,0 1 0,0 0 15,-2-1 0,-1 0 1,1 3-1,-2 0-18,35-8 1,-10 6-8,1-6 1,-7 7 53,-3-2 0,4-3 204,1-1 0,-1-1-53,-4-4 1,-6 1-193,-4-10 1,-4-3 105,-5-7 0,-8 2-289,-6-7 1,-9 0 2,0-5 0,-3 1-20,-7-1 0,0-4 206,-5-1 0,-2 2-63,-3 8 1,-9-6 229,-10 6 0,-6-11-62,-8 7 0,-3-3 79,-15 8 0,-4-1-130,-12 9 0,1-2-18,0 7 0,6 5-13,4 5 1,-4 1-35,-1 8 0,-5 1-240,-5 4 1,6 0 68,4 0 1,6 4-431,17 1 0,1 5 196,13-6 0,-1 3-1062,11-3 1474,0-2 0,5 4 0,0-6 0</inkml:trace>
  <inkml:trace contextRef="#ctx0" brushRef="#br2">5602 17188 8247,'-41'-43'14,"3"0"0,5 7 90,9 3 1,4 8-236,6 1 1,1 7 68,3-2 390,4 9 77,6-3-397,0 12 0,2-5 103,2 6 0,6 6 147,9 3 0,5-1-90,9 2 0,3-1-105,7 5 1,6-1-108,3-3 0,2-4-201,-2-6 1,-3-5-59,-7 0 1,-5-6-304,-4 2 0,-9-2 606,-5 1 0,3-2 0,0 4 0</inkml:trace>
  <inkml:trace contextRef="#ctx0" brushRef="#br2">5432 16704 8247,'-10'7'-122,"1"2"1,-1 5 162,-4 5 0,-5-1 79,0 5 1,-1 7-73,1 8 1,1 10 0,-6 4 0,1-3-117,-6-2 1,7-9 148,3-5-113,-3-3 87,6-8 57,2-1 1,16-13-8,12-3 1,8 1 158,11-1 0,4 6-167,5-2 1,1 4 25,0 1 0,4 0-153,0 0 0,7 7 85,-2 3 1,2 2-2217,-2 3 2161,3-7 0,-7 0 0,2-6 0,-2-2 0,-1-3 0</inkml:trace>
  <inkml:trace contextRef="#ctx0" brushRef="#br2">2105 16818 8216,'-29'-14'-273,"7"6"-408,3 3 418,3 4 60,8 1 0,4 0 660,8 0 0,11 6-174,8 3 0,6-1 40,4 2 0,-3-1-134,3 5 1,-3 1-163,-1-1 0,-1 0 57,0 0 0,-5 2-5,-4 3 0,-5 2 61,-5 2 1,-2 9-147,-7-4 1,0 5 79,0 1 1,-2 2-3,-3 7 0,-3-2-83,-6-3 0,0 1 83,0-6 1,-1 0 144,1-4 0,5-7 49,-1-3 16,7-3-224,-3-8 0,6-4-93,0-8 1,8-11-199,6-8 0,5-10 97,5-5 0,2-3-775,-2-2 0,8 0 911,1 1 0,0-7 0,-4-2 0</inkml:trace>
  <inkml:trace contextRef="#ctx0" brushRef="#br2">2730 15993 8216,'-6'-14'-213,"-2"6"0,-1 2 191,-1 6 1,7 2 294,-2 2 0,4 12-164,1 13 1,-5 7 69,0 11 0,-6 5-154,2 10 0,1 0-191,-2 9 0,2-11-77,-1 1 118,3-9 0,6-12-40,0-7 1,0-1-269,0-13 1,1-7-443,4-7 875,-4-3 0,6-9 0,-7-1 0</inkml:trace>
  <inkml:trace contextRef="#ctx0" brushRef="#br2">2688 16349 8216,'28'-29'0,"-4"7"-41,-1 3 1,0 4 32,0 0 1,3 6-99,-8-1 0,1 3 139,-4-3-580,-1 4 254,0 6 293,0 0 0,-6 6 0,-1 2 0</inkml:trace>
  <inkml:trace contextRef="#ctx0" brushRef="#br2">2759 16221 8216,'6'8'0,"2"0"72,6-4 1,0 6 201,1 9 1,5-2 58,4 7 0,-2 6 122,2 8 1,-5 3-407,4 2 0,-5 6 61,1 3 0,-2-2-58,2 2 0,-3-4 161,3 4 1,-2-11-708,2 2 1,-3-12 34,3-2 0,-3-9-256,-2-10 0,0-6 258,0-8 1,-6-17 456,-3-12 0,-4-25 0,-1-9 0</inkml:trace>
  <inkml:trace contextRef="#ctx0" brushRef="#br2">3171 15652 8216,'6'-8'0,"-4"4"-379,3 8 0,1 1 59,-1 9 1,-1 1 852,-4 13 0,0 4-308,0 10 0,-1 6-307,-4-1 1,2 2 68,-7-2 0,7-6-40,-1-3 225,2-3-155,2-19 0,11-3 156,3-13 1,5-15-100,0-13 1,3-2-284,7-8 1,-1-6-10,1-8 0,-3-4-154,-2-1 1,-3 5 122,-7 0 1,-5 8-77,1 1 0,-7 7 325,2 8 0,-4 5 0,-1 4 0,0 4 0,-6 7 0,-3 3 0,1 5 0,-2 5 0,7 4 31,-2 10 1,-1 2 125,1 2 1,0 4 142,5-3 1,-1 8-69,-4 1 0,4 6 93,-4-1 0,3 3-43,2 2 0,-1-5-272,-4 0 1,2-2 152,-7 2 1,7-3-241,-2-7 1,4-4 56,1 0 1,1-12-130,4 2 147,3-9 0,11 0-22,0-10 1,0-3-82,-5-6 1,0-5 65,1 0 0,-1-6-137,0 1 0,-1-1 99,-4 1 0,2-1-152,-6 6 160,0 0 29,-5 11 1,0 5 234,0 12 0,-2 13-150,-3 16 1,2 5 249,-6 4 0,6 4-70,-2 6 0,-2 0 30,3 0 1,-1-4-66,5-5 0,0-9-310,0-15 0,2-5 15,2-10 0,-2-6-41,3-12 1,1-13-50,-1-16 0,4-5-249,-4-4 0,1 0-25,-1-1 0,-2-4 130,7 9 1,-7 2 282,2 3 0,-2 12-253,1-3 706,-2 10-260,4-1 1,-6 13-24,0 7 0,0 13 409,0 11 1,0 2-203,0 3 1,2 1 221,3 3 0,-2-3-175,6 3 0,-4-4-242,4-6 51,1-2 0,4-13-282,0-3 1,1-7-159,-1-7 1,-5-3-232,1-11 0,-7-1 65,2-4 1,-4-1 428,-1 1 0,-6-1 0,-2 1 0</inkml:trace>
  <inkml:trace contextRef="#ctx0" brushRef="#br2">2872 15851 8216,'-15'2'-140,"5"3"-78,7-4 1,5 6 210,2-7 0,3 1 333,2 4 0,4-2-679,-4 6 1,4 1 40,1 4 0,-4 2-44,-1 3 1,-1-2-2,1 7 357,4-7 0,-11 10 0,4-5 0</inkml:trace>
  <inkml:trace contextRef="#ctx0" brushRef="#br2">2986 16178 8216,'0'10'53,"0"-1"316,0-6-108,6 4-29,-4-7-394,11 0 123,-5 0 1,1 0-192,1 0 0,-6 4 63,6 1 1,-5 5 111,4-6 1,-4 7 60,4-1 0,-4 3-40,4 1 1,-4-2 142,5-2 1,-6 3-69,6-4 0,-7-1 28,2 1 0,3-4 27,1 5 0,-1-7-40,2 2 1,-1 1-26,5-1 22,0 6 0,1-5-123,-1 3 1,-6 4 95,-3-3 1,-4 2-40,-1 2 0,0-4 75,0-1 1,-1 1 0,-4 4 0,-3 0 87,-6 0 1,-5-1-112,0-3 1,-2 2 76,2-2 1,5-2 8,0 1 335,0-6-370,12 4 1,-3-7-82,10 0 0,16 0 39,12 0 1,13-7-12,6-2 0,3-4-230,2-1 0,3-5 81,-3 0 1,-2-13-269,-8-1 1,2-6 230,4-4 1,-5 2-458,-5 3 1,-7 3 234,-2 7 0,-11 1-577,-4 3 948,-9-2 0,-4 7 0,-6 0 0,0 6 0</inkml:trace>
  <inkml:trace contextRef="#ctx0" brushRef="#br2">3512 15837 8481,'7'-14'503,"2"0"1,4-5-439,1 0 1,2-7 17,3 3 0,-4-1 181,4-4 0,2 2-394,-2-7 0,0 5 114,-5 4 0,-4-1-361,-1 6 0,-6 5-256,2 4-229,-4 7 627,-7-3 1,-2 12 52,-6 3 1,0 4-336,0 1 283,-1 1 0,3-1 322,2 0 1,4-5-84,6 1 0,0-1 277,0 6 1,6-1-71,4 0 1,7 0 57,2 0 1,11 7 139,-1 3 0,4 7-134,0 2 1,-3 7-161,3-2 0,-3 3 48,-1 2 0,-3-2-154,-2-3 1,-5 1 78,-9-6 1,1 0-2,-7-4 1,1-5 19,-5-1 0,-2-5-18,-2 1 1,-4-8 23,-6-2 1,-2-6 118,-3 2 0,-2-10-177,-2-4 1,-3-9 85,7-1 1,0-6-315,5 1 0,5-4 98,-1-5 1,7 1-625,-2-6 0,4 7 139,1-2 0,0-2 559,0 2 0,6-7 0,2 4 0</inkml:trace>
  <inkml:trace contextRef="#ctx0" brushRef="#br2">3754 15553 8216,'6'-8'-256,"-4"-6"213,3-1 1,2-5 165,3-9 0,3 4-83,1-3 0,0 2 171,0-7 0,5-1-126,0 0 0,5 3 75,-5 7 1,0 5-116,-5 10 1,0 2-95,0 7 1,-1 4 169,-3 5 0,1 8-47,-7 17 0,6 3-92,-5 11 1,-1-4 75,-4 3 1,-1-1-21,-4 2 1,3 1 19,-2 3 1,-4-5-136,-2-9 1,2 2-103,-1-7 1,4-6-329,-4-8 0,1-8 95,-2-2 1,-2-7 411,2-2 0,-2-13 0,-3-9 0</inkml:trace>
  <inkml:trace contextRef="#ctx0" brushRef="#br2">3953 15539 8216,'22'-15'-125,"-3"1"1,-3 0 109,-2 0 1,0-1 622,0 1-231,1 0-127,-7 0 1,4 1-396,-2 4 141,-4-4-563,0 11 0,-6 2 129,0 10 1,0 4-49,0 5 1,-6 8 258,-3 6 0,-4 7 227,-1-2 0,-1 3 2,1 1 0,5 1-2,-1 0 0,7-9 179,-2-5-97,4-1 528,1-12 0,6-5-159,4-16 0,2-6 4,2-17 0,5-2-490,0-8 1,2-3 136,-2 3 1,-3 2-157,3-2 0,-5 8 56,-5 1 0,2 7-684,-6 8 481,0 6 0,-5 3-180,0 10 0,0 11 156,0 12 0,-5 7 179,0 8 1,-6 1 85,2 3 0,3 2 240,1 3 1,-2-3-63,3-6 0,-1-11-52,5-4 0,2-11 37,2-2 0,-1-8-79,7-7 0,-1-12 89,6-7 0,-1-13-222,0-6 0,2-7-196,3-3 0,-3 2-284,3 8 0,0-1 233,-5 6 1,3 6-420,-7 8 675,-4 3 0,0 2 0,-6 0 0</inkml:trace>
  <inkml:trace contextRef="#ctx0" brushRef="#br2">4109 15553 8216,'10'0'376,"-1"0"0,1 11-33,4 3 0,2 16-95,3 3 1,-2 13 271,7 6 0,0 5-294,4 5 1,7 1 17,3 3 1,-16-31 0,1 0-386,1-2 1,0 0 0,2-1-1,0 1-110,-2 0 1,-1 0-1,20 22 65,-5 2 1,-6-9-158,1-1 0,-10-11-485,-4-7 1,-3-2 344,-2-8 0,-6 0-609,-3-5 1182,-3 0 1,-2 0 0,0 0 0</inkml:trace>
  <inkml:trace contextRef="#ctx0" brushRef="#br0">23261 14973 11776,'-34'17'67,"1"1"-184,-5 5 0,-1 4 30,-8 11 1,1 0-501,-6 10 1,-10 1 477,29-25 0,0-1 0,-6 1 0,0-1 45,3-1 0,1-1 1,-33 22 81,7-1 0,2-5-1,2-4 0,0 2 55,1-2 0,-3 5-63,-3-5 1,4 0 282,-4-5 1,6 6-42,3-1 1,4 0-29,7-5 1,4 5-289,0 1 1,-2 0-43,-7 0 0,1-4 44,-6 3 0,0-3-220,-5-2 0,0 4 96,0-4 1,5 4 21,0-8 0,6-2 85,-1 1 1,1-5-36,-1 1 1,-2 0 244,-3-5 0,-4 3 30,4-7 1,2 2 30,-3 3 0,9-1-113,2 0 1,1 0 7,7 0 47,1 1-220,5-1 1,4 0 84,0 0 59,1-6-188,1 5 146,1-5 455,7 0-492,0 4 154,-1-10-161,7 10 12,-4-10 0,9 4-23,-7-6 28,7 0-249,-3 0 251,6 0-879,0 0 290,6 0-814,2 0 974,6 0 0,-1-6 53,-4-3 0,-1-4 386,-3-1 0,3-7 0,6-1 0</inkml:trace>
  <inkml:trace contextRef="#ctx0" brushRef="#br0">20517 16249 7881,'-10'5'-144,"1"0"0,4 3 518,-5 1 1,1 2 48,-5 13 0,0 0-90,-1 4 1,0 2-81,-4 3 0,-4 4-54,-5 5 0,-2 1 37,-3 0 1,3-1-60,-3 1 0,3-5-2,1 0 0,2-2 13,4 2 0,2-2-71,7-3 1,6-4-51,3-1 1,4-1 237,1-8-177,0 0 1,8-6 15,6-4 1,3-3 59,12-6 1,2 0-38,12 0 0,6-4 15,3-1 0,3-6-134,2 1 0,-6 3 107,-4-3 0,-4 2-209,-5-1 0,-2-2 65,-3 6 1,-3-5-26,3 6 1,-4-6 50,-6 5 0,4-6-27,-3 2 1,-3-2 14,-2 1 1,-4-2 9,0 2 0,-3-2-103,-2-3 0,-4 6-172,-6 0 0,0 4-699,0-5 1,-2 7-33,-2-2-1378,-4 4 2349,-6 1 0,-7 0 0,-1 0 0</inkml:trace>
  <inkml:trace contextRef="#ctx0" brushRef="#br0">27341 825 8767,'16'0'233,"3"0"0,3 0-707,6 0 392,1 0 0,1-2-26,3-3 1,-1 4-135,6-4 1,-12-1-326,3 1 0,-10-5 567,0 6 0,-10-7 0,-2 3 0</inkml:trace>
  <inkml:trace contextRef="#ctx0" brushRef="#br0">27355 981 8184,'-23'33'0,"-1"0"0,7-4 17,-2-6 0,8-5 182,1 1 1,9-5-74,1-5 1,6 2 13,8-6 1,11-2-180,4-7 0,15-6 113,3-9 0,7-3-92,3-6 0,-2-1-38,-3 1 1,1 6-317,-11 3 1,-4 5-875,-14 4 874,-4-3 0,-12 13 151,-3 0 0,-11 2 221,-9 7 0,-5 1 0,-9 4 0,-4 0 0,0 1 0,-2-6 0,2 1 0,3-7 0,-3 1 0,3-2 0,2-2 0,10 2 173,4 2 107,3-2 1,3 11 248,3-4 1,4 10-186,1 5 0,0-1 17,0 6 1,4-2-125,1 11 0,1-7-160,-1 2 0,-3 2 52,3-2 1,-4-1-269,-1-8 1,-1 1-63,-4-6 1,3-5 48,-3-5-9,-2-5 0,-1 0 91,-7-8 0,6-4-43,0-6 0,4-7-23,-5-3 1,7-3-87,-2-1 1,4 0 117,1-1 0,0 2-99,0 4 0,6-4-120,4 3 1,2-8 65,2-1 1,5-6 256,0 1 0,7-3 0,-4-2 0</inkml:trace>
  <inkml:trace contextRef="#ctx0" brushRef="#br0">27640 697 8107,'0'17'22,"0"7"0,-5 3 154,0 15 0,-4 4 175,4 11 1,0 0-175,5 0 0,8-2-175,6-3 1,2-3-82,8-6 1,0-7-306,4-3-1,0-9 150,1-5 1,4-8-114,0-2 0,0-6 87,-4 2 1,-5-11 99,-1-8 1,-5-1-22,1-4 89,-4-3-49,-7 7 1,-1-6 93,-7 7 1,0 0 32,0-1 1,-7 7 118,-2 4 0,-5 4-5,-5 4 0,-3 11 112,-7 8 1,-1 4-67,-3 2 0,1-1-126,-6 1 1,7-7 5,-2-3 0,-2-5 7,2-5 0,4-2-40,6-7 1,5-10-24,-1-9 0,10-9-27,4-15 0,5-7-2,5-7 1,3-2-23,6-7 0,2-5-224,3-5 0,-2 7 274,7 7 0,-5 15 276,4 4 0,-5 16 50,1 3 1,-4 13 53,0 7 0,-1 2-243,0 2 1,0 11-219,1 3 0,0 8 113,4-3 0,-3 0 0,5-5 0</inkml:trace>
  <inkml:trace contextRef="#ctx0" brushRef="#br0">28692 839 8089,'-6'-5'-79,"6"0"0,7 1 506,12 4 1,3 0-187,7 0 1,6 0-369,3 0 0,3-2-44,1-3 1,-4 4-272,0-4 1,-6 3 184,1 2 0,-9 0-27,-5 0 1,-8 0-7,-2 0 0,-7 0 290,-2 0 0,-7 2 0,-7 3 0,-6 1 0,-4 3 0,-3 4 0,-1-3 0,-1 2 18,1 2 1,-1 2 110,1 3 0,-1 3 71,1 7 0,4-1 98,1 1 0,5 1 356,-1 3 1,3-3-234,2 3 0,5 2 7,-1-2 1,7 0-63,-2-5 0,7-4-537,7 0 0,3-11 68,11 1 0,7-10-102,8 1 1,8-3 190,1-2 14,7-7 0,-3-7 0,6-8 0</inkml:trace>
  <inkml:trace contextRef="#ctx0" brushRef="#br0">29232 924 8032,'-6'8'0,"3"5"96,-7-4 1,7 1 171,-2 4 1,-1-2-129,1 12 0,0-5-158,5 5 1,0-7 72,0 2 0,7-3-146,2-2 1,4-6-401,1-3 335,0-4 1,2-2 91,3-4 0,2-4 53,2-10 1,3-4-74,-7-5 0,0 0 68,-5-1 0,-2 1 21,-2-1 1,-4 2-76,-6 4 0,-1 4-129,-4 9 0,-3-1 14,-6 7 1,-7 5-459,-3 9 643,4 2 0,-7 15 0,5 3 0</inkml:trace>
  <inkml:trace contextRef="#ctx0" brushRef="#br0">29559 1137 8032,'14'7'-457,"-1"1"319,-4 6 1,-2-5 581,-7 1-162,6-1-22,-4 5-105,4 1-476,-6-1-258,0 0 1,-2-6 578,-2-3 0,2-4 0,-4-1 0</inkml:trace>
  <inkml:trace contextRef="#ctx0" brushRef="#br0">29730 796 7934,'0'8'1098,"0"-2"-643,0-6 334,0 0-932,0 7 147,0-6-87,0 12 0,0-10-143,0 7 165,0-7 124,0 3 0,0-4 228,0 2-102,0-2-69,0 4 0,0-7-92,0-4 58,0 3 0,0-6-259,0 4 95,0 2-94,0-4 136,0 6-162,0 0 225,6 0 0,-4 0 2,4 0-29,-6 0 0,2 5 1,2-1 0,-2 3-65,3-3 31,2-2 1,-3 9-111,5-6 0,-4 4 120,4-4 1,-4 6-7,5-2 0,-6 6 35,6 4 0,-7-4-5,2 4 1,-4 3 4,-1 2 1,0 1 6,0-1 1,0 3 6,0-3 1,-4 3 19,-1 1 0,-6-6-24,1-3 1,-1 2-4,2-2 1,-2-5 46,6-5-42,0-6 168,5 4-137,0-7 0,2-2 11,2-3 0,4 4-50,7-4 1,0-1-4,4 1 1,3 0-370,7 5 0,6-1 164,3-4 1,3 3-522,1-2 1,-4-3 718,0 3 0,-6-1 0,2 5 0</inkml:trace>
  <inkml:trace contextRef="#ctx0" brushRef="#br0">30256 1251 7892,'0'14'230,"0"0"0,0 1 382,0-1 1,0 2-1162,0 3 1,0 1 548,0 4 0,0 3 0,0-5 0</inkml:trace>
  <inkml:trace contextRef="#ctx0" brushRef="#br0">30739 782 7872,'-9'0'3,"-1"0"0,6 6 100,-4 2-21</inkml:trace>
  <inkml:trace contextRef="#ctx0" brushRef="#br0">30711 1052 8031,'0'-14'-309,"-7"0"1,6-1 123,-4 1 0,4 5 696,1-1-115,-7 7-306,6-3 0,-10 12-27,6 4 0,-6 4-4,1 5 0,2 3 80,-1 6 0,1 1 18,-1-1 1,2 2-115,7 3 0,-4-7 58,-1 2 1,2-9-193,7 0 1,0-5 96,5-4 0,0-4-56,6-6 1,-1-2 15,0-2 0,5-6-87,0-9 1,2-8 9,-2-6 1,-4-6-130,4 1 0,-3-3 57,-2-2 1,-1 5 114,-4 0 0,-2 13 121,-7 1 0,0 7-184,0 3 61,0 6 1,0 9-48,0 14 117,-7 5 0,0 15 0,-8 1 0</inkml:trace>
  <inkml:trace contextRef="#ctx0" brushRef="#br0">30796 1208 8031,'13'-1'112,"-4"-4"-156,4 3 11,-5-4 0,11 8 119,0 2 0,0 4-258,-5 7 0,0 4-527,0 0 699,0-1 0,1 3 0,-1 1 0</inkml:trace>
  <inkml:trace contextRef="#ctx0" brushRef="#br0">31038 810 8104,'19'-4'-331,"0"-1"1,6 0 131,-1 5 1,3 2 404,1 2 1,-6 6-202,-3 9 1,-5 5-245,-4 9 1,-6-2 95,-8 7 0,-10-6-109,-10 1 1,-3 0 210,-1-4 0,-1 1 38,1-11 1,6 0 89,3-5 0,3-5-136,2 1 696,-1-7-236,7 3-143,8-6 0,13 5-86,6 0 0,5-1-96,-5-4 1,6 0-35,-1 0 1,3 0-155,1 0 1,-6 0 42,-3 0 0,-3 0 125,-2 0-188,-6 0 0,-2 2 69,-6 3 1,-6 3-119,-4 6 0,-2-3 12,-2 3 0,-5-3-89,0 8 1,-5-3 83,5-2 1,0 2 163,5 3 0,0-3 0,-1 4 0</inkml:trace>
  <inkml:trace contextRef="#ctx0" brushRef="#br0">31407 1265 8104,'-6'10'-568,"-3"-1"1,1 1 235,-2 4 1,1 0 331,-5 0 0,-1 7 0,1 1 0</inkml:trace>
  <inkml:trace contextRef="#ctx0" brushRef="#br0">31621 1009 8063,'0'10'0,"0"-1"0,-5 1-27,0 4 1,0 2 73,5 3 1,0-2 130,0 7 0,0 4 17,0 5 1,0-4-148,0-5 0,2-2-150,3 1 0,3-4 108,6-9 0,2 1-166,3-6 1,3-7 11,6-7 1,1-10-5,-1-5 0,1-9 63,-1-5 1,-1-5 12,-3-4 0,-4 3 33,-6-4 1,-6 4 24,-3 1 0,-4 5 329,-1 0 1,-7 12-105,-8-3 1,-2 17-300,-11 2 0,2 8 68,-7 7 0,3 9-162,2 10 1,-1 9 272,1 5-87,6 10 0,1-4 0,7 5 0</inkml:trace>
  <inkml:trace contextRef="#ctx0" brushRef="#br0">31948 1152 8063,'22'0'0,"-3"0"396,-3 0 0,-4 1-1,-2 4 0,-4 9-376,-6 10 0,0 3-345,0 1 1,0-1 325,0-3 0,6 2 0,2-3 0</inkml:trace>
  <inkml:trace contextRef="#ctx0" brushRef="#br0">32431 711 8424,'-14'0'-47,"0"0"6,-1 0 1,1 5 100,0-1 1,0 7-17,0-1 1,1 2 126,3 3 0,-1 0-133,7 4 1,-7 2 77,1 3 0,4 3-203,1-4 0,-1 2 101,1-1 1,-4 1 122,4-6 1,0 5-237,5-5 1,0 0-34,0-5 0,6-4 119,4-1 0,9-4 6,5 4 1,-1-5-93,6 0 1,-2-2-252,10-2 0,-5-6 113,1-4 1,-3 2 0,-1-1 0,-6-1 28,1-4 0,-11 0-285,1 0 493,-9-1 0,7-5 0,-4-2 0</inkml:trace>
  <inkml:trace contextRef="#ctx0" brushRef="#br0">32445 839 8140,'-8'0'-503,"2"0"1,8 11 848,2 3 0,0 10-233,5-1 0,-4 11-38,4 4 0,-6-2-69,2 2 0,-3-2-6,-2 2 0,-7 3 0,0-5 0</inkml:trace>
  <inkml:trace contextRef="#ctx0" brushRef="#br0">32573 1223 8241,'22'-5'-162,"-3"0"1,-3 0-564,-2 5 517,1 0 1,-8 2 94,-2 3 1,-3 7 112,-2 7 0,0 7 0,0-4 0</inkml:trace>
  <inkml:trace contextRef="#ctx0" brushRef="#br0">32915 768 8148,'-7'8'-732,"-1"9"512,-6-3 1,0 10 519,0 0 0,1 9-42,4 5 0,-3 0 11,8 4 0,-6-1-186,6 11 0,-3-7 7,2-3 1,4-5-52,-4-9 0,4-1-160,1-3 1,6-10-52,3-9 1,10-5 109,5-5 0,3-9-105,1-10 1,1-8 59,-1-1 1,-1-2 47,-3 2 1,-4-3 48,-6-7 0,1 2 26,-1 3 1,-1 2 13,-4 3 1,-3 4 144,-6 1 0,-1 6-352,-4 8 1,-3 6 126,-6 3 0,-7 11-387,-2 8 437,-4 7 0,-2 7 0,1 1 0</inkml:trace>
  <inkml:trace contextRef="#ctx0" brushRef="#br0">32943 1137 8148,'22'0'-232,"-1"0"-57,-7 0 0,0 0 668,0 0-65,0 7-116,1-6 1,-1 17-374,0-4 0,-4 5 74,-1 0 0,-6-2-199,2 7 0,-3-7 300,-2 2 0,6 3 0,2 0 0</inkml:trace>
  <inkml:trace contextRef="#ctx0" brushRef="#br0">33341 839 8148,'6'-8'-114,"-4"-5"75,4 12 1,-10 5-82,-1 11 1,-5 8 117,6 1 0,-6 3 1,5 1 0,1 1 114,4-1 1,0 1 125,0-1 1,0-4-171,0-1 0,0 0 1,0 0 0,1-1-102,4-3 1,-2-5-228,7 1 0,-6-1-151,6-5 202,-7-2 9,3-1 0,-12-6 81,-4 0 0,-4 0 190,-5 0 0,-3 2-67,-6 2 0,-5 4 170,-1 6 1,-4 5-139,5 0 1,-5 5-13,5-5 1,2 5-276,7-5 250,3 0 0,1-5 0,-2 0 0</inkml:trace>
  <inkml:trace contextRef="#ctx0" brushRef="#br0">33156 867 8148,'14'-12'-545,"1"2"0,-7-3 294,-4 4 251,4 3 0,-6-2-127,3 3-28,2 3 155,1-10 0,7 10 0,-1-4 0</inkml:trace>
  <inkml:trace contextRef="#ctx0" brushRef="#br0">33426 640 8148,'15'0'-449,"-1"1"-56,0 4 0,-5-2 337,1 7 0,-1-7 168,6 2 0,-1-2 0,0 1 0,0-2 0,1 3 0,-1-4 300,0-1 32,-6 0 248,5 0-221,-12 0-222,5 0 1,-6 7 157,0 2 1,-1 5-11,-4 5 0,4 0-36,-4 10 0,-2 2-57,3 12 0,-6 1-206,5 4 1,-4-3 46,4 8 0,-4-3-82,4 2 1,-4-3 40,4-6 0,0-2-253,5-3 0,-1-2 225,-4-3 1,3-4 25,-3-1 0,2-1 334,-1-8 1,0 0-116,-5-5 1,4 0 14,-4 1 0,-1-6-93,-4 1 0,3-7-103,-3 1 0,1-2-218,-11-2 1,1 0-1217,-6 0 1406,1 0 0,-7-6 0,-1-2 0</inkml:trace>
  <inkml:trace contextRef="#ctx0" brushRef="#br0">33270 839 8148,'8'0'-474,"-2"0"0,-6 6 711,0 4 1,0-3-52,0 3 0,2-1 159,2 6 1,-2-1-221,3 0 25,3-6 0,0-2-183,6-6 0,0 0 108,0 0 1,5-6-164,0-4 0,0-4-212,-5-5 1,1 8 299,-1-3 0,0 3 0,0-3 0</inkml:trace>
  <inkml:trace contextRef="#ctx0" brushRef="#br0">18000 583 8171,'-14'-19'0,"0"0"0,-1 2 428,1 7-25,6 4-109,2 6 1,6 8 181,0 6 0,5 8-262,-1 11 0,1 10-24,-5 9 0,0 6-44,0 9 0,-1-2-331,-4 6 0,3-3-820,-2-12 697,2 4 0,2-15-630,0 2 0,6-11 436,4-7 0,2-9-387,3-10 889,5-4 0,2-25 0,7-5 0</inkml:trace>
  <inkml:trace contextRef="#ctx0" brushRef="#br0">18142 711 8171,'0'-14'89,"0"6"0,-1 9 154,-4 14 1,-3 5 87,-6 8 0,-2 7-88,-3 3 1,2 3-218,-7 2 0,5-7 40,-5-3 0,12-9-302,-2-5-86,9 3 0,5-8 257,9 1 0,5-8-295,5-7 1,4 0 134,5 0 1,0 0-24,1 0 1,-5 0 20,-1 0 0,-4 2-163,5 3 1,-7-4 389,2 4 0,-3 1 0,-2-1 0,0 6 0,1-9-204,-1 4 1,-5-7 203,1-4 0,-5-3 430,4-6 1,-1-2-54,1-3 0,9 3 59,-4-3 1,3 3-213,-2 2 0,-1-2-124,0-3 1,-1 8-216,-4-3 0,-2 8 98,-7-4 0,0 6-54,0-6 0,-2 7 50,-3-2 1,-4 4-154,-10 1 1,1 0 103,-5 0 0,-1 0 107,-4 0 0,4 0 56,0 0 0,7 6 221,-2 3 1,8 10-56,1 5 0,7 5-108,-2 4 1,4-2 36,1 7 0,0-1-32,0 0 1,8-2-513,6-6 0,2-7-54,7-3 0,3-10-244,7-4 1,3-7 253,7-7 0,-2-7 400,-3-12 0,3-13 0,-5-4 0</inkml:trace>
  <inkml:trace contextRef="#ctx0" brushRef="#br0">18654 739 8171,'-13'11'-144,"4"4"0,3 10 569,6 3 1,0 5-73,0 5 0,0 3-63,0-3 0,0 2-62,0-2 1,0 1-239,0-6 1,0-4 39,0-6 0,1-7-89,4-2 0,-2-6 242,7-8 0,-6-3-22,6-6 0,1-12-235,8-12 0,-2-11 30,7 1 1,-5-9-223,5 0 0,-7 5 91,2 4 1,1 7-171,-1 7 0,0 7-75,-4 3-296,5 3 1,-4 8 715,3 4 0,-3 8 0,-2 4 0</inkml:trace>
  <inkml:trace contextRef="#ctx0" brushRef="#br0">19010 810 8171,'0'15'0,"-7"0"-50,-2 4 0,-9 8 136,-1 6 0,-4 5 268,4-5 1,0 10-72,5-5 1,1 0-42,3-10 0,-1-6-3,7-3-250,-1-3 1,7-8-95,2-3 1,-1-4 86,7-1 1,-1-8-123,6-6 1,-1-2 49,0-7 0,0-1-188,0-4 1,2-1 90,3 1 1,-3-1-67,3 1 0,-3 4 55,-2 1 0,0 5 64,0-1 1,-4 5 181,-1 5 0,-4-3-102,5 8 1,-7 1 363,2 7 0,1 6-160,-1 9 1,-1-2 114,-4 7 0,0 0-61,0 4 0,2-4-133,3-1 1,-4-1-172,4 2 0,1-3-358,-1-7 1,6-1-315,-1-4 0,2-4 772,2-10 0,7-9 0,1-8 0</inkml:trace>
  <inkml:trace contextRef="#ctx0" brushRef="#br0">19365 640 8171,'-9'1'484,"-1"4"1,5 3 24,-4 6 0,-1 2-151,-4 3 0,0-2-257,0 7 1,-1 0-7,1 4 0,6-6-251,4-3 1,-3-1-133,3 1 0,0-8 178,9 3 0,3-8-30,6 4 0,5-7 19,0 1 1,5-2 21,-5-2 1,1 0 50,-1 0 0,-3 5 24,3 0 0,-3 6 68,-2-2 1,0 4-74,1 1 0,-8 0 26,-2 0 0,-3 1-26,-2-1 21,0 0 1,-8 0-13,-6 0 1,-2 5-105,-8 0 1,-6 5-195,-8-5 1,-11 5-398,-8-5 1,0 0 714,-4-5 0,-10-6 0,-2-2 0</inkml:trace>
  <inkml:trace contextRef="#ctx0" brushRef="#br0">17375 256 8434,'-43'21'0,"0"1"0,4-1 0,1 2-91,1 0 0,3 1 0,-25 22-270,12 6 1,11-5 1103,7 6 0,13 3-210,12 6 0,5 12-424,9 2 0,-1-35 1,4 0-232,4 2 0,4 0 1,7 1-1,4 0 138,2-1 0,3-1 0,9 4 0,4-2-385,2-1 1,0 0 0,3-1 0,-1 1 353,-2 2 1,1 0 0,7-2 0,3-2-18,3-2 1,1-2 0,-1-2 0,0-3-16,-7-4 1,1-3 0,5-3 0,1-3-84,-2-4 0,0-2 113,1-4 0,1-2 0,-2-3 0,-2-3 79,-5-3 1,0-1-1,2-3 1,1-2-87,-3-3 0,-1-2 0,0 0 1,-1-1 284,-2 1 1,-2-2-143,-3-2 0,-1-1-31,-4 1 0,-1-2 1,-2-5-1,-2-1 106,-2-1 0,-1 0-23,1-4 0,-1-2-36,1-3 0,-1-1 0,0-3 0,-1-1 2,0-2 1,-1-1 0,-2-2 0,-1 0-56,-2 0 0,-3-1 1,-4 2-1,-1-2-90,-5 4 0,-2-1 0,-2 3 1,-1 0 47,-5-1 1,-1 1 0,1-34-154,-10-2 0,-15-1 54,4 39 0,-2 0 0,-4-4 0,-3 0-138,-2-1 1,-3 1 0,-4-1 0,-3 2-376,-4-3 1,-3 3 434,-1 6 1,-2 3 26,-2 3 0,-1 3 0,-4 7 1,-1 3-91,-4 1 0,-1 2 1,-2 4-1</inkml:trace>
  <inkml:trace contextRef="#ctx0" brushRef="#br0">18980 0 6989,'-68'9'-117,"1"6"-77,3 6 0,0 5 0,-1 5 0,-1 4-476,18-6 0,0 1 0,2 1 670,-11 15 0,0 2 0,12-12 0,-1 2 0,1 0 0,-9 16 0,-1-1 0</inkml:trace>
  <inkml:trace contextRef="#ctx0" brushRef="#br0">21626 1009 8048,'-8'-8'-372,"0"2"263,3 6 297,4 0 0,-6 6-143,7 4 1,0 7 5,0 2 1,0 5-23,0-5 1,0 1-6,0-1 1,0-3 36,0 3-14,7-3-1,-6-2 0,5-4 12,-6-1 0,5 1-26,0 4 1,0-5-11,-5 1 1,0-1-32,0 5 1,0 1 1,0-1 0,0 0 28,0 0-19,0-6 1,0 0-147,0-3 140,0-4 5,-7 6 1,6-14-167,-4-2-12,3-4 136,2-1 0,-4-5-68,-1 0 103,0 0-11,5 5-44,0 6 27,0 2 11,7 6 1,-6 1-223,4 4 0,-2-2-67,2 7 312,-4-1 0,12 5 0,-5 1 0</inkml:trace>
  <inkml:trace contextRef="#ctx0" brushRef="#br0">21697 782 8119,'-8'0'-751,"-5"0"922,12 6 210,-6-4 0,15 4-170,6-6-87,1 0-24,11-6 1,-3-2-264,5-6 84,-6-7-105,5 5 1,-6-3-131,2 10 0,3-2 149,-8 6 1,1 0-257,-4 5 269,-7 0 1,-2 11-125,-6 4 0,-11 13 276,-3 1 0,-10 8 0,2 6 0,-7 3 0,1 6-928,-1-6 928,1 3 0,4-14 0,1-7 0,5-3 6,-1-11 185,3 4 311,2-17-18,6 6 0,10-7 150,12 0 609,0 0-986,13 0 1,-5-5-371,7 0 87,6 1-18,-5-3 0,4 4-38,-5-6 1,-2 4-60,-4-5 1,3 2-309,-7-1 0,-2 1 449,-8 3 0,-2-3 0,-7-6 0</inkml:trace>
  <inkml:trace contextRef="#ctx0" brushRef="#br0">21682 952 8119,'-12'7'48,"2"2"1,4 4 159,6 7 1,0 3 90,0 5-61,0 0-162,0 7 1,0-3-82,0 6 0,0 0 62,0 4 0,0-1-121,0-3 0,5 2 135,0-7 0,6-5-90,-2-4 0,5-8 117,5-2-65,3-6 40,7-8 0,-4-3-137,4-7 115,-4-5-216,16-8 0,-10-3-287,7 2 1,0-3 160,5-1 291,-13 5 0,9-3 0,-9 3 0</inkml:trace>
  <inkml:trace contextRef="#ctx0" brushRef="#br0">22223 995 7896,'0'-6'-171,"0"6"0,-2 12 642,-3 12 0,2 9-193,-6 5 0,6-1-68,-2 0 0,-1-3-82,1 4 0,0-8 12,5-2 1,0-1-424,0-8 160,0-7-71,0 1 1,2-11-104,2 2 1,0-5 116,5-9 0,-4-1-193,4-12 1,-4-1 94,5-5 1,-3-1-68,3-3 1,-2 3-70,-3-3 414,-4 9 31,12-2 0,-12 15 65,4-4-13,-3 4 227,4 3 1,0 8-87,4 10 0,-2 2 386,-4 3-385,-2-1 1,6 0 27,-3 0 0,-4-4-63,4-1 19,-3-6-128,-2 10-231,0-11 250,0 4-67,0-6-281,0 0 194,6 0 1,-5-2-207,4-2 1,1-4 166,-1-6 1,6-1-58,-1 1 1,2 0 68,3 0-16,-1-1 44,-6 8 0,4 0 151,-2 7 44,2 0-79,3 0 1,-6 7 160,1 2 0,-7 4-116,2 1 0,-4 0-6,-1 0 0,0 1-88,0-1 1,0-5-13,0 1-525,0-7 250,0 3 124,0-6 0,0-6-729,0-4 417,0-9 461,0-3 0,-6-6 0,-2-1 0</inkml:trace>
  <inkml:trace contextRef="#ctx0" brushRef="#br0">22521 597 8119,'10'2'0,"-1"2"0,-1 6-95,2 9 1,2 3-162,-2 6 0,1 2 324,-2 4 1,2 3 323,-6 11 0,0 1 78,-5 3-676,0-3 271,0-6 0,-6-1 185,-4 1-152,4-7 1,-7-1-121,12-7 119,-6-5-1,1-3-84,4-12-230,-4-2 1,8-7 31,2-4 0,6-9-186,9-10 0,4-4-258,11-6 335,-4 11 266,11-10 0,-11 12-33,3-3 124,-3 10-132,-8 1 0,3 12 131,-6-4 0,-1 10 21,-9 4 1,-3 4 290,-6 1 1,0 2-75,0 3 0,-1 2 185,-4 2 1,-3-1 98,-6-3-456,0-3 22,-7 11 0,-1-11-95,-6 3-3,-1 3 0,1-6-815,-1 3 503,7-4 1,-3-5-490,6-1-611,0-6 810,5-3 551,6-14 0,8-2 0,8-4 0</inkml:trace>
  <inkml:trace contextRef="#ctx0" brushRef="#br0">22905 1194 8119,'21'-14'0,"-5"0"4,3 0 1,-8-1 68,-2 1 0,-4-3 151,4 3-178,-6-4 303,10 10-351,-11-6 36,4 6-222,-6 2-68,0 6 0,-6 0 173,-4 0-308,4 6 269,-7 2 1,5 6 61,-6 0 1,0 1-94,0-1 1,-1-1 336,1-4-281,6 4 130,2-5 0,4 1 279,-2 0-307,2 1 49,-4 4 0,12-4 33,4-1 1,2 1-166,2 4 1,1 0-184,-1 0 1,2-1 177,3-4 83,-4-2 0,12-1 0,-5 2 0</inkml:trace>
  <inkml:trace contextRef="#ctx0" brushRef="#br0">23218 1066 8119,'-6'-8'-151,"-4"4"0,-2 2-188,-3 2 1,1 6 724,0 4 1,4 4-84,1 5 0,1-2-280,-1 7 1,-2-7 32,6 2 1,0-3-153,5-2 1,0 1 82,0-1 0,0-5 50,0 1-185,6-7-49,2 3 212,6-6 0,-4-4-244,-1-1 185,1-13-5,4 9 1,2-18-16,3 3 0,-3-2 48,3-3 1,1 1-1,-1-1 1,0-6 5,-5-2 1,1-5 1,-1 0 0,-2-6 113,-2 1-117,3 0 4,-12 4 1,5 2 114,-6 3-104,0-3 62,0 17 1,-6-7 143,-3 12 1,-4 0-102,-1 5 0,0 6 174,-1 3 0,1 3-206,0 2 1,1 11 25,4 4 0,-2 8-19,6 1 35,0 9-37,5 4 0,0 10 25,0 0 21,0 13-329,0-8 0,0 16 25,0-6 0,7-7 26,2-7 0,4-10-171,1-5 0,6-10-60,4-4 1,1-9 381,-1-5 0,-2-4 0,-3-1 0,3 0 0</inkml:trace>
  <inkml:trace contextRef="#ctx0" brushRef="#br0">23559 995 8106,'-14'0'-884,"6"0"1668,-5 0-331,6 0-32,-1 0-435,-5 0 1,7 2 64,-4 2 1,-1 4-186,6 7 0,-1-1 151,1 0 1,4 2 40,-4 3 0,3-2-14,2 7 23,0-7-32,7 4 1,-4-7-235,6 0-39,1-6 200,4-2 0,2-7 7,3-4 0,-3-9 1,3-10 0,-2-4-26,2-5 0,-3-4 8,3-5 1,-5-6-5,-5 1 0,4-7 36,-3 2-732,-4 3 723,7 0 1,-10 2-255,6-1 247,-6 1 18,4 4 1,-7 5-220,0 0 203,-7 7 175,6 2 105,-12 9 1,5 12-56,-6 3 0,5 12 202,-1 7 0,5 9 95,-4 15-166,-1 0-205,2 18 1,2-11 126,6 7 75,0 7 1,0 4-455,0 3 88,0 4 0,2-12-179,2 4 0,3-11-287,2-9 1,4-5 38,-4-9 1,-1-8-281,2-5 1,-1-7 70,5-8 679,-6 0 0,-1 0 0,-1-13 0,2-3 0</inkml:trace>
  <inkml:trace contextRef="#ctx0" brushRef="#br0">23730 711 8106,'9'-21'180,"1"7"103,-1 6 1,6 8-64,-1 0 1,-5 2-15,1 2 0,-7 4-91,2 7 1,-4 4-217,-1 0 1,0 6-73,0-2 180,-6 4 47,-2 2 0,-5-1-445,4 1 194,-4-7-317,12 5-233,-12-12 298,11 6 239,-4-13 0,6-10 324,0-12-237,6 0 50,2-7 0,8 2 107,3 0 1,-3 0 63,3 5 1,-3 2 361,-2 2-328,6 4 62,-10 6 1,9 1 130,-10 4 1,-2 5-65,-3 9 0,-2 3 67,-2 6 0,-6 1-212,-4-1 0,2 0 6,-1 1 1,-1-2-87,-4-4-85,6 4-47,-5-11 0,10 3-618,-6-10 125,6 4 160,-10-11 1,11 2 49,-2-8 1,2-11-93,2-8 1,6-1-67,4-4 537,3 2 0,7-15 0,2 5 0</inkml:trace>
  <inkml:trace contextRef="#ctx0" brushRef="#br0">24085 725 8106,'7'-8'78,"1"2"0,-1 12 238,-2 4 1,-3 9 287,-2 4 1,0 9-264,0 1 1,-5 5-90,0-5 1,-4 5-291,4-5 60,-6 0-107,3-4 0,0-2-85,3-4 1,-1-2 156,1-7-114,1-6 1,4-3-165,0-10 0,6-9-278,3-10 0,2-3-414,-1-1 459,3-7 259,1-1 1,-3-1 81,3 4 0,-3 5 125,3 4 1,1 4 227,-1 5 1,-5 3-99,1 2 99,-7 4 1,8 19 149,-6 5 0,-1 8 329,-4 2 1,-4 1-133,-1-1 0,0 1-262,5-1 0,-4-1-286,-1-4 0,0-7-171,5-6-247,0-7 1,6 3 232,4-6 1,2-11-147,3-3 1,-1-10-33,0 1 1,0-4-218,1-2 0,-1 1 610,0-1 0,5 6 0,0-1 0,0 2 0,-5-2 0,-6-3-90,5 5 1,-7 0 89,3 3 0,-2-1 144,-7 1 0,0-2 299,0 2 1,-2 3-59,-3-3 1,-2 5 163,-8 5 1,1-2 146,0 6-342,0 0-44,-1 5 1,6 0-293,-1 0-102,7 7 184,-3 7 0,6 8-78,0 6 1,0 1-129,0-1 1,6 1-251,4-1 1,4 0 105,5 1 1,3 1-175,7 3 1,1-1 124,3 6 0,-5-5 88,1 5 1,-1-5 275,-4 5 0,-5 0-47,-5 4 1,-1 1 64,-9 0 1,1 1 37,-5 3 0,-6-1 179,-4 6 0,-7-6-63,-2 1 0,-6-2 83,1-3 1,2-7 153,-2-7-144,0-5-193,2-9 1,2-6 234,6-4-64,-1-2-205,1-15 1,6-9 21,3-16 0,10-14-93,5-5 0,10-9-465,9 0 1,5-4 323,-13 34 1,1 1-1,22-31-92,-20 32 1,0 1 0,20-22 18,3-2 0,-4 10 71,-5-1 0,-3 11-143,-7 3 0,-4 4-205,-1 2 459,-5 6 0,9-2 0,-4 10 0,4 3 0</inkml:trace>
  <inkml:trace contextRef="#ctx0" brushRef="#br0">25591 17813 7554,'11'0'-4,"13"0"-4,-2 0 51,1 0 0,-1 2-8,-3 2 0,-3-2 50,3 3 1,-3-4-58,-2-1 1,0 0 260,1 0-270,-1 0 1,0 0 7,0 0 0,1 0-4,-1 0 0,0 0 1,0 0 1,-4-4-112,-1-1 0,-4 0-498,4 5 585,-5 0 0,2 0 0,-6 0 0</inkml:trace>
  <inkml:trace contextRef="#ctx0" brushRef="#br0">25804 17712 9298,'2'11'-1,"-2"13"-3,1-7-96,4 2 1,-3-3 79,2-2 1,-2-4-354,-2-1 173,0-6 138,0 4 0,-2-7-260,-2 0 1,-9-2 66,-6-3 0,-6 4-426,1-4 681,-3 3 0,-8-4 0,-1-2 0</inkml:trace>
  <inkml:trace contextRef="#ctx0" brushRef="#br0">25591 18180 7005,'55'-10'-171,"-3"1"-6,0 1 243,3-2 1,-1 1 0,-6 3 0,-1 1 11,-4-2 1,-1 0 0,-34 6-65</inkml:trace>
  <inkml:trace contextRef="#ctx0" brushRef="#br0">27441 1834 7947,'-27'-10'135,"3"1"1,4 1 644,5-1-743,7 2-614,2 7 207,6 0 345,0 0 1,8-4 23,6-1 1,8-2 1,12 3 1,2 2-17,7-3 0,7 4 4,7 1 0,0 0 44,4 0 1,-2 0-49,-2 0 0,6 0-255,3 0 0,-25 0 0,0 0 261,4 0 1,1 0-1,0 0 1,1 0-3,-2 0 0,0 0 0,1 0 0,-1 0 10,-2 0 0,0 0 1,5 0-1,2 0-5,4-1 1,1 2-1,-2 1 1,-1 2 27,1 0 1,-1 2 0,-2 0 0,1 0-197,-2 1 0,1 0 0,5 2 0,1 0 240,1-2 1,0 0-1,1 2 1,-1-1-35,-3-2 0,1-2 1,2-1-1,1 0-34,1 0 1,1-1 0,1 1-1,1 0-3,7 0 0,-1-1 0,-7 1 1,-1-1-12,-1-2 1,0 0 0,5 0-1,2 0 19,2 0 1,1 0-1,-1-2 1,0-1-6,-4 1 0,0-1 0,-1-1 0,0-1 0,1 2 1,0 1 0,-2-1 0,-1 1-275,6 2 0,-1 0 0,-5 0 0,-2 0 329,-2 0 1,0 0-1,-1 1 1,0 0-51,6 1 0,-1 1 0,-6-2 0,-1 1-164,-1 2 1,-1 1 0,-4-2 0,0-1 149,-3 3 0,0 0 0,-1-4 0,0 1 1,4 0 0,-1 0 0,-3-1 0,-1 0 11,0-1 0,-1 0 1,36 0 299,-12 0 0,2-2-268,-6-2 1,4 2-5,-4-3 0,-1-1 162,-4 1 0,-6 1-61,-4 4 1,-4 0 563,-5 0 0,-8 0-543,-7 0 1,-1 4 391,2 1 0,-3 0-448,-7-5 1,0 1 347,0 4 1,1-3-391,-1 2 0,0-2 18,0-2 0,0 0-76,1 0 0,-6-5 53,1 1 0,-6-1 213,6 5-163,-7 0 83,3 0 0,-6-2 14,0-3 71,0 4-600,0-5-809,0 6 1143,0 0 0,7 0 0,1 0 0</inkml:trace>
  <inkml:trace contextRef="#ctx0" brushRef="#br0">25591 18464 6075,'54'5'88,"1"-2"1,2 0-35,2-1 0,0 1 1,-2 0-1,0 0-239,1 0 4</inkml:trace>
  <inkml:trace contextRef="#ctx0" brushRef="#br0">29031 18501 4422,'8'1'1,"47"7"0,-1 0 37,-1 1 0,-1 1 0,-2-2 1,-1-1-52,1 1 1,-49-8 11</inkml:trace>
  <inkml:trace contextRef="#ctx0" brushRef="#br0">29438 18565 4542,'14'2'-3,"35"5"-9,0 0 16,-4 0 1,0 0 0,-2-2 0,-10-1-7</inkml:trace>
  <inkml:trace contextRef="#ctx0" brushRef="#br0">8929 10776 6480,'0'-8'293,"0"2"-138,0 0 35,0 4-12,6-4 5,-4 6-34,4 0 40,-6 0 705,0 0-849,0 6 1,0-3-223,0 7 176,0-7-87,0 9 95,0-10-116,0 4 94,0 1 36,0-6-24,0 12 1,0-10 147,0 6-115,0-5 134,0 8-109,0-4 22,0 6-75,0 1 1,0-6 3,0 1 26,0-7-48,0 9-5,0-10 56,0 11 104,0-12-103,0 5-50,0-6 40,0-6-30,-6-2 1,4-6 0,-2 0 1,2-5-139,2 0-18,0 0 71,0 5 1,0-1 66,0 1 0,0 5 15,0-1 1,2 7-57,2-2-11,-2 4 11,4 1 153,-6 0-12,0 0 205,0 6 9,0-4-136,0 10 67,0-4-193,0 6 1,0-4 119,0-1-78,0 1 1,0 4-64,0 0 1,0-4 4,0-1-92,0 1-17,0 4-257,0-6 114,0-2 88,0-6 107,0 0 0,0-6-27,0-4 0,0-2-5,0-2 1,0-1-8,0 1 1,0 5 55,0-1 210,0 7-158,0-3 112,0 6 1,0 1-79,0 4 0,0-2-42,0 7 1,0-1 40,0 5 1,0 1-44,0-1-10,0 0 1,0 0-233,0 0-402,7-6 627,-6-1 0,12-7 0,-5 0 0</inkml:trace>
  <inkml:trace contextRef="#ctx0" brushRef="#br0">8346 10549 7916,'-6'-15'-24,"-4"1"1,3 5 226,-3-1-88,1 1 0,-10-5-70,0-1 0,-5 3 82,5 2 1,-6-2-146,1 2 1,-4-1 93,-6 2 1,4-3 13,-3 8 1,3-1 163,2 5-77,-1 0-32,1 6 0,1 1 13,3 2 1,-1 8-13,6-2 0,-5 2 32,5-3 1,-6 5-62,2 0 1,-3 6 11,3-1 1,-4 3 33,3 1-53,-3 7 1,3 0 83,1 3-276,5 3 225,-2-11-53,6 11 1,6-9 18,3 6 1,3-1-36,2 6 0,7-5-1,2 0-1,12-5 31,7 5 1,2-6 9,8 1 1,0-8 129,5-1-166,-1-7 0,3 8 3,2-6 1,5-1-2,10-9 0,2-1-365,8-3 0,-5-4 289,-5 4 25,0-10 1,-13-7-92,3-7 1,-5-8 32,-9-1 1,2-6 28,-7-4 1,0-9-148,-5 0 132,-5-1 18,-3-7 0,-7 9 214,-4-6-203,-3 6 1,-7-3 137,-4 7 1,-9-1-113,-10 0 1,-3 2-26,-1 3 0,-7 4 30,-3 5 1,2 7-43,-2 3 0,0 10 86,-5 4-289,-6 3 103,-1 2 1,-1 7-35,4 2 1,9 2-446,5-1-278,16 2 219,-2-10 0,20 3-97,4-10 0,17-9 733,21-10 0,6-9 0,8-4 0</inkml:trace>
  <inkml:trace contextRef="#ctx0" brushRef="#br0">12228 9170 7589,'8'0'-222,"-2"0"-355,0-7 577,-4-1 0,10-6 0,-4 0 0</inkml:trace>
  <inkml:trace contextRef="#ctx0" brushRef="#br0">13322 8857 8022,'0'-16'-406,"0"-3"374,0-3 20,0-13 0,2-9-46,3-13 1,3-6 120,6-8 0,-4 30 0,2 0-372,1-1 1,2-2 0,5-6 0,2-2 354,3-2 1,2-1 0,3-3-1,1-1 0,2-3 1,1 1-1,1 1 1,2 1-1,-2 5 0,1-1 1,5-5-1,-1-1-354,-2 1 0,0 1 0,3-2 0,1 2 343,3 4 0,1 1-715,-3 0 0,0 2 674,0 5 1,0 1 0,-4 1 0,-1 0-51,-2 4 1,-1 1-1,-5 4 1,-1 1 14,-3 4 1,0 1 0,18-27-47,-6 5 0,1 3-71,-5 6 1,4 0-254,-5 1 1,-6-1 410,-8 1 0,-1 0 0,0 1 0,-1-1 0,2-4 0</inkml:trace>
  <inkml:trace contextRef="#ctx0" brushRef="#br0">14503 6284 8022,'-15'0'-74,"7"-2"36,4-3 1,2-4-31,2-10 59,13-3 0,-2-7-146,12 1 0,1 6 106,5 3 3,5-3 0,3 8-16,5-1 0,-1 3 83,-3 7 1,2 0 129,-7 5 1,-6 2-128,-8 3 1,-5 9 12,-4 9 1,-6 11-214,-8 4 168,-11 3-47,0-5 1,-6 5-57,7-3 115,0-3 1,4-5-520,1-7 515,5-12 0,4 8 0,8-11 0</inkml:trace>
  <inkml:trace contextRef="#ctx0" brushRef="#br0">15128 5630 8022,'2'-15'-327,"2"1"1,-2 5 354,3-1 0,1 6 213,-1-6 0,6 5-157,-2-4 1,-1 6 20,2-2 0,-1 3-121,5 2 0,5-4-169,0-1 0,2-5-60,-2 6 159,3-7 1,2 3-25,-1-6 0,-5 4-207,1 1 0,-8 5-229,-2 0 546,-6-4 0,-3 6 0,-8-4 0</inkml:trace>
  <inkml:trace contextRef="#ctx0" brushRef="#br0">15228 5630 8022,'-15'28'-454,"1"1"1,5 4 602,-1 0 1,7 0 427,-2-4 0,2 1-260,-2 3 1,4-5-92,-4 1 1,4-1-121,1-4 1,4-4-190,1-1 0,1-3 19,-1-2 211,-3 0-91,10-6 0,-9 3 23,7-6 1,-1 0 15,6-5 0,5-2-137,4-2 0,9-4-39,5-7 1,9-4-204,5 1 0,5-8 74,5 3 0,3-4-256,6-2 1,-32 15 0,1 0 465,2 0 0,1-1 0,1-1 0,1-1 0,2 0 0,2 1 0,-1 0 0,0 0 0,0 1 0,-1 0 0</inkml:trace>
  <inkml:trace contextRef="#ctx0" brushRef="#br0">18526 5018 8148,'0'-14'779,"0"5"-690,0-1 0,6 7-181,4-2 1,7-1-394,2 1 288,0 1 179,-5 4 1,5 0-600,0 0 317,7 0 210,-11 6 0,6-3 68,-7 6 1,0-4 55,1 5 1,-6-1 75,1 5 0,-6 7-145,6 3 0,-5 2 247,4 3 1,-6 1-78,2 3 0,-3 2 66,-2 3 1,0 3 106,0-3-36,-7 3-153,6 1 0,-12 0 29,3-5 1,3 3-24,-3-7 0,1 0-5,-6-4 0,1-6-60,0 1 0,-5-11-145,0 1 1,-13-9-172,-1-1 1,-9-2 255,-10-2 0,-20 6 0,29-2 0,0 0 0</inkml:trace>
  <inkml:trace contextRef="#ctx0" brushRef="#br0">15995 4464 8082,'0'9'498,"0"1"1,0-1-1450,0 6 522,7 5 0,-4 2 402,6 7 47,-5 5-138,2-4 1,-1 5-286,-1-6 0,1-3 233,-5-2 1,-6 1 169,-4-6 0,2-6 0,-1-8 0,-1 1 0,-4-1 0,0-2-44,0-8-61,6-3 105,-5-6 0,12 0 114,-4 0-174,3 0 161,2-1 1,7 3 141,2 2 0,4-1-27,1 6 1,5 1 42,0 4 0,5 6-82,-5 3 1,4 4-36,-4 1 1,5 5-52,-5 0 0,0 0 15,-5-5 0,-5 1-143,1-1 176,-7 0-11,3 0-65,-6 0 0,0 1-56,0-1 0,-6 2-5,-3 3 1,-4-5-10,-1 0 0,0-1-343,-1-9 314,7 1 0,2-13-177,6-6 1,2-6-563,2-9 324,4-12 206,7 3 0,-1-17 245,0 3 0,5-8 0,0-2 0,5 5 0,-5 5 0,0 8-23,-5 1 1,-2 7 94,-2 7 1,3 7 19,-4 3 1,-1 8 157,1 2 1,-4 6 470,5-2-285,-7 3-197,9 2 0,-4-4 3,6-1 0,1-6-144,-1 1 1,5-1-160,0 2 0,6-4 101,-1 4 0,3 2-156,1 3 1,1 2-208,-1 2 195,-6 13 1,-1 4-44,-7 16 48,-6 4-871,-2 18 1034,-6 3 0,-2 13-13,-2 0 1,1 1-219,-7-1 0,7-7 218,-2-2 1,-1-4-123,1-1 1,0-8 31,5-6 1,-4-8-98,-1-12 1,-5-2 85,6-7 0,-7-6 454,1-3-594,-9-10 0,2-4-8,-7-10 222,7-4 0,-4-5 0,7 0 0</inkml:trace>
  <inkml:trace contextRef="#ctx0" brushRef="#br0">16266 4635 8082,'0'-27'-188,"0"3"205,0 3 1,0 12 71,0 0-22,6-1 1,2 2 106,6 3 0,0-2-119,0-3 0,1 2-47,-1-1 1,0 5-303,0 0 0,-4 2-626,-1 2 483,-6 0 279,4 6 1,-7-1-229,0 9 386,0-2 0,0 8-80,0-6 1,-7 7 79,-2 2 17,3-2 0,-7 6-8,3-3 0,3 2 102,-3 3 0,2-7 270,-1-3 0,-2-3 170,6-2-296,0-6 177,5-2-541,0-6 221,0 0-41,0-6 1,7-4-113,2-9 0,4-1 16,1-4 0,5-1-180,0 6 0,6 0 83,-1 5 1,-2 1 52,2 4 1,-6 2 80,6 7-32,-6 0 0,-3 0-27,-5 0 225,-7 7-86,3 1 0,-6 6 15,0 0 1,-6 0-77,-3 0 62,-10 1 1,1-1 10,-6 0 0,6 0-117,-6 0 1,2 1-11,-2-1 0,3-6-369,7-3 191,6-4 90,2-1 1,6-1-685,0-4 795,0-9 0,6-15 0,2-7 0</inkml:trace>
  <inkml:trace contextRef="#ctx0" brushRef="#br0">16976 4080 8082,'8'6'-1242,"-3"4"1244,-10 9 0,2-3 407,-6 3 1,-1 1-159,-4-1-228,0 0-7,0-5 1,-1-1 150,1-4-139,6-2 27,-4-7-20,10 0 0,-9-2-71,6-3 0,0 2-133,5-6 0,7 4 121,2-4 0,-1 4-161,2-5 1,-6 7 141,6-2 21,-7 4-25,10 1 70,-12 0-121,6 0 57,-1 0-26,-5 0-336,6 0 203,-7 0 224,0 0 0,0-6 0,0-2 0</inkml:trace>
  <inkml:trace contextRef="#ctx0" brushRef="#br0">17019 4123 8119,'-6'-8'-627,"4"2"1023,-10 12-156,10 8 0,-11 3-338,4 7 98,-10 6-64,-3 0 1,-7 10-62,1-7 0,-1 5 128,1-5 0,6 3-17,3-7 0,5 1 32,4-11 0,-1-5-25,6-5-253,1-5 101,10 2 68,2-6 1,6-5 13,0 0 45,7 1 79,-5 4 1,9 0 120,-6 0 0,1 6-136,-1 3 1,-4 6 14,-1 4 1,-1 7-6,-9 8 1,1 0 49,-5 0 0,0-4-170,0 3 110,0-3 1,-2-7-57,-2 1 1,2-11-24,-3 1 1,2-9-201,-2-1 104,4-2 0,-5-4 54,6-2 1,0-6-119,0-9 0,0-4 78,0-11 1,4 1-24,1-9 1,6 1-36,-1-12 101,2 8 71,2-11 1,7 7-21,3-3 1,3 10 80,1 8 0,7 6-47,3 4 0,-2 10 135,2 9 1,-7 4 259,3 1 0,-6 8-88,-4 6 1,1 2 59,-6 7 1,-2 3-21,-7 7-235,2-3 1,-10 11-14,3-3 1,-5 1-151,-5-1 0,-4 3-4,-10-3 1,-3-3 90,-7-2-135,1-3 0,-2-6-208,-4-1 1,4-7 91,-3-2 1,5-6-87,4-8 1,-1 0-72,6 0 295,0-6-14,5-8 0,4-8-9,1-7 21,6 1 0,-4-5 11,7 0 0,0-5-32,0 4 1,5 8 128,0 7 1,4 3-167,-4 2 546,6 6-183,-3 1 1,1 14 230,1 2-316,-7 4 1,3 3 143,-6 3-241,0-4 13,0 6 1,-1-2 6,-4 0 0,-1 0 26,-4-5 1,-2-1-128,2-4 0,2-1 85,-1-3-129,6-4 1,-4-1-392,7-9 275,0-4 0,2-7 38,3-4-168,3-3 135,6-8 0,5-1 193,0-7 0,12 1 0,-1-1 0</inkml:trace>
  <inkml:trace contextRef="#ctx0" brushRef="#br0">17574 4023 8060,'14'0'-213,"-6"0"-35,-2 0 0,-8 11 299,-2 4 1,-4 8 200,-6 1 1,-1 3-256,1 1 0,-5-4-368,0 0 226,0-7 199,11-3-240,2-8 194,12-18 1,7 2-195,6-9 1,5-1-3,-5 1 138,6-6 1,-3 9-26,6-3 0,-4 5 74,0 4 1,0-1 98,4 6 0,-6 1 58,-3 4-186,-3 0 61,-8 6 1,-2 3 245,-6 10-259,-6-3 0,-4 11 25,-9-3 1,-3 3 8,-6 1 1,-1-4-145,1-1 1,-1 0 75,1 0 1,6-4-59,3-9 63,3-4 78,2-6-76,6 0 0,2-8-4,6-6 1,6 0 13,3-5-13,4 3 1,1 2 0,1-1 1,4 3 66,-1 2 0,6 4 118,-5 6 0,0 0-131,-5 0 0,1 6 7,-1 4 0,-2 7-33,-2 2 14,-4 6 0,-6-4 57,0 3-6,0 3-25,0-5-9,-6 6 0,0-4 21,-4-1 0,-3-5-41,4 1 1,1-8 16,-1-2 3,-1-5-24,2 2 1,-3-17-193,6-3 192,1-4 1,5 4-60,4 0 1,3-5-17,6 0 1,2 5-22,3 4 68,-3 7 1,9-8-6,-6 6 1,5 2-4,-5 8 1,4-2 60,-4 6 0,-5 6 138,-4 4 1,-7 6 120,2-1-256,-4 2-14,-7 3 0,-3 4 18,-10 0 1,-4 2-71,-5-2 1,1-3-1,4 3 1,-4-3-12,3-1 0,2-1-10,-2 1 0,11-6 6,-1 1 1,8-7 6,-4 2 0,7-8 323,-1-1-291,8-7-11,-2 3 1,12-6 5,0 0 7,1 0 4,5 0 1,1 0 9,2 0 0,-2 0 38,-2 0 1,-3 5 5,-2 0 0,-2 6-34,-2-2 0,-4 9-8,-6 1 1,0 4-191,0-4 186,0 0-97,7-11 1,0-2-278,8-6 254,5-6 1,10-14-227,13-14 174,0-5 0,7-10-1526,-2-3 1674,-4-3 0,8-2 0,-9 0 0,-4 0 0</inkml:trace>
  <inkml:trace contextRef="#ctx0" brushRef="#br0">13351 16363 7959,'0'-9'-174,"0"-1"1,0 5-624,0-4 636,0 6 1,0-5 85,0 3-2,0 4 27,0-6 148,0 1 267,0 4-204,0-4 152,0 6-104,0 0 1,-5 2-73,0 2 1,-1-2 66,1 3-149,4-4 1,-7-1 68,3 0 14,4 0-91,-12 0 1,10 0-50,-7 0 1,6 0 1,-6 0 1,7-1-30,-2-4 109,-3 3-120,0-4 0,-6 6 103,0 0-30,0 0 0,0 2-6,-1 2 1,1-2-3,0 3 1,4-4-27,1-1 0,-1 0-1,-4 0 1,0 0 15,0 0 1,4 0 5,1 0 0,-1-1 83,-4-4 1,0 3-59,0-2 1,-1 2 5,1 2 0,-5 0-16,0 0 1,0 5 2,5-1 1,0 6-33,0-5 1,-1 4-10,1-4 1,0 4-46,0-4 1,0 1 98,-1-1-87,1-3 0,0 4 57,0-6 0,4 2 0,1 2 1,-1-2 34,-4 3 0,0 1 14,0-1 0,4 1-2,1-1 1,-1 1 9,-4 4 1,-5 2-108,0-2 0,0-2 71,5 1 1,1-4-134,4 4 1,-7 1 92,7 4 1,-9-4-12,4-1 0,0 0 4,-5 6 0,3-1-2,2 0 1,-5 0 27,0 1 1,0 4 14,5-1 0,-1 1 35,1-4-64,-6-1 6,10 0 0,-9-1-6,10-4 1,-4 4-8,-1-4-3,0 4 1,-1 1-1,1 0 0,5 1-11,-1-1 1,1 0 19,-5 0-1,4 0 6,1 1 0,-1 4-14,-4 0 1,1 4 4,4-4 1,-4 5-2,4-5 1,-4 5 34,-1-5 0,1 4 6,4-4 0,-4 0 9,4-5 0,-2 5 82,1 0 0,-1 0-64,6-5 0,-6 5 6,2 0 0,1 2-117,-2-2 0,6-2 96,-6 7 0,1-5-273,-6 5 257,8-1-63,-6-1 1,5 4-107,-6-7 1,0 6 120,-1-1 1,1-2-16,0 1 0,1-5 47,4 1 1,-2 1 112,6-1 0,-4 5 49,4-5-165,-6 6-3,9-9 0,-9 9 54,6-6 1,-1 5-60,1-5 1,4 4-1,-4-4 1,2 5 5,-2-5 1,4 2-11,-4-2 0,3-4 75,2 4 1,0-3-4,0-2 0,0 5-9,0 0 1,0 5-34,0-5 1,0 1 96,0-1 0,2-1-114,3 5 0,-2 1 8,6 5 1,-6-6-12,2 1 0,1-7-11,-1 2 0,1 2 54,-1-2 1,-2 0-13,7-5 1,-7 0-21,2 0 0,1 1-3,-1-1 1,6 0 147,-2 0 0,-1 0-61,2 1 1,-2-1-27,1 0 0,4 0-67,-4 1 1,-1-1-2,2 0 0,-6 0 11,6 0 1,-1 1-15,5-1 0,-4 0-85,-1 0 1,1-4 92,4-1 1,-4-1-50,-1 2 0,1 1 62,4-7 0,-2 7 3,-2-1 1,3-2-33,-4 1 1,2 1 2,-1 4 1,2 5 8,-2 0 0,-2 0 0,1-5 1,-4 0-38,4 1 1,-1 3 34,2 1 0,2 0-38,-2-4 0,2-1 41,3 0 0,-1 0-1,0 0 1,0-4-8,0-1 65,7-5-67,-5 2 0,6-1 31,-3-1 0,1 3 2,4-3 1,-2-2 100,-3 3 0,-1 1-103,5-1 0,-4 4 8,5-4 1,-7 5 2,2-6 0,-7 0-82</inkml:trace>
  <inkml:trace contextRef="#ctx0" brushRef="#br0">12774 19049 13577,'10'-4'-12,"23"0"-17,-3-6 149,3 5 0,2 1-63,-2 4 0,0 0 1,-4 0-60,5 0 13,-4 0 1,5 1 11,-6 4 1,-1-4 24,1 4 0,-1-3-10,0-2 0,-1 0-52,-3 0 1,8 0 35,-4 0 0,4 0-58,-4 0 1,7-5 26,3 0 1,1-1 3,-1 1 1,3 4-51,-3-4 0,-3-1-22,-2 1 0,0 0 43,-4 5 1,5 0-3,-10 0 0,6-5 93,-6 1 0,1-1-73,-1 5 0,3-2 56,-4-2 1,6 2-68,4-3 0,0-3 4,10-1 1,-9-4-10,9-1 1,-5 0-12,0 0 1,1-1 26,-5 1 1,-1 0-10,-5 0 0,1-2-10,-1-3 1,-4 3 11,-1-3 1,-4-1 39,5 1 1,-5-5-33,5 5 1,-1-5 25,6 5 1,-1-6 18,1 1 0,4 2 0,0-1 1,0 4-13,-4-5 0,-2 5 5,-4-5 0,4 2-23,-3-1 0,-2-4 11,2 3 1,-7 2-23,2-2 1,-3 1 2,-2-6 0,0 5 0,0 1 0,-1 4 3,-3-5 0,1 5-1,-7-5 1,1 7-5,-5-2 0,5 3 0,0 2 1,-1 0-42,-4 0 0,0-5 45,0 0 0,0-2-16,0 2 1,0-3 60,0-6 0,0 4 6,0 0 0,0 1-26,0-6 0,0 5 9,0 1 1,5-1-73,0-4 1,0 4-114,-5 0 0,0 1 24,0-6 1,0 5 72,0 1 1,-2-1-246,-3-4 0,2-1-166,-6 1 1,-2-1-174,-8 1 1,1 6 9,-5 3 634,-8 3 0,-11 2 0,-9 0 0</inkml:trace>
  <inkml:trace contextRef="#ctx0" brushRef="#br0">12498 18140 7966,'-14'0'-145,"-1"0"1,6 0 381,-1 0-146,7 6 0,-9 4 25,2 9 0,4-2-178,1 7 1,-1 0 145,1 4 1,0 1 21,5-1 0,0 0 3,0 1 1,0-5-46,0-1 1,0-4-142,0 5 1,5-7 44,0 2 1,0-3-90,-5-2 0,0-4-94,0-1-551,0-6-67,0 4 567,0-7 1,0-7 265,0-2 0,-5-4 0,0-1 0,0 0 0,5 0 0,0-1 0,0 1 0,0-5 0,0 0 0,0 0 0,0 5 0,7 0 0,1 0 83,6-1 0,0 6 89,0-1 0,2 7 117,3-1 0,-2-3-35,7 2 1,0-4-101,4 4 1,1-6 31,-1 2 0,2-4-27,3-1 1,4 0-45,5-1 1,7 1-7,3 0 0,5 0-46,5 0 0,-4-1-108,4 1 1,-4 5 58,-1-1 0,-9 7 17,-1-2 0,-4 4-166,9 1 1,-6 6 126,1 4 0,-1-1-131,1 5 1,-4-3 51,-1 8 1,4-5 31,-8-4 1,2 3 29,-7-4 1,-3-3 157,3-1 1,-3-2-136,-2 2 1,1-2 53,-1 7 0,1-7 88,-1 2 1,-1 1-80,-3-1 1,-4 6 86,-5-2 1,-1-1-104,0 1 0,-5-4 58,1 5-227,-7-1 0,8 1 107,-6-1 1,0-4-7,-5 4 1,0-4-4,0 5 0,4-6-57,1 6 41,0-1 0,-5 7 14,0 3 1,-6-3-264,-4 3 0,-3 1 81,-1-1 1,-2 5-148,-3-5 1,2 5 79,-7-5 0,5 0 277,-4-5 0,-1 6 0,-4 2 0</inkml:trace>
  <inkml:trace contextRef="#ctx0" brushRef="#br0">12725 18638 8007,'-8'0'985,"-4"0"-815,10-7 1,-3 6-154,10-4 0,-2 4-65,7 1 0,4 6-68,5 3 0,13-2 118,1-3 1,9 0-228,11 0 0,-1-2 213,9 3 0,4-4-34,1-1 0,-7-5 77,-2 1 1,1-12-310,4 2 0,6 1 269,-2 4 1,-7 1-192,-3-2 1,-15 4 141,-3 6 1,-6-6 0,-4-2 0</inkml:trace>
  <inkml:trace contextRef="#ctx0" brushRef="#br0">13010 16704 7941,'0'-8'-1324,"0"-4"1324,0 10 0,-7-10 0,-1 4 0</inkml:trace>
  <inkml:trace contextRef="#ctx0" brushRef="#br0">12967 16704 7496,'8'0'-1241,"-2"0"1275,-6 0-10,7 0 121,-6 0-129,5 7 1,-6 1 127,0 6 0,0-5-17,0 1 0,0-1-32,0 5 0,0 2-7,0 3 0,0-1 26,0 5 0,0 1 30,0 4 0,2 12-55,3 2 0,-2 4 60,6-3 0,-4 1-54,5 4 0,-6-4-159,6 3 0,-7 2 1,2-1 0,1-6-126,-1-4 1,0-2 113,-5 2 0,0 0 24,0-9 0,0 1-11,0-11 1,0 0-67,0-5-320,-7-6 323,6-2 0,-10-12 125,6-4 0,0-15 0,5-5 0</inkml:trace>
  <inkml:trace contextRef="#ctx0" brushRef="#br0">13251 16448 7985,'0'-14'-507,"2"5"354,3-1 1,-2 7-66,6-2 1,-4 4 129,5 1 0,1 0 156,8 0 0,3-5-144,6 0 0,1-6-4,-1 2 0,11-2 233,4 1 0,8 2-121,-4 4 1,5 2 162,-4-3 1,-1 4-71,-4 1 0,-7 4 26,-3 1 1,0 5-113,-4-6 1,2 12-5,-7-2 1,1 4 3,-1-4 1,1 0-154,-6 0 0,5 2 19,-5 3 0,1-3 101,-1 3 1,-8-3-3,4-2 0,-4 0-17,3 0 0,-6 1 6,-3-1 0,-2 0 10,2 0 0,-4-4 16,4-1 11,-4 1-20,-1 4 1,0 0 57,0 0 0,0-4-58,0-1 1,0 1 18,0 4 1,0 2-14,0 3 0,-1 1 23,-4 4 0,4 4-24,-4 1 1,-2 6-9,3 7 1,-6-2 0,5 2 1,-1-4-5,1 5 0,4 4-186,-4-4 1,4-2 112,1-3 1,-5-5-75,0 5 0,0-6 105,5 1 1,-1-3-203,-4-2 0,2-1 63,-7-3 1,6 1-49,-6-6 1,-1 2 224,-8-3 0,-3-2 0,-6 5 0</inkml:trace>
  <inkml:trace contextRef="#ctx0" brushRef="#br0">13280 17699 7985,'-14'0'626,"6"-1"-496,3-4-342,3-3 0,4-4 84,3 2 1,-1-1 132,11 6 1,-4-4-40,8 4 1,3-4 71,1 4 1,6 0 270,4 5 1,3 0-163,7 0 1,-5 0-89,0 0 0,-7 0 4,3 0 0,-6 5 44,-4 0 0,-4-1-251,-5-4 1,-6 2 25,1 3-386,-7-4 1,1 6 503,-8-7 0,-4-7 0,-6-1 0</inkml:trace>
  <inkml:trace contextRef="#ctx0" brushRef="#br0">11929 15709 8298,'10'-6'-448,"-1"-4"0,5 2 224,5-1 0,7-1 351,-3-4 0,4 0-35,2 0 1,5-2-102,4-3 0,3 2-1,2-7 0,4 0-111,1-4 0,-1-5 63,-4 0 1,-9-1-169,-5 6 0,-2 4 226,-8 1 0,0 5 0,-5-2 0</inkml:trace>
  <inkml:trace contextRef="#ctx0" brushRef="#br0">12498 15268 8298,'20'-6'-496,"-5"-3"0,2 1 245,-8-2 0,7 7-82,-6-2 1004,2 4-428,3 1 0,-8 1 90,-2 4 0,-3 3-56,-2 6 0,0 2-99,0 3 0,-8 3-34,-6 7 0,-13 10-130,-11 4 1,-9 10-108,-6 4 0,23-23 0,-1 2-217,-2 3 1,-1 2-1,0 4 1,-1 0-1,-1 2 1,1 0-1</inkml:trace>
  <inkml:trace contextRef="#ctx0" brushRef="#br0">20829 14899 8001,'24'-14'169,"0"-1"1,0 1 0,6 2-222,3 2 1,3 2 95,7 3 0,-1 4-129,1-4 1,4 2-25,1-2 1,9-3-140,4-6 1,10 0-54,-29 7 0,2 0 0,0-3 0,0-1 305,-1-1 1,-1 0 0,1 1 0,0 0 12,-3 0 1,0-1 0,3 0 0,1 0-24,6-2 0,0-1 0,-1 1 1,1 0 8,0 0 0,0 0 0,-3-1 0,1 1 5,-1 0 0,0 0 0,-1-1 1,0 1-8,4 0 1,-1 0 0,-1 0 0,-1-1 42,3 1 0,0 0 1,0 0-1,-1 0 3,-1-1 0,-1 1 0,0 0 0,-1 0-10,2-1 1,-1 1 0,2 0 0,0 0 38,1 0 0,0-1 0,-2 2 0,-2 0-80,-5 1 1,-1 0-1,37-10 12,-6 3 0,-1 8-112,-4-3 0,-3 2 101,-6-2 0,-1 5-406,-4-1 1,-10 6 34,-8-6 0,-4 1 374,-2-6 0,-3 3 0,-6 2 0,-6 4 0</inkml:trace>
  <inkml:trace contextRef="#ctx0" brushRef="#br0">24185 13804 7970,'-14'0'-28,"6"0"1,1 2-372,7 2 154,0-2 99,7 11 1,7-10 135,10 6 1,-2-6-91,1 2 1,7-3-6,8-2 1,3 0 59,2 0 0,0 0 84,-1 0 1,-13 0-49</inkml:trace>
  <inkml:trace contextRef="#ctx0" brushRef="#br0">24512 14099 7355,'-6'5'0,"-29"23"-4,0 1-1101,-2 2 1,-2 0 1104,-2-2 0,0 0 0,2 5 0,-1 0 0,-2-3 0,-1 0 0,0-1 0,39-27 0</inkml:trace>
  <inkml:trace contextRef="#ctx0" brushRef="#br0">20829 14316 8032,'-26'0'0,"2"0"0,3 8 1078,7 6-641,0 7 1,-2 13-168,-3 4 0,-3 16-310,-6 8 0,-7 4-1169,-3 0 1,-5-1 918,-4-3 0,-4-10 14,-6 0 1,7-8 168,3-6 1,4-3 210,5-7 1,10-1-178,9-3 1,9-2 415,5-3 0,18-2-100,11 7 1,15-5 96,13 5 0,10-7-335,4 2 1,9-10-13,0-4 1,-27-4-1,1 0-593,2-1 0,2 0 600,5-3 0,1-1 0,3-1 0,1-1 0,0-1 0,2 0 0,0 2 0,1-1 0</inkml:trace>
  <inkml:trace contextRef="#ctx0" brushRef="#br3">11844 5488 6988,'-10'-2'561,"1"-3"28,6 4-406,-10-6 0,10 3-142,-7-1 1,6 0 129,-6 5-207,7-6 0,-5 3 2,3-7 1,4 5 224,-4-4-93,4 6 15,-6-10-83,6 5 0,-10-1 9,6-1 0,-2 7 3,3-2 0,1 2 1,-7-2-30,1 4 96,-6-5-22,1 6-46,0 0 0,5 0-3,-1 0 0,5 0-41,-4 0 41,6 0 1,-10 0-191,4 0 1,1-5-28,-2 0 0,2-1-51,-1 1 0,-4 2 68,4-7 1,1 7-87,-2-1 1,1-3 16,-5 2 1,-1-1 72,1 1 1,0 4-143,0-4 0,-5 4 100,0 1 0,-2 0 200,2 0 0,4 0 0,-12-7 0,5-1 0</inkml:trace>
  <inkml:trace contextRef="#ctx0" brushRef="#br3">10507 5260 7878,'-41'2'-367,"3"2"1,-3-2 183,3 3 0,4-2-158,0 2 1,0-4 340,1 4 0,-7 1 0,2-1 0,-5 4 0,-4-4 0,-2 0 0,-3-5 0,-2 0 0,7 0 0,1 0 0,8 0 0,-1 0-104,5 0 0,-5 0 74,1 0 0,2 2 279,-2 2 0,-5-1-51,-4 7 0,-5-1-14,4 6 0,-5-1-105,0 0 0,4 2-108,2 3 1,3-2-17,1 7 1,4-2 68,-4 2 1,2 3-163,-11-4 0,0 4-40,-5 1 1,0 1 86,0-1 0,2 1 55,3-1 0,3 1-12,6-1 1,-6 5 45,-3 0 0,-5 7 10,-5-2 0,-2 3-157,28-20 0,1 1 0,-30 20 181,3 1 0,5 6 162,5 3 0,-2 3-54,7 2 1,0-6 83,4-4 1,-4 2-91,-1-2 1,-4 6-143,5-6 1,1 5-39,8-5 1,-2 12-132,7-2 0,0 3 130,5-3 0,-1-1-85,1 1 0,-1 5-40,1 0 0,0 1 101,-1-2 1,-4 9 87,16-32 0,1 0 1,-17 33-79,4-5 1,-4 0 193,0 6 1,0-1-61,4 0 0,7 5 24,3-1 0,0 1-14,5-5 1,-3-4-15,7-1 1,2-4-95,-1 4 1,6 0 71,-2 5 0,-2 2-163,3 3 0,-1-2 81,5 7 1,-5-7-13,1 2 0,1-34 0,1 1 31,1 2 0,2 0 0,-1 0 0,0 0-172,0 0 0,0 0 0,0-3 1,0 0 176,0 0 0,0 1 1,0-1-1,0 0 7,0 5 1,0 1 0,0-2 0,1 1 18,2 0 1,-1 1-1,-1 0 1,1 0-24,3-3 0,0 0 1,-1 1-1,1 0 66,2-1 0,0 0 1,1 1-1,-1 1-57,-1 2 1,2 1 0,1-2 0,1-1 46,-1 1 0,1-1 0,2-2 0,1 0-41,-1 2 1,0 1 0,0 1 0,1 1 2,-1 2 1,0 0 0,1 1 0,1-1-16,-3-2 0,1-1 0,1-1 0,1 1-7,0 0 0,1 1 1,-1-1-1,0 0-259,0 5 0,0 1 0,1-4 0,-1 1 273,0 0 1,0 0-1,0-3 1,1 0-3,-1 1 1,0-1-1,0-1 1,1 1-8,-1 3 0,0 0 0,1-2 1,0-1 21,1-1 1,1-1 0,-1 1-1,1-1 16,4 1 0,1-1 0,-2-1 0,1 1 7,5 3 1,0 0-1,-2-1 1,0-1-24,2-2 1,0-1-1,-3-2 1,1 0 0,2 0 1,0 0-1,-2-2 1,-2 0 11,2 4 1,0 0-1,0-2 1,0 1-11,0-1 1,0-1-1,3-4 1,1-2 21,0 0 1,1-1-1,3 0 1,1-2-25,4 3 0,2-1 0,-3-1 0,2-1 9,2 0 0,0 0 1,-5-5-1,0-1-139,0 2 1,1-1-1,1-1 1,2-2 132,3 2 0,1-2 1,2 0-1,2-2-25,2-3 1,1-2 0,-3 0-1,0-1-8,-3-3 1,2 0 0,1 0 0,0 0-27,3 1 0,0-1 0,2 0 0,0-1 28,3-1 0,-1-1 1,-1 0-1,0-1-10,-3-3 1,0 0 0,0 0 0,1 0 8,1 1 0,0-1 0,1-2 0,1-1 1,3 1 1,0-1 0,-5-2 0,0 0 26,1 0 0,-1 0 0,-2 0 0,1 0 6,5 0 1,1 0-1,0-1 1,0 0 2,2 1 0,1 1 0,-3-3 0,-1 0 60,-3-2 1,-1-1 0,4-1 0,1-2-181,5-3 0,0-1 1,-1 2-1,1-1 116,-3-2 0,0-2 0,0 2 0,-1-1-149,-1-2 0,0-1 0,1 0 0,1 0 153,7-1 1,1-1 0,-9 2 0,-1 0-103,-5-1 0,0-1 0,7-1 1,1 0-1,-1-1 0,0 0 0,4-2 0,-1 1 1,-2-2 1,-2 1 0,-1 0 0,-1-1 27,-6 1 0,-1 0 0,4-1 0,0 1 39,2 0 0,-1-1 1,-2 1-1,0 0 36,-2-1 1,0 1 0,-4 0 0,-1-1-40,-4 1 1,-1 0 0,4-3 0,0-1 33,-1-1 0,0 0 0,1-2 0,0-1-15,-1-1 1,-1-2 0,0-2-1,-1-1 13,-3-3 1,-1 0 0,1-2 0,-1-1-33,-6 4 0,-1-2 1,2-1-1,-1-2 3,0 2 0,0 0 0,1-3 0,1 0 22,3-1 0,-1-2 1,-2 1-1,-1-1-3,-1-1 1,-1-1-1,-3 2 1,-2 0 15,0 4 1,-2-1 0,-3-2-1,-2 0-26,-1 0 0,-1 0 1,-1-5-1,0-1 20,0 1 0,-2 0 0,0 1 0,-2 0-22,1 2 1,0 0 0,-3-1-1,-1-1 3,2-2 0,-1-2 0,-1 0 0,0 0-9,-1-1 0,0-1 1,0-1-1,-1 0-2,-1 2 0,-1-1 0,1-3 1,-2-1 4,0 0 0,-1 0 0,-1 0 0,-1 1-10,3 3 0,-1 1 0,-1-2 0,0 0 60,-1 1 1,0 1 0,-1-4-1,0 0-47,-1 1 1,-1 1-1,0 0 1,-1 1 91,-3 5 1,-1 1 0,1-2-1,0 1-25,0-3 1,0 1 0,0 2 0,0 1-19,0-1 1,-1 0-1,-1-2 1,0 0-44,-1 2 1,1 0 0,-2-1 0,1 0 2,0 1 0,1 0 0,1-1 1,0 0 0,-1 1 0,-1 0 0,0-4 0,0 1-7,1 3 0,-1 0 0,-3-4 0,1-1-60,0 0 0,0 1 0,-1 2 1,-1 0 33,0 2 1,0 0-1,-3-1 1,-1 0 40,-1 3 1,0 1 0,-1-3 0,-1 0 6,0 5 1,-1 0-1,-1 0 1,-1 0 159,0 2 0,0 1 1,-1 0-1,0 0-178,3 2 1,1 0 0,-2 0 0,-1 1 7,2 1 0,1 0 1,0 1-1,-1 0-4,-1-3 1,-1-1-1,-1 2 1,0-1 3,-1 0 0,-1 0 1,-2-2-1,-2 2-42,1 1 0,-1 2 0,-2-1 0,-1 0 24,3 3 0,1-1 0,-1-3 0,2-1 29,2-2 0,2-2 0,0 3 0,1-1-26,2-1 0,1 0 1,-1 3-1,0 0 92,-2 2 0,0 0 1,2 0-1,-1-1-19,-3-1 0,-1-1 0,2 0 0,-2 0 44,-1 3 1,-1 0 0,3 2 0,0 1-57,0 2 0,0 0 0,-20-27 297,-1-2 1,3 8-407,1 2 1,4 10 83,-4-6 0,-3 7-222,-11-6 1,-1 7 36,-4 2 0,2 7 40,-6-2 1,6 3 79,-2 1 1,7 5-22,-2 1 1,2 5 49,-12-1 1,-1 5 105,-7 5 1,2-2 51,-3 6 1,8 0-75,2 5 1,0 0 66,-6 0 0,-5 5-58,37-3 0,-1 1 0,-36 8 78,1-2 0,4 4-93,0 1 0,6 0 27,0 1 1,-1 0-75,-4 4 1,-5 2-7,1 3 0,10-2-160,8-3 0,8-2 355,-3 7 0,6-1-906,-1 6 0,-4-1 689,-1 1 0,-3 4 0,-2 0 0,0-1 0,0-2 0</inkml:trace>
  <inkml:trace contextRef="#ctx0" brushRef="#br3">8346 10321 7782,'-14'-8'-427,"0"2"630,0 6 1,-1-5-49,1 0 0,-5 1-63,0 4 1,-8-2 5,-1-3 0,-5 4 446,-5-4 0,-2 3-145,7 2 1,-5 0-119,5 0 0,-5 2-154,5 3 1,0 3 73,4 6 1,1 2 5,0 3 0,1 3 4,3 6 1,-3 5-86,3 1 0,2 0 62,-1-1 0,5 4-118,-1 5 1,5 3-11,5 2 0,-2-1-98,6 6 1,0-5 26,5 6 0,2-1 72,2 5 1,4-5-103,6 0 0,7-6 110,3 1 0,7-8-47,2-1 0,5-8 31,-4-1 0,5-7-74,-1-8 1,5-1 65,4-4 1,8-4-87,7-10 0,9-3-131,-5-6 1,5-8 206,-9-6 0,0-1 77,-5-4 1,-5-3-72,0-2 0,-6-3 60,1-2 1,-4-4-104,-5-1 1,-5-4 151,-10 5 0,-4-5-92,-9 4 1,-4 1 13,-6 4 0,-8 1-5,-6-1 0,-8 0-6,-11 1 0,-8 4-45,-7 0 1,-1 8 48,2 1 1,-5 9-196,-10 10 1,1 6-202,-10 8 1,-1 14 172,30-3 0,-1 3 1,5 0-1,2 2-180,-3 5 1,2 2 0,4-2 0,1 2-1635,-20 30 1972,10-7 0,0 1 0,14-4 0,6 4 0</inkml:trace>
  <inkml:trace contextRef="#ctx0" brushRef="#br3">13479 16406 7985,'-22'0'0,"-4"0"0,8 0 0,-6-5-14,5 0 0,-2-6 293,2 2 0,-1 2-83,-4 3 1,-3-3 50,4 3 1,-4-1-96,-2 5 1,-4-5 147,0 0 1,-5 1-120,5 4 0,-7 0-2,2 0 1,2 0-45,-2 0 0,7 0 2,-3 0 1,4 0 5,2 0 0,4 0-16,1 0 1,0 1-180,0 4 0,-4 4 100,3 10 1,-1 4-83,1 5 0,-3 0 62,4 1 0,-4 1-86,-2 3 0,6-3 25,-1 3 0,0-1 27,-4 1 1,4-3-98,0 3 0,2 2 111,-1-2 0,-4 7-39,3-3 1,2 6 25,-2 5 0,7-4 11,-2 3 0,-2-3-9,2-1 0,1-5-67,3 0 1,0-7 71,-4 3 0,3-4 0,-3-2 0,3 0 168,2 1 0,0-5-101,-1-1 1,1 7 19,0 8 1,0 5-56,-1 4 1,0-3-143,-4 4 1,3 1 144,-3-2 1,-2 2-183,2-1 0,1-9 86,3 4 0,3-10 31,2 0 1,-1-3 138,6-1 0,1-1-142,4 0 0,0 1 215,0-1 1,1 5-58,4 1 1,3-1 94,6-5 1,0 5-78,1 1 1,5 0-43,4-1 0,1-4-40,-1-1 0,7 4-32,-2-8 1,2 6 54,-2-7 0,1-1-31,3 2 1,-1-5 154,5 5 1,-3-7-134,4 2 0,6-3 73,8-2 1,3-4-56,2-1 1,-2-1-77,-2 1 0,0 4 52,-5-3 0,-1-3-111,-4 3 0,-1-2 54,1 1 0,6 4 39,3-4 1,5 2 71,5-1 0,-4 3-72,4-4 1,-6-1-40,-3 1 1,2-5-98,-3 0 1,5 3 29,5-3 0,2 1 155,7-5 0,0-6-6,1-4 1,-8-2 26,-2-3 0,-4 1 148,-1 0 1,2-5-356,2 0 0,-1-6 134,7 1 0,-9 2-102,-1-2 1,-3 1 116,-12-6 0,1 1-291,-15-1 1,4 1 54,-8 0 1,-4 1-28,-1 3 1,2-3 136,-2 3 0,1-2 3,-1-3 0,-3 1 79,3-1 0,2 1 79,-3-1 0,3-5-130,-2-4 1,2-10 6,2-4 0,3-3-127,-8-2 1,1 0 48,-4 0 1,-3-4-303,-2-1 1,-4 1 320,-6 4 1,-2-7 11,-2-2 0,-10 3 118,-10 1 0,-5-1-145,-4 2 1,2-1 203,-7 5 0,0-6-361,-5-3 1,5-2 350,0 1 1,5 3-107,-5 2 0,0 3 12,-4-2 1,-7 7 4,-3 2 0,-8 6-4,-2-1 0,-4 4-22,4 5 0,0 5 4,5 9 0,-1 4-316,-4 6 1,-4 6-295,-10 3 1,-1 3-370,-4 2 1,9 7 992,5 2 0,12-2 0,-2-3 0,3-2 0</inkml:trace>
  <inkml:trace contextRef="#ctx0" brushRef="#br0">9597 9369 8072,'-28'8'-57,"0"-1"-23,-1-2 0,1-2 68,-1 7 0,6-2 259,-1 1-258,0 4 0,-4-4 547,-1 10 0,1-3-175,-1 3 1,1 2-98,0-3 0,1 6-122,3-5 1,5 0 17,10-5 0,-3 1 75,8-1 1,-1 0-54,5 0 1,6-4-215,4-1 1,10-1 17,9 1 0,6 3-81,7-8 1,2 1-92,4-5 1,-4-2-146,3-2 1,-2-4-78,-3-6 1,-5-1-273,-4 1 0,-9 5 91,-6-1 0,-2 7-8,-1-2 597,-8-3 0,0 1 0,-7-8 0</inkml:trace>
  <inkml:trace contextRef="#ctx0" brushRef="#br0">9555 9539 8072,'6'-8'257,"4"0"34,9 4 0,-2 1 396,7-7 1,-2 7-360,1-2 1,9-1-151,-4 1 0,10-4 56,0 4 0,3-1 14,2 1 0,0 3-939,-1-3 1,-1-1 419,-3 1 1,-5-1-436,-9 1 0,-3 2 152,-7-6 1,-1 4-693,-4-4 695,-3 5 551,-6-8 0,-6 4 0,-2-6 0</inkml:trace>
  <inkml:trace contextRef="#ctx0" brushRef="#br0">9981 9312 8059,'-8'0'59,"4"0"197,8 0 1,6 1 161,9 4 1,-2-2-40,7 7 1,0-6-84,4 6 0,0-7-180,1 2 1,-1-4 72,1-1 0,-6 5-222,1 0 0,-5 0 95,5-5 1,-5 0 12,4 0 0,-5 0 113,1 0 0,-8 1-20,-2 4 1,-5-2 190,0 7 1,-8 5-68,-6 9 1,-9 9-264,-5 5 0,-9 10 70,-5 4 0,14-19 0,-1 2-689,-2 2 1,-3 1 0,-1 1-1,-2-2 267,-5 2 1,0-2-1,3-2 1,0 0-391,2-4 1,0-1 712,-24 19 0,13-13 0,0-12 0,1-11 0,4-8 0</inkml:trace>
  <inkml:trace contextRef="#ctx0" brushRef="#br0">25877 9752 7963,'-14'-6'0,"4"5"298,1-4 185,5 3 1,-2 10-149,6 6 0,6 7-46,4 7 0,-2 7-60,1 3 0,-4 5-6,4 4 0,-4-3 22,5 4 0,-6-6 5,6-4 1,-5 2-279,4-7 1,-4 5-241,4-5 1,-5-1-324,0-9 1,-2 3-339,-2-8-659,0-5 793,0-7 1,0-20 794,0-9 0,0-11 0,0-8 0</inkml:trace>
  <inkml:trace contextRef="#ctx0" brushRef="#br0">26005 9781 7963,'15'-17'-195,"4"2"0,4 11 77,5-1 1,2-1 533,3 1 1,4 0-86,5 5 1,1 2-331,-1 2 0,0 0 67,-5 5 0,-2 0-132,-6 6 0,-9 4 66,-6 0 0,-6 6-143,-8-1 1,-8 9 37,-6 5 0,-13 3 84,-11 1 1,-9 1-492,-5 0 0,-2-1 263,2 1 0,3-2 147,6-3 1,7-3 157,3-7 0,4-6 207,6-3 1,4-3 246,9-2-57,-2-6 0,16-2-115,1-6 1,13-1-24,5-4 1,10-4-416,5-10 0,5 1 126,4-5 0,4 4-28,6-5 0,0 3 0,0 2 0,-1 7 0</inkml:trace>
  <inkml:trace contextRef="#ctx0" brushRef="#br0">26588 10094 7882,'20'-5'178,"4"0"0,3 0-28,1 5 1,2 0-221,3 0 0,5-4-263,10-1 1,-6-1 61,1 1 1,-4 3-122,-10-2 0,-4 2-136,-11 2 528,1 0 0,-14 0 0,-2 0 0</inkml:trace>
  <inkml:trace contextRef="#ctx0" brushRef="#br0">27128 9909 7882,'22'0'0,"3"0"-262,-6 0 0,5 0 174,-5 0 0,5 5 315,-5-1 1,1 6-34,-1-5 0,-8 4 173,3-4 0,-9 6 31,0-2 0,-4 4-114,-1 1 1,-1 2-101,-4 3 1,-8-2-4,-6 7 0,-11 0-194,2 4 1,-10-1-117,0-3 0,5 1-432,5-6 1,5-5-340,9-4 900,6-7 0,2 3 0,6-6 0</inkml:trace>
  <inkml:trace contextRef="#ctx0" brushRef="#br0">27569 9568 8005,'14'0'420,"-2"1"-350,-2 4 0,3 9-105,-4 10 1,4 3 22,1 1 1,-6 8 259,-3 7 0,-4 1-140,-1 9 0,2-12-285,2 1 1,-2-4-11,3 0 1,1-8 61,-1-6 0,4-7-270,-4 2 217,0-3-504,-5-8 352,0-2 1,-5-12 329,0-4 0,-12-9 0,1-3 0</inkml:trace>
  <inkml:trace contextRef="#ctx0" brushRef="#br0">27782 9710 7959,'20'0'-107,"1"0"56,3 0 0,1 0 201,-6 0 0,1 6 54,-1 4 1,-3 2-96,3 2 1,-5 1 122,-4-1 0,-4 5-31,-6 0 0,0 6 10,0-1 0,-6 3-59,-4 1 0,-4 5 10,-5 0 0,-3 5-30,-6-5 0,4 1-77,0-6 0,12-6-356,-3-3-430,11-3 586,-3-8 0,18-8-724,4-10 0,8-4 86,1-5 783,3-3 0,1-6 0,1-1 0</inkml:trace>
  <inkml:trace contextRef="#ctx0" brushRef="#br0">28109 9980 7939,'20'-2'239,"4"-2"0,5-3-224,4-2 0,3-4-46,7 4 1,-1-2-489,1 1 0,-5-2 86,0 2 1,-8-3 432,-2-1 0,-6 5 0,-7-1 0,-7 7 0,-2-10 0,-6 6 0</inkml:trace>
  <inkml:trace contextRef="#ctx0" brushRef="#br0">28521 9795 7939,'16'-8'32,"3"3"0,-2 4 0,7 1 0,1 0 244,9 0 0,-3 0-42,7 0 0,-5 5-43,5-1 0,-6 6-67,1-5 0,-9 4 251,-5-4 0,-5 6-174,-5-2 1,-4 4-68,-10 1 0,-6 5-20,-13 0 0,-1 6-151,-13-1 0,0 1-58,-4-1 1,7 1-353,7-6 0,7 0-1153,12-5 1600,2-6 0,1 5 0,-2-5 0</inkml:trace>
  <inkml:trace contextRef="#ctx0" brushRef="#br0">29275 9582 7899,'0'-8'-160,"0"2"1,1 7-27,4 4 0,-3 4 447,2 10 1,3 4-19,-3 5 0,1 7 106,-5 3 1,0-2-148,0 2 1,-5-5-166,1 5 0,-3-11-151,3 1 1,1-7 96,-7 2 0,7-5-207,-2 1 0,-1-8-47,1-2-164,-6-6 133,9 4 1,-9-14-130,7-2 0,-1-8 158,5-2 1,6-11 272,4 1 0,2-7 0,3 3 0,0 0 0,4 4 0,3 2 44,7 4 1,4 2-84,0 7 0,5 6 251,-5 3 1,5 4 123,-5 1 0,1 0 209,-6 0 0,-6 6 213,-3 3-310,3 4 0,-8 1-292,1 0 1,-7 5 46,-8 0 1,-7 7-143,-2-3 1,-10 4 79,-5 2 0,-4-1-182,-6 0 1,3 6-85,-7-1 1,11-5-12,-1-4 0,10-2-153,4 2 0,6-4-325,8-5 1,2-8-199,2-2 0,9-5 415,6-5 0,6-2 397,-1-8 0,3-5 0,1-2 0</inkml:trace>
  <inkml:trace contextRef="#ctx0" brushRef="#br0">29644 9951 7895,'2'13'219,"3"-3"0,4-4-76,10-6 0,3-2-114,7-2 0,7-4-109,7-7 0,6-5-206,8-4 1,-5-1 143,0 1 1,-13 4-84,-1 6 1,-6-1-594,-4 1 248,-6 0 570,-7 0 0,-15 6 0,-8 1 0</inkml:trace>
  <inkml:trace contextRef="#ctx0" brushRef="#br0">30085 9795 7895,'16'0'0,"3"0"0,3-6-229,6-4 0,1-2 170,-1-3 0,2 3 288,4 2 1,-4-1-81,3 7 0,1-3 14,0 2 1,4 4 236,-5-4 1,-2 8-103,-7 2 0,-3 8-13,-7 1 0,-6 3-84,-4 12 0,-15-4-219,-8 8 0,-11 2-138,-3-2 0,2 0-198,7-4 0,2-6 82,3 1 0,8-8-419,-3-2 691,9 0 0,-1-12 0,6 4 0</inkml:trace>
  <inkml:trace contextRef="#ctx0" brushRef="#br0">30768 9553 7895,'9'27'-7,"1"-3"0,-3 3-89,3-3 1,1 4 64,-6 5 1,4-1 151,-4 6 1,4-8-300,-4-2 1,5-1 80,-6-8 0,3-2-386,-3-7 147,-2 2 223,4-10 1,-12 4-41,-3-6 153,2-6 0,-5-2 0,4-6 0</inkml:trace>
  <inkml:trace contextRef="#ctx0" brushRef="#br0">30967 9525 7895,'28'2'96,"1"2"0,-1-1 175,0 7 1,1-5-190,-1 4 0,-6 1-204,-3 4 1,-4 2-185,-6 3 0,-3-4 204,-6 4 0,-12 3 26,-7 2 0,-13 3 124,-6 1 0,2 1 27,-2-1 1,6 6 28,-1-1 0,3 0 37,2-5 0,10-4 48,4 0 0,9-7-52,1 2 0,2-3-502,2-2 0,13-6 365,6-3 0,12-4 0,6-1 0</inkml:trace>
  <inkml:trace contextRef="#ctx0" brushRef="#br0">26047 10591 7853,'-14'0'-35,"0"0"0,0 0-53,-1 0 0,1 0 230,0 0 0,0 7 173,0 2 1,-1 4-170,1 1 0,0 0-3,0 0 0,4 1-360,1-1 1,1-5-445,-2 1-228,4-7 595,6 3 0,2-6 294,2 0 0,11 0 0,7 0 0</inkml:trace>
  <inkml:trace contextRef="#ctx0" brushRef="#br0">26047 10634 7853,'15'0'-365,"-1"0"0,-5 0 407,1 0 1,-1 0 505,5 0-590,1 0 1,-7 1 80,-4 4-1012,-2-3 686,-2 10 0,-6-5 287,-4 2 0,-3 4 0,-7-5 0,-2 6 0</inkml:trace>
  <inkml:trace contextRef="#ctx0" brushRef="#br0">26047 10705 7853,'-9'0'-1077,"-1"0"808,7 0 0,-3 2 716,6 2 0,0 6-69,0 9 0,1 0 42,4 9 0,-2 4-232,7 10 0,-7 3-167,2 2 1,-2 2 1,2 3 1,-4-1-185,4-4 0,1-8 161,-1 4 0,6-10 0,-3 2 0</inkml:trace>
  <inkml:trace contextRef="#ctx0" brushRef="#br0">25663 11615 7853,'21'-2'138,"3"-3"1,9-7 300,5-7 0,3-6-332,2 1 0,9-6-257,0 1 0,-5 4-456,-9 11 1,-13 1 53,-1 4-186,-7 3 523,-9 6 1,-3 6 107,-10 3 0,-7 6 107,-7 4 0,-7 3 0,3 6 0,-6 7 0,-4 3 0,3 1 0,-3-1 0,-2 3 227,2-3 1,6-5 57,8-4 567,3-7-582,9-8 0,13-9-20,13-10 0,12-4-121,7-15 1,3 0-58,2-4 0,-2-5-75,-3-1 1,2 1-322,-7 5 0,-2 6-220,-7 3 1,-8 3-23,-7 2 330,-6 6 0,2 2 236,-10 6 0,-9 0 0,-8 0 0</inkml:trace>
  <inkml:trace contextRef="#ctx0" brushRef="#br0">25990 11572 7853,'0'11'39,"0"3"1,7-3 198,2 8 1,4 5-52,1 5 1,-4-1 24,-1 5 0,-6 2-147,2-2 1,-3 0-50,-2-4 1,0-1-174,0 1 0,-2-1 92,-3 0 0,-3-1 133,-6-3 1,0 1-110,0-6 0,-1 5 47,1-5 0,-5-2-83,0-7 1,2-2 124,7-4 18,-2-2 0,6-4-52,-4-12 1,5-2 1,10-7 1,5-3-393,8-7 1,3 2 174,3-7 0,3 1-125,-4-1 0,-2-1 84,-2 6 1,-8-5-388,-2 5 629,1-7 0,-2-2 0,-2-9 0</inkml:trace>
  <inkml:trace contextRef="#ctx0" brushRef="#br0">26062 11373 7853,'6'21'-32,"2"-4"217,6 7 0,0 1 128,0 8 0,2 5-104,3 9 1,3-2 21,7 2 0,-1-3-83,1-1 1,1 0-149,3-1 1,-2-5-619,7-4 0,-6-10 397,1-4 0,-3-4-364,-1-6 1,-7-3 214,-3-6 0,-5-1 133,-5-4 0,2-8 237,-6-5 0,0-3 0,-5 2 0,-6-3 0,-4-7 0,-3 1 0,-1 0 0,-2-1 0,-3 1 0,-3-1 0,-6 1 0,1 1 65,3 3 0,-3 10 139,4 9 1,-3 4 182,3 1 1,-4 11-127,3 3 0,-1 15-74,1-1 1,-3 5-164,4 0 1,2-3 93,2 3 1,-1-3-448,1-1 1,0-7 8,5-3-437,-1 3 757,1-12 0,6 2 0,2-12 0</inkml:trace>
  <inkml:trace contextRef="#ctx0" brushRef="#br0">26147 11302 7853,'14'-8'126,"0"3"1,5 10 189,0 5 0,5 9-817,-5 4 1,5 10 500,-5 5 0,-1 3 0,-3 2 0</inkml:trace>
  <inkml:trace contextRef="#ctx0" brushRef="#br0">25720 12510 7932,'-22'-7'0,"6"-5"-47,7 8 0,6-3-47,-2 3 314,3 2 1,4-4 329,3 6 1,9-5-410,10 0-31,3 1 1,6 2-210,0-3 1,2 2 66,-2-6 1,-5 5-197,1 0 1,-2 2 12,-8 2-1080,-7 0 525,-6 0 770,-18 6 0,-4 2 0,-12 7 0</inkml:trace>
  <inkml:trace contextRef="#ctx0" brushRef="#br0">25735 12525 7932,'-15'8'0,"6"4"84,-1-2 0,6 2 117,-6 3 1,7-1 27,-2 0 0,4 2-54,1 3 1,4 3-1,1 6 0,0-4-61,-5 0 1,0-1 61,0 6 0,0-7-295,0-3 1,0 1 130,0-1 1,1-4-161,4-6 0,-2-6-89,7 2 1,4-5 10,5-5 0,8-3 9,1-6 0,1-6-69,4-4 0,-3-1-792,-2 1 1078,1-3 0,-1 5 0,1-7 0</inkml:trace>
  <inkml:trace contextRef="#ctx0" brushRef="#br0">26133 12326 7914,'0'-15'-269,"0"8"322,0 0 1,0 9 250,0 3 1,0 7-278,0 7 0,-2 6-177,-3-1 0,-1 1-290,-3-1 1,-4 1 204,3-6 1,-2 5-403,-2-5 319,6 0 318,-5-5 0,5-6 0,0-2 0,2-7 0,6-4 0,0 2 0,0-7 0,1 6 92,4-6 0,3 7-56,6-2 1,-4 4 146,-1 1 1,1 0 3,4 0 1,-1 6 125,-4 3 0,2 4-50,-6 1 0,4 2-94,-4 3 1,0-2-63,-5 7 1,0-2-132,0 2 0,0 1-51,0-6 1,0 5 36,0-5 0,-5 0-127,0-5 72,1 0-486,-3-6 247,6-2 0,-6-18 332,7-7 0,0-13 0,0-4 0</inkml:trace>
  <inkml:trace contextRef="#ctx0" brushRef="#br0">26275 12297 7914,'14'-6'0,"0"3"-86,0-7 1,1 1-114,-1-5 1,2-1 396,3 1 0,-2 1-62,7 4 1,-2-4-157,2 4 1,-2 3 91,-3 1 1,-4 3-152,4 2 0,-3 2 36,-2 3 1,-4 2-77,-1 8 1,-5 5 99,0 4 1,-2 1-118,-2-1 1,1 3 103,4-4 1,-3 4-10,2 2 0,-2-1 195,-2 1 1,2 1-109,2 3 0,-2-2 156,3 7 0,-4 0-42,-1 5 0,-4-1-95,-1 1 0,-5 0-69,6-1 1,-6-5-109,5-4 1,-4-9-210,4-5 228,-6-4 0,3-7-261,-6-3 1,0-5 90,0-5 0,-1-4 263,1-10 0,-6-3 0,-3-7 0</inkml:trace>
  <inkml:trace contextRef="#ctx0" brushRef="#br0">26147 12610 7914,'14'-13'-405,"0"4"0,5-4 191,0 4 0,6-4 157,-1-1 0,3 0-25,1-1 0,-4 3-108,0 2 0,-7-2 190,2 2 0,-3 4 0,-2-7 0,0 5 0</inkml:trace>
  <inkml:trace contextRef="#ctx0" brushRef="#br0">26275 12539 7914,'1'9'-99,"4"1"199,-3-1 0,9 6 34,-6-1 0,-1 0-8,-4 0 1,-1 0-10,-4 1 0,2-1-30,-7 0 0,1 2-132,-5 3 1,-1-3-8,1 3 1,5-4 150,-1 0-276,7-1 65,-3 0-142,6-6 1,8-3 58,6-10 1,2-5-8,7-9 1,1 2 32,4-7 0,6 5-72,-1-4 0,0 7 104,-5 2 0,-4 0-202,0 4 470,-7 4-179,4-1 1,-9 9 501,-2 3 0,-5 3-154,-10 6 1,-3 0-31,-6 0 0,-2 0-173,-3 1 1,2-1-77,-7 0 1,7 0-250,-2 1 1,0-1 93,4 0 1,-2-6-706,8-3 562,2 3 1,1-13 276,6 0 0,0-12 0,0-5 0</inkml:trace>
  <inkml:trace contextRef="#ctx0" brushRef="#br0">26701 12183 7914,'15'-7'-396,"-1"0"1,-6 9 428,-4 3 0,-2 9 222,-2 9 0,-2 1-284,-2 5 0,-3-4 105,-2 8 0,-4-3-215,4-1 1,-4-3 113,-1-2 0,6 1-261,3-6 0,-1 0-291,1-5 147,0 1 430,5-7 0,0-5 0,0-13 0,5 1 0,0-10 0,4 3 0,-4 2 0,6 0 0,-1-1 0,-2 3 0,1 2 0,-4 2 70,4 4 0,1 2 68,4-3 1,-5 4 149,1 1 0,-1 0-64,6 0 1,-1 0-73,0 0 0,2-2-33,3-3 1,8 2 68,6-6 1,5-1-280,-5-4 1,5 0 71,-5 0 1,-4 4 52,-6 1 0,-5 6-35,1-2 1,-5 5-13,-5 5 1,-2 2 124,-7 8 0,0 0 115,0 4 1,-5-1-36,0 5 0,-1 1-54,1 5 0,3-6 4,-2 1 1,-3 0-24,3 4 1,-1-4-161,5-1 0,0 0-25,0 0 0,-5 4-143,0-3 0,-4-2 42,4 2 1,-6-5 94,2 4 1,-4-5-149,-1 1 0,-5-4 82,0 0 0,-5-1 35,5 0 1,0-4-77,5-1-79,-6-6 1,4 4-35,-3-7 1,9-2-389,6-3 680,-4-3 0,0-12 0,-6-2 0</inkml:trace>
  <inkml:trace contextRef="#ctx0" brushRef="#br0">26687 12539 7914,'8'-10'-109,"-3"1"309,-4 6-179,-1-4-96,0 20 0,-1 1 99,-4 10 1,3 3 21,-2-3 1,2 4 77,2 5 0,0-3-99,0 3 0,0 2 17,0-2 1,0 0-33,0-4 0,0-12-481,0-3 248,0-2 51,6-5 0,-4-7 16,3-9 0,-2-4-80,2-1 0,-4-5 4,4 0 1,-3-5 231,-2 6 0,0-8 0,0 4 0,0-6 0</inkml:trace>
  <inkml:trace contextRef="#ctx0" brushRef="#br0">26772 12567 7914,'8'-6'-949,"0"4"516,-3-2 403,-3 2 157,4 8 0,-11 2 201,0 7 0,-4-1-263,4 0 108,-6 0-302,3 0 185,0 1-84,2-7 1,6-4-13,0-8-113,0-4 0,6-7 32,4 1 1,2 0-74,3 0 1,-1 1 190,0 4 0,7-2-46,2 6 0,-1-5 252,2 6 0,-6-1-85,0 5 0,-2 5 74,-2-1 0,-1 7 36,-3-1 0,-4-2 124,-6 1 0,0 1-114,0 4 1,-6-1-60,-4-4 1,-3 4-221,-1-4 0,0-1 120,0 2 0,0-7-252,-1 1-452,1-2-405,0-2 1030,6 0 0,2-13 0,6-2 0</inkml:trace>
  <inkml:trace contextRef="#ctx0" brushRef="#br0">27299 12056 7914,'6'14'130,"-5"5"88,4 0 0,-3 6-207,-2-1 1,0-2 64,0 1 1,0 0 4,0 0 0,0 3-22,0-8 1,0 1-422,0-4 26,0-7 278,0-2-40,0-6 0,0-2 12,0-2 0,0-4-302,0-7 0,0 1 173,0 0 0,0-5-15,0 0 0,6 0 142,4 5 1,-3 0 158,3-1 0,-5 6-14,4 0 1,-4 5 224,4 0 0,1 4-124,4 4 1,0 4-10,0 6 0,1-4-88,-1-1 1,0-1-47,0 2 0,-1 2-129,-4-2 1,-1-2 102,-3 1 1,-3-4-32,2 5 0,-8-6-14,-6 6 0,-9-1-21,-4 5 0,-4 1-16,-2-1 1,1-5 61,-1 1 1,1-1-14,0 5 0,-1-1 6,1-3 0,4 2-1,0-2 1,7 1 55,-2-2 0,8-1 235,1-3-213,7-4 0,0 6 22,13-7 0,-1-2 109,10-3 0,8-2-73,1-8 0,4 0-226,-4-4 0,2 3 119,3-3 1,-3-2-352,4 2 1,-4 2 32,-2 8 328,-6-4 0,-1 11 0,-7-4 0</inkml:trace>
  <inkml:trace contextRef="#ctx0" brushRef="#br0">27341 12482 7914,'8'6'-838,"-2"2"782,-6 6 0,0 1 378,0-1 0,-1 0-130,-4 0 0,-3 1-48,-6-1 1,0-5-62,0 1 1,4-2-81,1 1 0,4-3-195,-5-6 216,7 0 1,-3-1-250,6-4 0,0-3 88,0-6 1,1-5-181,4 0 1,3-5 69,6 5 1,1-4-1,-1 4 0,0-2 205,0 2 0,0 5 42,1 0 0,4 1 204,0 8-165,-1 1 0,-5 10 239,-3 4 0,-4 4-64,-6 5 0,0 3 36,0 6 0,-6-1 4,-4-3 0,2 3 22,-1-4 1,-1 4-254,-4 2 1,5-6 87,-1 1 0,2-5-323,-1 5 1,-2-7 126,6 2 1,-5-8-684,6-1 508,-7-7 1,9 1-25,-3-8 0,4-11 26,1-8 0,1-4 258,4-2 0,3 3 0,6 2 0,-4-1 0,-1 6 0,1-3 0,4 7 0,0 0 0,0 10-152,0 0 123,1 5 0,-7 6 163,-4 4 1,-2 7 49,-2 2 1,-6 0 61,-4-5 1,2 2-2,-1 3 1,-1-3-137,-4 3 1,5-3-3,-1-2 0,1 0 5,-6 0 1,6-1-83,-1-4 0,7 4 152,-1-3-437,-4-4 114,6 7 1,-4-10-139,6 6 184,0-6 75,0 4 1,6-3 88,4 1 1,2 0-84,2-5 0,5 0 25,0 0 0,2 0-53,-2 0 1,1-5-111,4 0 1,-2-6 28,-3 2 0,-3-4-223,3-1 1,-3 0 345,-2 0 0,6-7 0,3-1 0</inkml:trace>
  <inkml:trace contextRef="#ctx0" brushRef="#br0">27682 12155 7914,'15'0'-86,"-1"-2"74,0-2 0,0 1 65,0-7 0,2 7-199,3-2 1,-3 4 73,3 1 0,-3 0 126,-2 0 0,0 0-126,0 0 149,1 6 1,-7 2-176,-4 6 0,-2 5 39,-2 0 0,0 6 28,0-1 0,0 4 99,0 6 0,-2-3 3,-2 7 1,2 0-60,-3 5 0,4-6 11,1 1 0,0 0-9,0 5 0,4-5 24,1 0 0,0-5-193,-5 5 0,5-7 112,-1 3 0,1-11 45,-5-4 1,0-3 43,0-2 1,-6-4 1,-4-1 0,-4-4-43,-5 4 0,-5 1-2,-9 4 1,-11 0-4,-13 1 0,-19 5 0,33-9 0,-1 0 0</inkml:trace>
  <inkml:trace contextRef="#ctx0" brushRef="#br0">28621 498 8084,'0'-15'-1023,"-7"7"1042,0 2 0,-3 8 237,1 2 0,4 11 91,-5 8-282,7 4 0,-9 3 7,2 3 1,-1 4 8,2 5 0,-4 1-122,3 0 1,3 6 73,-3 3 0,2-2-83,-1 2 1,-2 1 114,6 3 0,-5 3-77,6 2 1,-1 0 102,5 5 0,0-1 9,0 1 1,6 2-39,4-6 0,4-2 23,5-8 0,3-3-248,6-7 0,9-5 185,5-4 1,9-3-150,11-2 1,2-4 98,7 0 0,1-5-272,-1 4 1,-10-4 309,1 5 0,-1 0 16,11 4 0,-1-4-13,0-1 1,0 1 20,0 5 0,-9-6 2,-1 1 0,-4-7-14,9 2 0,7 0-44,-33-11 0,1-2 0,0 3 1,1-2 27,1-4 0,0-1 0,-1 3 0,-1-1-1,-1-1 0,1-1 1,3 1-1,0 1-32,-1-2 1,0 0 0,4 0 0,0-1-52,1 4 0,-1 0 1,-1-3-1,-2-1 55,-1 1 0,0 1 0,-1 0 0,-1 0-9,35 2 1,-35 0-1,0-1 22,-1-1 0,1-1 0,2 3 0,1 0-6,-1-3 0,-1 0 0,-1 1 0,-1-1-5,26-2 1,3 0-3,-2 0 0,4 0 44,5 0 0,-4 0-5,4 0 0,-5 0 5,-4 0 1,-4-2 10,-6-2 1,4 1 6,1-7 1,6 5-42,-2-4 1,2 4 8,-1-4 0,-1-1-68,-9-4 1,1-5-94,-10 0 0,10 0 122,-1 5 1,5-5 47,-1 0 0,-7 0 0,3 5 0,-5 0-17,0-1 0,-8 1 184,-6 0 0,-6-2-304,1-3 1,-3-3 196,-2-6 1,-4-1-79,0 1 0,-1-1 304,6 1 1,4-1-130,0 1 0,2 0-173,-2-1 0,7 1 0,5-1 0,1 1 0,5-1 0,-27 17 0</inkml:trace>
  <inkml:trace contextRef="#ctx0" brushRef="#br0">33640 867 7783,'-29'-36'158,"1"3"1,-1 3 198,1 1 0,-5 1-169,0-1 1,-7 3-117,2 2 0,-5 3 85,-4 7 0,-10 0-124,-9 0 1,-8-1-207,-2 1 1,2 0 203,7 0 1,2 0-7,4-1 1,-1 3 41,-9 2 1,-2-2-21,33 7 0,0 0 0,-38-8 12,7-1 1,5 2-10,0 2 0,-1-2 86,-4 2 0,-8 2-114,37 3 1,-1 1 0,3 2 0,-1 1 12,-1-2 1,-1 1-1,-33 0 67,0 2 0,-4 0-52,38 0 0,-1 0 0,-3 0 0,0 0 0,-4 0 0,0 0 1,4 2-1,1 1 1,2-1 1,0 1-1,-2 2 1,0 1-118,3-2 1,-1 1 0,-3 1 0,-1 1 144,2 0 0,0 0 1,1-2-1,1 0 163,-33 4 0,-3 0-445,13 6 1,-7-1 146,7 0 1,-1 0 33,-4 1 0,3-1-215,-7 0 1,13-5 89,5 1 0,5-1-120,0 6 0,-2-1-582,7 0 1,-7-4 333,2-1 1,3 1 514,2 4 0,-1-3 0,2 0 0,1 0 0,-3-2 0</inkml:trace>
  <inkml:trace contextRef="#ctx0" brushRef="#br0">29033 2388 7829,'-14'0'0,"0"0"-726,-1 0 375,1 0 0,0 0 212,0 0 0,0 0 546,-1 0-261,1 0 1,0 0-94,0 0 0,4 0-129,1 0 1,4 2 25,-4 3 1,4-4-61,-5 4 147,1 3 9,-5 0 1,1 1 65,3 1 0,-1-6-87,7 6 1,-6-5 36,5 4 1,-4-4-49,4 4 0,-4 1 39,4 4 1,-4-4 9,4-1 0,0 1-6,5 4 1,-2 5-29,-2 0 1,2 1-2,-3-1 1,4-1-69,1 5 0,0-5 66,0 1 0,0 1-32,0-1 1,1 0 25,4-5 1,3-4-103,6-1 0,0-1 57,1 2 1,1 2-16,2-2 1,-2 2 32,3 3 1,2-6-6,-2 0 0,6 1 11,-1 4 0,3 0 2,1 1 1,0-1 18,1 0 1,-1-5-25,1 1 1,-1-1 34,1 6 0,1 0-28,3 4 1,3-3 0,7 3 1,4-3 31,1-2 0,5-1 3,-1-4 0,2 4-1,-2-4 0,2 4 4,-7 1 1,2 0-10,-1 1 0,7 0-7,7 4 0,6-1-318,-2 6 0,2-6 267,-2 6 0,-4-5-104,-10 5 1,3-2-61,-3 2 0,4 2 142,0-2 0,6 1 27,0-1 0,-1 1-7,-4-6 1,-2 5 123,-2-5 0,-3 5-116,-2-5 1,-3 1 95,8-1 0,3-1-69,6 5 1,4-1 9,-4 2 0,0 3-29,-6-3 0,-5 7-5,-4 2 0,-2 2 16,-3-2 1,3-1-9,2 6 0,-1-5-5,6 5 0,-6-7 5,1 3 0,-3 0 79,-1 0 1,-2 5-49,-3-1 1,1 3 7,-5 2 0,-1-1-23,-5 1 1,5 0 5,1-1 1,5 1-132,-1 0 0,3-1 75,2 1 0,-2 0-3,-3-1 0,1 1 24,-6-1 1,1 12 78,-6 3 1,-1-2-40,-4-3 1,0-1 96,-4 1 0,-4 2-83,4-7 0,-3 7 35,-2-2 1,1 0-17,-1 5 1,-2-3-15,-2 7 1,3-2 49,-4-2 1,4-2-45,1-3 1,0 3 14,0-3 0,-1-1 14,-4 1 1,4 2-2,-3 7 0,2-2-43,2 3 1,1-2 9,-1 1 0,-5-2-101,1 2 0,-2-1 106,1 2 0,-1 3-107,-3 6 1,-4-3 82,4 3 0,-5-5 12,-5 5 0,2 0 2,-6-4 0,-1-1-4,-4 5 1,0-3-255,0 8 0,-1-8 266,1-2 0,-5-4-102,0 4 0,-1-4 86,1 4 1,1 0-131,-5 5 0,-1 0 68,-4 0 1,-2 1 3,-4-1 1,-4 0-131,15-36 0,-1 1 1,1 0-1,-1 0 161,-4 2 1,-1 0 0,-1 1 0,0 0-70,-6 1 0,1 0 1,2-1-1,1 0 94,1-4 0,0 1 1,2-2-1,0 0-6,0 1 1,1 1-1,-1-3 1,1 2-11,0 2 0,-1 1 0,-2-1 0,-1-2 22,-1-2 0,0 0 0,-2-1 1,0-1-94,0-2 1,-1-1-1,3 0 1,1 1 88,1-1 1,1 1 0,0 0 0,0 0 7,-1 2 1,0 0-1,1-1 1,-2 0 0,-2 3 0,-3 0 0,1-2 0,-2-2-35,-4 2 1,-1 0-1,1-3 1,2 1 0,2-3 1,0 0 0,-1 1 0,0 1-25,4-2 0,-1 0 0,-2 0 0,-3-1 36,-3 1 0,-2 0 1,-2 2-1,0 1-28,-2 1 1,0 1 0,4-2-1,1-1 19,4-2 1,1 0 0,0 0 0,0-1-60,-3 1 0,0 0 1,-2 1-1,-1 0 79,-2-3 0,1-1 1,3-1-1,1-1 10,0-2 0,1 0 0,3-1 0,0 1 44,-1 3 0,0-1 0,3-2 1,0 0-43,-1 0 1,0 0-1,-4 0 1,0 0-10,-1 2 1,1 1 0,1-3 0,1-1 27,-31 20 0,2-6 6,7 1 1,-4 2-14,4-2 0,-6 0 43,2-4 0,-1-1-53,6 0 1,1-4 2,12 0 1,2-2 324,9 2 1,-3 1-506,7-6 1,0 0 195,4-5 0,7 0-404,3 1 619,-3-1 0,6-2-590,-3-2 63,4-4 0,5-6-391,1 0 646,5 0 0,-8-6 0,4-2 0</inkml:trace>
  <inkml:trace contextRef="#ctx0" brushRef="#br0">28379 11245 7740,'-8'14'1084,"-6"1"1,-2 4-1343,-8 0 1,2 11 198,-1-2 0,-3 4 108,7-4 1,-4 5-2,4 0 1,0 1-194,5-6 1,4 2 162,1 3 1,5-4 38,0-1 0,2 0-58,2-4 1,2 1 2,2-1 1,9-3-78,6-7 1,6-5 149,-1 1 1,9-7-164,5 2 0,3-4 69,2-1 0,1-6-92,3-4 1,4-10-1277,6-8 1387,12-7 0,-1-6 0,-28 20 0,1 1 0,0-1 0,0-1 0,1-1 0,0 0 0</inkml:trace>
  <inkml:trace contextRef="#ctx0" brushRef="#br0">31464 1891 8075,'-4'-14'0,"-1"-1"0,0 6 44,5-1 202,0 1-570,0 1 125,0 2 126,0-1-62,0 6 1,2-6 1,2 7 133,-2 7 0,11 7 0,-5 8 0</inkml:trace>
  <inkml:trace contextRef="#ctx0" brushRef="#br0">30796 2019 8282,'6'-14'28,"-4"6"269,4-5 151,-6 11 54,0-4-148,7 6 1,-6 2 176,4 2-209,-3 4 1,-2 7-122,0-1 0,0-5 166,0 1-22,0-1-16,0 5-155,0-6 0,-5 0 162,0-3-289,0-4 1,4 7 61,-4-3 0,2-3-101,-7 2 0,6 3 86,-6-2 1,5 4-129,-4-4 1,4 1 131,-4-1-311,6-4 238,-4 6 1,6-6-48,-4 4-194,3-3 265,-4 4-71,6-6-3490,0 0 2652,6 0 860,-4 6 0,11 2 0,-6 6 0</inkml:trace>
  <inkml:trace contextRef="#ctx0" brushRef="#br0">29460 2104 8199,'0'-14'-278,"0"4"-195,0 1 530,0-1 0,4 1 542,1-1-296,0 1-64,-5 1-350,0 2 76,0 6 45,0 0 1,-6 1-146,-4 4 1,-4 3 170,-5 6 0,1 0-139,-5 1 0,-1-1 63,-4 0 1,2 0 31,-2 0 1,3 5 42,-9 0 1,4 5-12,2-5 1,-5 6 10,0-1 0,-12 3-29,3 1 1,-12 1 1,-3-1 0,-1 1-100,-9-1 1,7 0 161,-1 1 1,7-1 33,2 1 0,0 4-69,-5 0 1,-2 2 163,-2-2 1,-4-3-425,-6 3 0,5 2 329,-1-2 0,9 2-64,1-2 1,-6-1-17,1 6 1,26-20 0,-2 0-50,-2 1 1,-1 0-1,0 1 1,0-1 33,1-2 0,0-1 1,1 4-1,2 0-28,-30 18 0,30-16 1,-1 2 31,0-1 0,0 1 1,-3 0-1,0-1-46,-2-1 1,0-1 0,-1 0 0,0 1 59,1-1 0,1 0 0,0-2 0,1 0 67,-30 19 1,33-19-1,-1 0-59,-1 2 0,-1 1 0,-3 0 0,-2 0 8,-1 2 1,0-1-1,1 0 1,0 0-19,1 3 0,0 0 0,2-2 1,1 0 4,2 2 0,-1 0 0,-6-1 0,-1 0-306,1 2 1,-1-2-1,-1 1 1,-1-3 300,2-1 1,1-1-1,2 0 1,0 1-80,5-1 0,0 0 0,-6 1 0,0-1 46,-1 0 1,-1 1 0,-1-1 0,0 0-9,-3 0 1,0 1 0,5 1 0,1 1 12,3 0 1,0 0 0,-4 2 0,-2 0-3,2-2 1,-1-1 0,-4 3 0,-2 0 9,2-2 1,0 0 0,3 0 0,0-1 1,4-1 1,0-1-1,-4 1 1,-1 0-6,-2 2 1,-1-1-1,-1 0 1,-1 0 1,1 3 0,-1 0 0,3 0 1,0 1-54,5 1 1,-1 0 0,-3 1-1,-2-1 44,1 1 1,0-1 0,-2 0 0,-1-1-4,0 0 0,1-1 0,2-1 0,1 0 25,1-1 0,1-1 0,-2 2 0,-1 1 42,-5 2 1,0 1-1,1-1 1,0 1-23,1-1 0,1 1 0,0 0 0,1 0 8,0 2 0,1 0 0,-1-2 1,-1 0-198,-3 2 0,0 0 0,3-4 0,1-1 252,0 1 1,1-1 0,4-3 0,0 1 11,1 2 1,-1 0 0,-2 0 0,-1-1-76,-3 0 0,-1 2 1,4 0-1,1-1 13,0-2 1,1 0-1,5 2 1,2 2-132,0-2 1,-1 0-1,1-1 1,0 0 120,-3 2 1,0-2 0,1-1 0,0 0-9,-4 2 1,1 0 0,5-3 0,0 0-15,-1 0 1,1 1-1,3 1 1,0 1 70,-1-1 1,0 2 0,-1 3 0,0 1-47,-4 2 1,0 1 0,1-2 0,1-1 48,-2 0 1,0-1-1,4 2 1,1 0-31,2-2 0,0 1 1,1 0-1,0 0 12,-1-3 0,0 1 0,-1 1 1,-1 1-28,-2 0 0,-1 0 0,4 2 0,1 0 0,2-2 0,1 0 0,2 0 1,1-1 162,-25 27 1,6-5-230,4 1 0,3-9-122,1-2 1,2 0 69,3-9 0,-1 0-204,5-5 0,3-6-89,7-3 0,4-3-113,5-2 477,1 1 0,3-3 0,-3-2 0,-4-4 0</inkml:trace>
  <inkml:trace contextRef="#ctx0" brushRef="#br0">19251 7236 8036,'-14'8'0,"-5"6"57,0 0 0,0 13 120,5 11 0,-2 11 107,-3 8 1,-1 6-146,-4 8 0,8-32 1,0 0-134,2 1 0,0 0 1,-1 0-1,0-1 10,3 2 1,0-1-1,-1-1 1,1 1-35,2 0 1,1 0 0,-12 35 136,3-14 0,6-1-197,-2-12 0,5-3 155,-1-7 1,4-9 144,6-10 0,0-3-151,0-2 1,8-6 154,6-4 1,8-8 153,11-6 0,15-14-163,9-4 1,-22 9 0,1-1-116,-1-1 1,1-1 0,4-2 0,0-1-39,1-3 1,-1-1 0,4-4 0,2 0-300,1-1 0,1 1 0,8-3 0,2 1 235,0 4 0,2 1 0,4-4 0,2 1 0,-3 3 0,1 2 0,4 2 0</inkml:trace>
  <inkml:trace contextRef="#ctx0" brushRef="#br0">30057 1862 8006,'-8'0'-737,"2"0"0,6 2 398,0 3 393,0-4 75,0 6-84,0-7 1078,0 0-1135,0 6 66,0-5 0,0 7-16,0-3 11,6-3-13,-5 4 47,6-6 15,-7 0 50,0 0-215,-7 0 140,6 0-91,-5 0-55,6 0-343,0 0 393,6 0-44,-5 0 63,6 0 7,-7 0 155,0 0-148,0-6 11,0 4-44,0-4 9,0 6 268,0 0-303,-7 0 67,6 0-63,-5 6-51,6-4-211,0 4-1,0-6 308,0 6 0,-7 2 0,-1 6 0</inkml:trace>
  <inkml:trace contextRef="#ctx0" brushRef="#br0">10436 9056 8182,'-14'0'360,"0"0"155,6 0-25,2 0-41,6 0 41,0 6-171,0 2-85,6 6 1,-4 1-40,2-1 0,3-5 63,-3 1 0,1-6-20,-5 6 1,5-1 36,0 6 1,-1 5-51,-4 4 0,5 3 26,0 1 0,-1 5-13,-4 0 1,0 2-191,0-2 1,2-3 22,3 4 1,-4-9-262,4-1-174,-3-7 274,4 3-68,-4-5 130,4-7 1,-6-4-183,0-8 0,0 0 43,0-5 0,0-1-1329,0-4 789,0 0 1,0 0-179,0 0 0,0-1 218,0 1 0,0 0 190,0 0 0,0-1 199,0 1 1,0-2 277,0-2 0,6-5 0,2-5 0</inkml:trace>
  <inkml:trace contextRef="#ctx0" brushRef="#br2">31834 455 8005,'-22'-6'-405,"-3"2"337,6-5 1,-5 6 45,5-2 1,-5-1 14,5 1 1,-4 0 98,4 5 1,-7-4-116,3-1 0,-4-2-6,-2 3 0,-10 2 17,-4-3 1,-9-1-6,0 1 1,-10 1 42,-4 4 0,-2-5-166,2 0 0,1 0 333,3 5 0,-10 0-400,30 0 0,-2 0 1,-2 3-1,-1 1 223,-5 0 0,0 1 0,2 1 1,0 1 28,1 0 0,-1 0 0,-8 1 0,-1 0-6,0 1 0,-1 1 0,-1-2 1,-1 0-18,5 1 0,1 1 0,-2-2 0,2-1 1,8 1 1,1-1 0,-8-1 0,-1 0-23,4-1 1,0 0-1,-3 1 1,1 0 15,6-1 1,1 0-1,-1-1 1,2 0-194,5 0 1,1 1 0,-4 0 0,0 0 170,-1 1 0,0 2 0,-4-1 0,1 2 0,0 0 0,1 1 0,4-2 0,1 1 2,2 2 0,-1 2 0,1-2 0,0 1-5,0 2 0,-1 1 1,0 0-1,-1 0 4,-1 1 1,0 1 0,1-2 0,1 2-3,0 1 0,1 2 0,4-2 0,1 3-17,-27 26 0,10-2-66,5 2 0,4-3-24,5-1 1,3 0 95,7-1 0,6 1-6,3-1 0,9 3 48,6 2 0,8-1 3,6 6 1,14-1-10,4 1 1,10-3 8,0-7 1,5 1 106,4 0 0,7-5-210,12-1 0,-30-20 1,2-2 84,7 2 0,0-1 0,1-1 1,0-1 13,1-2 0,1-1 0,1 2 0,1 0-105,0-3 1,0-1 0,4 0-1,1 1 41,6-3 0,1 0 1,-6-2-1,-1-1-100,1 1 0,1 0 0,4-3 0,0 0 137,0 3 0,1 0 0,3-3 0,0-1-7,-1 2 1,0-1 0,-2-1 0,0-1 60,2 0 1,0 0-1,2 0 1,0 0-37,5 1 1,0-2 0,-7-1 0,0 0-1,0 0 1,0-1-1,-1-2 1,2-1 6,5 1 1,2 0 0,-5 1-1,0 0 7,-3 0 1,0-1 0,1 1 0,1 0-10,1 0 0,-1-1 1,-2-2-1,0 1-1,2 1 1,1 1 0,-5-2-1,0 0 10,-2 2 0,-1-1 1,0-1-1,0-1-3,6 3 1,-2-1-1,-8-1 1,-2-1-8,1 0 0,1 0 0,-2 0 0,0 0-117,1 0 1,1 0-1,-2-1 1,-1 0 73,1-2 0,-1 1 0,-3 1 0,0-2 20,-4-1 0,0-1 1,0 0-1,0-2-3,-5-2 1,0-1-1,0 2 1,-1 0 22,2-1 1,-1-1-1,-3-1 1,-2 0 6,37-20 1,-16 0 538,-13-5 0,-8 9-415,-11-9 1,-10 3 750,-10-2 1,-5 4-621,-9 0 0,-9 5-161,-18-5 0,-11 6-110,-18-1 1,28 18 0,-2 2-47,-4 0 1,-2 2-1,0-2 1,-1 1-24,0 2 1,-1 1 0,-5-1-1,-3 2-304,-7 3 1,-2 1-1,-1-2 1,0 1 365,-3 2 0,0 1 0,-1 2 0,0 0 0,1 2 0,0 1 0,-1-1 0</inkml:trace>
  <inkml:trace contextRef="#ctx0" brushRef="#br2">11659 8956 8054,'0'-8'327,"0"-4"2,0 10 0,-2-6 489,-2 4-586,2 2 0,-6-4 31,3 6 1,2 0-32,-6 0 0,4 0-184,-4 0 1,4 0 82,-5 0 0,6 1-107,-6 4 68,1-3 1,-6 4 221,1-6-311,0 0 1,0 0 220,0 0-172,-1 0 1,1 0 59,0 0 1,0-5-108,0 0 1,-1 1 43,1 4 1,-2 0-29,-3 0 1,2 0 20,-7 0 1,5 0 26,-4 0 0,5 0 25,-1 0 1,-1 0-31,1 0 1,-5 0-69,5 0 0,-5-2 64,5-3 1,-1 4-91,1-4 0,3 3 53,-3 2 0,3 0-8,2 0 0,0 0-92,0 0 1,0 0 103,-1 0 0,1 0-70,0 0 0,0 0 43,-1 0 0,6 0 125,-1 0 0,1 0-114,-5 0 1,0 0 53,-1 0 0,1 5-47,0 0 0,0 4 2,-1-4 1,1 6-67,0-1 0,-2 2 76,-3 3 1,2-1-124,-7 0 0,1 0 99,-6 0 1,5 1-37,1-1 1,1-2 70,-2-2 0,-1 3 123,6-4 0,0-1-146,4 1 0,-3-4 9,-1 5 0,4-2 2,6 1-13,-1 4 0,-2-5-77,2 6 122,-2-6-105,10 4 0,-4-4 52,6 6 1,0 1-34,0-1 0,4-5 44,1 1 1,5-1 13,-6 6 1,7-1 10,-1 0 0,3 0-32,1 0 1,-2-4 92,-2-1 0,3-1-80,-4 2 1,4 2 120,1-2 1,0-2-64,0 1 0,1-4 41,-1 4 1,0-4-38,0 5 1,0-6 1,1 6 0,4-7-1,0 2 0,0 1-4,-5-1 0,5 1 30,0-1 1,1-4-33,-1 4 1,-3-3 18,3-2 0,1 0-25,-1 0 0,5 0 76,-5 0 1,2-2-42,-2-3 0,-4 4 5,4-4 0,2 2-105,-2-2 1,4 4 81,-4-4 0,7 3-138,-3 2 1,4 0 80,2 0 0,-6 5-70,1 0 1,0 1 72,4-1 0,-4-4-120,0 4 0,-1 2 85,6-3 1,-6 1 6,1-5 0,-2 0-27,2 0 0,3 0 27,-3 0 0,-2 0 43,1 0 1,1 0-37,4 0 0,-2 0 68,2 0 0,-3 0-63,9 0 1,-4 0 133,-2 0 1,5 5-88,0-1 1,2 6-28,-2-5 0,-1 1-114,6-1 1,-7-4 74,3 4 1,-4-3-40,-2-2 1,1 0 54,-1 0 0,0 0-89,1 0 1,6 0 55,2 0 0,0 0 5,1 0 1,-5 0 67,5 0 0,-2 0 15,2 0 0,2 0-68,-7 0 1,0 0 13,-5 0 0,6 0-15,-1 0 1,-5 0 22,-4 0 0,1 0-114,8 0 0,-1 0 96,6 0 0,-5-5-58,5 0 0,-5 0 31,5 5 0,-2-4-6,2-1 0,-3-1 18,-7 1 1,1 3-11,-1-2 1,-1-3 13,-3 3 0,1-1-15,-6 5 1,5-5-57,-5 0 1,4 1 62,-4 4 1,7-2-129,-3-3 1,1 2 60,4-6 1,-2 4 26,7-5 1,-3 1 33,-2-5 1,6-1-37,-1 1 1,-5 0 101,-4 0 0,-2 4-108,2 1 0,1-1-28,-6-4 0,0 0 53,-5 0 0,-1 4-156,-4 1 0,2 4 105,-6-4 83,0-1 0,-4-4 80,4 0 0,-3 4-83,2 1 0,-2-1-44,-2-4 1,0 0 19,0 0 0,0-1 163,0 1 0,0 0-110,0 0 1,-5 0-52,0-1 0,-6 6-13,2-1 0,-4 2-23,-1-1 1,-2-2-21,-3 6 1,-1-6-129,-4 2 0,-3 1 142,4-2 0,-4 2 3,-2-1 0,1-4 37,-1 4 1,-1-2-40,-3 1 0,3-2 157,-3 2 0,3 2-31,2-1 1,-1 4-15,1-4 1,-2 5 8,-4 0 0,3 2-53,-7 2 1,0-5-5,-5 1 1,-4-1 11,0 5 1,-6 0-46,6 0 0,0 0 41,4 0 1,5 0 31,0 0 1,5 0 15,-5 0 0,7 0 10,-3 0 0,0 0 101,0 0 1,-5 0-80,1 0 1,2 0-97,-2 0 1,0-2 69,-5-2 0,7 2-126,3-3 1,3 4 114,1 1 0,6 0-70,-1 0 1,2 0-8,-2 0 1,-1 0-11,6 0 0,-5 0 23,5 0 1,-5 0 8,6 0 1,-8 0 47,3 0 1,-3 0-38,3 0 1,-9 0-17,4 0 0,-6 0 18,1 0 1,3 0-46,-3 0 0,3 0 34,2 0 0,-1 4-5,1 1 1,1 0-19,3-5 1,-3 1 18,4 4 0,0-3 40,0 2 1,-1-2-40,-4-2 0,-2 0 105,-4 0 1,3 0-60,-7 0 0,5 5 10,-5 0 0,5 1-65,-5-1 0,1 1-91,0 3 1,2 4-19,6-4 1,1-1 72,-1 2 0,6-5 95,-1 4 1,5-4-78,-5 4 1,7-1 214,-2 2-218,-3 2 1,6-4 177,-3 6 1,3-4-91,2-1 1,2 1-41,2 4 0,-3 0-143,4 1 0,-4-1 94,-1 0 1,5 0-109,-1 0 0,1 5 64,-6 0 0,1 0-16,0-5 0,5 1 15,-1-1 0,5-5 143,-4 1 1,6-5-75,-2 4 0,3-4 97,2 4 0,0-4 11,0 4 1,0-4-103,0 5 1,2-1 28,3 5 0,3 1-3,6-1 0,0 0-17,0 0 1,5 0 0,0 1 1,2-1-7,-2 0 1,1 2-27,4 3 1,3-3-7,-4 3 1,0-8 59,0-2 1,-1-1-31,2 2 0,3 1 107,-3-7 1,4 1-100,5-5 0,4 0 112,5 0 0,2 0-98,4 0 0,-2 0 6,6 0 0,-6 0-57,1 0 1,-4 0-2,-5 0 0,3 0-81,-3 0 1,1 0 114,-1 0 1,5 0-158,-1 0 1,2 5 113,9 0 1,-3-1 28,2-4 0,2 0 30,-7 0 0,-1 0 11,-8 0 0,2 0-11,-7 0 0,6 0 16,-1 0 1,3 0-4,2 0 1,0 0-17,-1 0 1,1 0 71,0 0 0,-2 0-66,-3 0 1,1 0 46,-6 0 0,5 0-40,-5 0 0,0 0-99,-4 0 0,4-1 26,0-4 1,5-1-143,-5-4 1,12-2 124,-3 2 0,2-3 29,-6-1 1,2 0 48,-7 0 1,0-2-66,-4-3 1,-1 3 165,1-3 0,-7 8-55,-3 2 1,-4-1-31,0-4 0,-1 5-16,0-1 0,-4 5 12,-1-4 1,-6 4-82,2-4 0,-2 4 67,2-5 1,-4 1 35,4-5 0,-3 0-46,-2-1 1,0 1-1,0 0 1,1-5 4,4 0 0,-3 0 3,2 5 1,-2-5 32,-2 0-17,6 0 0,-4 5-106,3 0 1,1-1 85,-1 1 0,-1 5-40,-4-1 29,0 1 1,0-6 55,0 1 0,0 5-50,0-1 0,0 1 2,0-5 0,-1-1-2,-4 1 2,3 0 1,-4 0 0,6-1 0,-5 1 7,1 0 0,-7 5-51,1-1 0,-3 2 40,-1-1 1,-2-2-47,-3 6 0,-3-5 37,-6 6 0,4-6 6,1 5 1,-6-4 0,-4 4 0,0 1 4,4 4 0,-1-5 11,-3 0 1,2 0-20,-7 5 0,4 0-81,-3 0 1,5 0 79,-1 0 0,3 0-107,1 0 1,-4 2 94,0 3 0,-7-4-6,3 4 0,-5-3 44,0-2 0,-2 0-51,-4 0 1,-1 0 132,-3 0 1,8 0-122,6 0 0,6-2 82,-1-3 0,2 4-55,-3-4 1,4 2-47,-3-2 1,-2 2 52,2-7 0,-6 7-18,1-2 1,-8 2-21,-1-1 1,-2 2 22,1-3 0,4 4-3,-3 1 1,7 4-9,2 1 0,0 8-139,-4 1 1,-3 2 133,-2 7 1,3-5-18,-4 1 0,4-2 0,2 2 1,5-3-9,4 3 1,3-3-4,2-2 0,1-5 6,3 1 1,4-1-95,5 6 0,1-6 84,0 1 1,0-6-458,-1 6 0,3-6 199,2 6 1,-1-5-1133,7 4 1440,-8 1 0,5 4 0,-8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10422 8260 7756,'8'0'-1221,"-2"6"1221,-6 4 0,0 2 266,0 2-245,0 7 0,5 1-27,0 6 1,-1 2-5,-4 4 1,-4 4-84,-1 9 107,-6 10-337,9 8 0,-9 14 313,8-37 1,2 1-222,-2 2 1,1 1 0,1 11 0,2 2 295,-1 4 1,0 2-483,0 4 0,0 2 0,0 9 0,0 1 435,0-24 1,0 0 0,0 0 0,0-1 0,0 1 0,0-1 32,0 2 1,0 0 0,0 1-1,0 3 1,0 1 0,0-1-16,0-3 0,0-1 1,0 0-1,0-2 1,-1-1-1,0 0 96,-1 24 1,0-2 0,0-1 0,0-2 115,-2-2 1,-1-1-67,4-1 0,-1-1-138,-5-8 0,1-1 0,4 0 0,1 0 1,-4-2 0,0-2 56,4-2 0,-1-1-84,-4-2 1,0-2-1,4-1 1,0-1-150,-2-4 0,-1-1 1,3 2-1,1-1 200,-4 33 1,4-7 110,1-7 1,0-5-134,0-5 1,0-10 267,0-8 1,0-11-380,0-4 1892,0-3-1773,0-8 376,0-2-641,0-6 105,0-6 1,0-10-939,0-12 1044,0-13 0,6-10 0,2-6 0</inkml:trace>
  <inkml:trace contextRef="#ctx0" brushRef="#br0">11119 8189 8303,'20'0'0,"4"0"-1397,9 6 1040,3-4 0,10 9 121,6-7-255,1 7 1,18-3 528,0 7 1,-29-6 0,3 2-258,6 1 1,2 0 0,-2-1 0,1 0 220,4 1 1,1 0-1,-2-3 1,-1 1 46,5 2 0,1-1 0,1-4 0,1-3 91,7 2 0,-1-2-951,-3-2 0,-2-1 843,1-1 0,-1 0 0,0 0 1,0 0 53,3 0 1,1 0-741,-3 0 0,-2 0 635,-7 0 0,-2 0 0,-4 0 0,0 0-107,-6 0 1,-1 0-1,37 1 155,-3 4 1,-12 3 240,-7 6 0,-8 12-215,-11 2 1,-11 13-14,-13 7 1,-6 2 117,-8 12 17,0 2 613,-12 1 0,1 0-838,-13-3 962,6-4-891,-8 5 1,10-3 4,-3 7 0,1-1 1,-1 5 0,4 3 4,5-34 0,1 1 0,-2 6 1,1 2-30,1 9 1,-1 3 0,-2 2 0,-1 2-349,1 5 1,0 2 0,0 4 0,-1 1 279,5-22 0,0 0 0,0 1-648,1-1 0,0 0 0,1 1 715,0 2 1,2 1-1,0 1 1,-1-1-1,1 0 1,0-1-1,0 0 1,1-2 0,0 1-4,1 0 1,0 1 0,0-2-97,1 19 1,2 0 0,2-1 0,0 0-8,2-2 0,0-2 0,1-9 0,1-3 5,-1-3 0,2-1 1,-1-10-1,0-1-99,0-2 0,0-2 0,1 29 125,-3-6 72,-4-4 0,-1-4 0,0-7 0,0-6 0</inkml:trace>
  <inkml:trace contextRef="#ctx0" brushRef="#br0">11858 12397 7882,'32'-35'0,"6"-3"0,6-9 0,-14 22 0,3-1 0,-1-2 0,1-1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23047 13804,'-36'0,"-5"6,5 9,-7-6,0 10,1-17,-7 4,-2-12,-12-2,6 0,0 3,11 4,9 1,-1 6,-5 3,-6 6,-3 4,-5 3,-5 6,5 2,1 3,5-1,8 6,1-2,-1 2,0 3,1-3,4 3,0 2,-5 4,-4 0,-2 7,2-2,7 8,-3 2,6 6,-1-2,4-1,11 1,2 1,7 4,7-31,1 0,1 1,1-1,0 0,2 0,2 32,1-3,4-3,4-2,10-8,10-3,9-1,6-8,8-1,5-2,9-8,4-6,-4-8,2-4,-2 0,12-7,-38-5,0-2,4-2,1-1,2 1,1-3,-5-3,-1-1,34-7,-37 4,1-3,0 0,0 0,2-1,0 0,1-4,-1 0,0 2,0 1,-1-3,-1 0,-3 0,-2 0,32-24,-14 0,-1 1,-1-2,-4-4,6 1,-6-10,0 2,-4-12,-8 6,-7-6,-7 1,-12-5,-3 0,-6 0,-7-8,0 36,-1 0,-1 1,-2-1,-3-2,-1 0,1 4,-2 2,0 0,-1 2,-19-31,-7 1,2 14,3 1,-1 6,6 3,-7 8,2 7,3 0,-18-1,8 2,-11 4,13-1,8 14,-1 4,0 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9825 3355 8021,'0'-14'-359,"0"6"0,0 8 688,0 9 0,0 6-172,0 4 0,0 9 160,0 10 1,0 0-121,0 5 1,0-4 48,0 8 0,0 6-17,0 3 0,1 9-161,4 11 0,-3 3 86,0-37 0,1 1 0,0 3 1,0 0-273,-1 1 0,1 1 1,-1 6-1,0 1 196,-1 1 1,-2 1 0,1 2-1,0-1 24,0-1 0,0 0 1,2 0-1,1 1-64,-1 1 1,1 1 0,2-1 0,-1 0 63,-1 1 1,-1-1 0,3-1 0,1-1-51,-1-7 1,0 0-1,-1 5 1,-1 2 17,2-5 0,0 0 0,-1 4 0,1 0-6,2-3 0,1-2 0,-2 1 1,0-1-25,-1-3 0,0-1 1,1 2-1,-1 0-10,-3-2 1,1 1 0,2 0 0,1 1-72,-1 2 0,-1-2 0,0-4 0,-2-2-84,1 0 0,-1 0 0,1-2 0,0 0 39,0 2 0,-1-1 0,8 37 71,-6-3 0,6-10-247,-5-4 1,4-7-31,-4-7 0,6-4 144,-2-16 1,-2 2-428,-3-11 888,4 0-1911,-6-5 1424,4-6 1,-6-12-1052,0-11 1225,0-15 0,-6-6 0,-2-15 0</inkml:trace>
  <inkml:trace contextRef="#ctx0" brushRef="#br0">10052 3241 7989,'-8'-14'-1600,"-4"0"2603,10 0-644,-4 6-169,6 1 0,2 7-28,2 0 0,-1 2 19,7 3 0,-1-2-176,6 6 0,0-1 122,4 2 0,-3 1-113,3-6 1,2 4-7,-2-4 0,4 6-126,-4-2 0,0-1-22,-5 2 1,5-1 132,0 5 1,0 5-84,-4 0 1,-6 7 90,0-3 1,-4 4-6,5 2 0,-7 5-9,2 4 0,-4 10 10,-1 4 1,0 5-2,0 4 1,0 10-195,0 10 0,0-39 1,0 0 211,0 0 1,0 1 0,0 2 0,0 0 0,0 0 1,0 0 0,0 5 0,0 1-132,0-1 1,0 0-1,0 2 1,0 0 148,0 0 1,0 0 0,0 2 0,0 1-249,0 4 1,0 1 0,0-3 0,0 1 239,0 1 1,0 0-1,0-1 1,0 0 80,0-2 1,0 1 0,0 3 0,0 0-11,0 2 0,0 0 0,0-2 1,0 0 61,0-1 0,0 0 0,0 0 0,0 1-68,0 1 0,0 1 0,0-4 1,0 1 70,0 2 0,0 1 0,3-3 0,0-1-137,2-1 0,0 0 0,1-1 0,2 0 33,1-1 1,1-1 0,-2-2 0,2-2-208,1-4 0,1-2 1,-2-1-1,-1-2 224,15 30 0,0-11-373,4-3 0,-6-10-117,-3 1 0,-3-9 173,-2-1 1,-6-8-373,-3-1 0,-5-7 798,-5-8 1,-9-6-702,-10-3 0,-9-4 518,-5-1 0,-3 0 0,-8 0 0,-2 0 0</inkml:trace>
  <inkml:trace contextRef="#ctx0" brushRef="#br0">10095 7321 7906,'14'8'117,"0"-3"0,2-3 49,3-2 0,2 0-58,2 0 1,4-2-776,-3-3 1,3 2 83,1-6 583,1 6 0,-7-16 0,-2 3 0</inkml:trace>
  <inkml:trace contextRef="#ctx0" brushRef="#br0">9384 2331 8045,'-14'-6'95,"-5"5"126,0-4 0,0 3-40,5 2 0,-2 2 0,-3 3 1,3 7-28,-3 7 1,4 11-100,0-1 0,3 7 7,2-3 99,4 7 1,6-6-32,0 4 1,1-5-121,4-9 1,5-3-139,9-7 0,-2-6 67,7-3 0,-1-5-76,6-5 1,1-6 118,3-13 1,-5-1-95,1-13 0,-2 0 3,-8-5 0,0 2-80,-5 3 1,-6 0 226,-3 10 1,-4-2-83,-1 11 0,-6 2 131,-4 7 1,-7 4-111,-2 6 0,-6 6-30,1 4 1,-3 7 48,-1 2 1,6 5-158,3-5 0,9 4-92,5-4 0,4-5-245,1-4 0,6-7 119,4 2 0,7-5 379,2-5 0,13-9 0,-2-8 0</inkml:trace>
  <inkml:trace contextRef="#ctx0" brushRef="#br0">9583 2246 8186,'0'-8'649,"0"2"0,2 6-481,3 0-96,-4 0-25,5 6 0,-6-3 219,0 7-14,0-7 15,0 3-144,0-6 10,0 0-257,-6 0-100,5 0 60,-6 0 238,7 0-365,0 0 350,0-6 39,0 5 217,7-6-87,-6 7-152,5 0-51,-6 0 7,0 0-44,0 7 0,0-4-39,0 6 24,7-6 0,-6 5-18,4-3 0,-3-2 30,-2 7 1,0-1 8,0 5 0,0 0 5,0 1 0,0 4-6,0 0 0,0 4-118,0-4 0,0 5 110,0-5 1,0-5-218,0-4 1,0-6-36,0 6 97,0-7 46,0-16 1,0 1 27,0-17 0,4 2-136,1-6 0,1 3 124,-1-3 1,-2-2-131,7 2 1,-5-5 83,4 5 0,-1 0 184,1 4 0,2 7 9,-6 3 0,5 8 293,-6 2-317,7 6 0,-7 4 78,5 13 1,-6 7 150,2 7 0,-3 1-35,-2-1 1,0 5-1,0 1 0,0-1-73,0-5 0,0-4-157,0 0 0,0-7-125,0 2 1,1-5-577,4-4 10,-4-4 487,12-6 1,-7-6-325,4-4 1,1-2 231,-6-3 1,4 0 316,-4-4 0,6 8 0,-2-4 0,-1 11 0,2-1 0,-5 3 0,4 2 0,1 0 0,4 0 0,0 5 344,0 0 1,0 1-88,1-1 0,4-4 204,0 4 0,4-10-108,-4-4 0,5-8-224,-5-2 1,0-7 78,-5 3 0,0-4-402,0-2 1,-6 6 63,-3-1 1,-3 0-79,-2-4 0,-2 4-96,-3 0 1,-3 7 116,-6-2 0,-5 5 123,0 4 0,-6 4-40,1 6 0,2 3 444,-1 7 1,4 1-177,-5 12 1,7 7 299,-2 8 1,4-1-160,6 1 1,3-5-15,6 5 0,3-7-344,6 2 0,2-7 78,13-3 1,6-5-725,8 1 1,3-10 133,2-4 565,-1-3 0,7-9 0,2-1 0</inkml:trace>
  <inkml:trace contextRef="#ctx0" brushRef="#br0">10337 2204 8092,'-8'-15'-219,"2"1"282,6 0 1,0 4 749,0 1-511,0 6 1,1-4-145,4 7 1,4 0 91,10 0 1,3 2-449,7 3 138,6-4-277,-5 6 1,11-7-311,-3 0 1,-2-7 646,2-2 0,-7-10 0,4-3 0</inkml:trace>
  <inkml:trace contextRef="#ctx0" brushRef="#br0">10692 1720 8092,'5'-9'-154,"0"-1"-14,-1 7 0,-4 5 541,0 12 0,5 8-40,0 11 0,0 3 8,-5 7 0,0 6-135,0 3 1,0 10-83,0 4 0,0-7-84,0-3 0,4-14-284,1-5 0,5-7 132,-6-6 0,3-5-230,-3-9 204,-2-4 1,4-14 51,-6-6 1,0-7-309,0-7 162,0-7 72,0-1 0,0-5 58,0 3 1,0 3 70,0 7 0,0 1 147,0 3 1,2 8-76,3 7 1,-2 6 152,6-2 1,-4 11 41,4 8 0,1 7-103,4 7 1,-4 1 142,-1-1 0,1 1-8,4-1 1,-2-1-382,-2-3 0,3-4-129,-4-6 1,4-4-644,1-1 610,0-5 1,-1 0-92,-4-8 0,2-4-223,-6-7 0,0 0 589,-5-4 0,6-3 0,2-7 0</inkml:trace>
  <inkml:trace contextRef="#ctx0" brushRef="#br0">10991 2047 8092,'0'-8'-970,"0"4"1352,0 8 0,0 4 116,0 6 1,0 1-93,0-1 0,0 0-342,0 0 0,4 0 44,1 1 0,6-1-393,-1 0 174,2-6 1,3 3 7,-1-6 1,-5 0 98,1-5 0,-1-7-10,5-2 1,-6-4-149,-3-1 1,1-5 76,-1 0 1,0 0 42,-5 5 1,-6 0 25,-4-1 1,-4 3-145,-5 2 1,3-1 80,-3 6 0,-1 1-213,1 4-11,0-7 1,5 6-147,-1-4 79,7 4 0,2-1 370,6-3 0,6 2 0,4-6 0,3 5 0,1 0 0,2-3 0,3 3 0,3-3 0,6 3 0,-4 2 0,-1-3 0,3 4-5,7 1 1,-5-5 148,1 0 1,2-1 264,-7 1 1,6 4-134,-6-4 1,-4-2-137,-1 3 1,-3-3 156,-2 3-643,-6 2 1,3-6 76,-6 3-210,0 4 479,-5-5 0,0-1 0,0-1 0</inkml:trace>
  <inkml:trace contextRef="#ctx0" brushRef="#br0">11360 1763 8092,'-6'14'-56,"3"0"169,-7 0-12,7 7 1,-8 1 557,7 7 1,-1 1-185,5 3 0,0-2-333,0 7 1,1-8 109,4-1-160,3-1 0,8-14-38,3 1 0,3-3-1831,6-7 903,7 6 874,-5-9 0,11 4 0,-5-6 0</inkml:trace>
  <inkml:trace contextRef="#ctx0" brushRef="#br0">10934 3142 8112,'0'-10'-194,"0"1"0,1 6-656,4-2 779,-3 3 0,12 4 266,0 3 1,2 4-100,8 10 1,4 3 116,5 7 0,5 4-104,-5 0 0,7 7 13,-2-3 0,3 0-57,2 1 0,-1-2 52,1 2 0,-5 1 220,0-5-47,0 5-162,4-9 1,9 10 24,6-7 1,1 6 35,8-1 1,1 3-230,-32-20 0,1 1 0,29 21 131,-4-1 1,2 1-136,-1-1 0,-26-20 1,1-1 222,-2 1 1,1-1-804,1-3 0,0 0 684,2 0 1,-1-1-1,29 11 336,-1 1-306,1 5 0,-9 1-58,4 3-10,2 3 0,-5-6-139,2 3 1,-4 1 61,-5-5 1,1-6-36,-11-4 0,-2-7-152,-12 2 1,-6-3-1608,-3-2 1441,-3-6-115,-8 5 880,-2-12 0,1 5 1,0-6-1</inkml:trace>
  <inkml:trace contextRef="#ctx0" brushRef="#br0">11289 7165 7868,'10'0'-991,"-1"0"0,2 0 1258,8 0-104,3-6 0,2-4-23,0-9 1,1 2 105,8-7 1,5-1 511,10-8-1768,2-4 1127,-16 17 0,2-2 1,-4-2-1,0-1 245,8-1 0,1 0-168,-6-2 0,1 0-96,6 0 0,0 0 0,-8-1 1,0 1-4,1-1 1,1 1-1,-4 1 1,1 0-183,4-2 1,1 1-1,-4 4 1,0 1 72,2-3 0,-1 0 1,29-18 56,-12 6 1,-10 3-105,-8 6 1,-11 7-879,-4 3 424,-3 10 1510,-8-4-995,-2 12 0,1-18 0,0 3 0</inkml:trace>
  <inkml:trace contextRef="#ctx0" brushRef="#br0">13308 4379 7942,'-8'1'-374,"4"4"249,2-3 1,2 12 282,0 0 0,0 7 313,0 7 1,2 2 316,2 3-313,-2 3-212,4 13 0,-1-3 290,0 6-1131,-1 1 749,3 10 1,-6-3 55,4 6 0,1 0-299,-1 5 0,0 1 163,-5-1 1,5-7-88,-1-2 0,6-8-105,-5-2 1,1-8-737,-1-1 514,-4-1 209,12-18 0,-10 8-520,7-13 1285,-7-7-1034,3-5 1,-4-7-4,2 0 0,-2-18-106,3-6 0,-4-13-460,-1-6 952,7-6 0,-6-8 0,5 0 0</inkml:trace>
  <inkml:trace contextRef="#ctx0" brushRef="#br0">13479 4450 7942,'6'-22'-149,"4"3"0,2 3 130,3 2 1,-1 1 232,0 4-127,6-4 0,-4 11-159,3-2 0,-3-3 143,-2 3-2,0-1 1,1 5 157,-1 0 0,-6 1-106,-3 4 0,1-2 256,-1 7-282,-1 6 0,-4 6 51,0 6-45,0 1 0,0 5-14,0 4 0,2 3-17,3 2 0,1 0 22,3-1 0,4 6-103,-3-1 0,1 13-33,-2 2-338,4 12 0,-12 5 424,2-37 1,-1 1-997,0 36 974,-2-1-17,0-7 1,0-2-81,0-3 1,0-2-21,0-8 1,1-10-209,4-3 1,-3-10 62,2 0 0,-2-9-619,-2-5 835,0-3 0,-2-4-399,-2-2 1,-4-4 1310,-7-6-886,8 0 0,-12 0 0,9-6 0,-10-2 0</inkml:trace>
  <inkml:trace contextRef="#ctx0" brushRef="#br0">12740 6269 7949,'-8'-14'-784,"0"0"470,3 0 157,3 0 396,-4-1 1,6 1 405,0 0 0,6 0-252,4-1 0,10 1-124,9 0 1,7-6-92,12-4 0,10-9-169,13-5 0,-35 15 0,-1-2-154,4 0 0,-2-2 0,-4 0 0,-1-1-22,25-29 0,-2 2-306,-8 3 352,1 3 1,-12 14-1226,-3 7 1346,-15 5 0,4 11 0,-13 2 0,1 4 0</inkml:trace>
  <inkml:trace contextRef="#ctx0" brushRef="#br0">11915 3184 8016,'0'-14'-426,"-2"5"208,-2-1 990,2 7-392,-4-3 1,6 7-156,0 4 0,0 9-69,0 10 0,1 9-14,4 5 1,-3 3-194,2 2 1,4-7-67,2-3 80,-4-3-8,7-8 1,-10-1-58,6-7 0,-4-4 127,5-1-80,-7-6-21,9 4 49,-10-7 1,4-2-13,-6-3 0,5-3 8,0-6 1,6-2-300,-2-3 157,4-3 4,1-6 1,0-2-68,1-3 0,-1 3 189,0-3 1,0 9-23,0 5 0,-4 5 53,-1 4 1,-1 5 180,2 10 1,2 11 4,-2 12 1,-2 4 277,1 11 0,-4-9 295,4 9-483,-5-10 0,8 0 212,-2-9-252,2-3 0,3-9 67,-1-2 1,5-4-40,0-6 1,6-13-133,-1-5 1,3-9-201,1-7 0,-1-3-984,-3-11-41,-4 10 952,-6-9 0,-1 17-1264,-4-3 929,-2 9 0,-9 5-642,-3 10 1134,-9 2 0,5 14 0,-4 0 0</inkml:trace>
  <inkml:trace contextRef="#ctx0" brushRef="#br0">11446 4094 8128,'-8'0'-1978,"-3"2"2197,6 3 1,0 7-37,5 7 1,-1 7 142,-4-3-149,3 4 1,-4 3-62,6 3 1,0 5 139,0 10 1,0 8-110,0 11 0,0-1-173,0 5 0,0-3 131,0 8 1,0-35-1,0 2-181,0-1 1,0 1 0,0 1-1,0 0 167,0-1 0,0 0-31,3-1 0,0 1 0,-2-1 0,0 0-97,1-2 0,1 0 99,-2 2 0,-1 0 0,2 32-18,0-34 1,1 1 0,-2 36-114,4-1 1,-3-2 85,-2-12 1,4-2-156,1-8 0,1-5 113,-1-9 1,-3-9-187,2-10 0,0-10-464,0-4 638,-2-10-294,4-9 0,-1-14-240,0-10 1,1-16 284,-1-8 0,1-7 286,3-7 0,-2-3 0,-7 36 0,0 1 0</inkml:trace>
  <inkml:trace contextRef="#ctx0" brushRef="#br0">11659 4407 8148,'8'-28'0,"6"6"-211,0 3 0,2 8 184,8 1 0,0 5 337,4-4 1,7 6-364,3-2 1,-2 3 80,2 2 0,0 0 39,4 0 1,-4 0-11,0 0 1,5 0 57,4 0 0,7 0-28,-2 0 1,2 5 53,-2 0-90,3 6 0,-17-2-90,0 10 83,-6-3 0,-5 11-53,-4-3 55,-2 3 0,-12 6 19,1 0 1,-2 6-20,1-1 1,-1 3 8,-3 2 1,-4 4 19,4 1 1,-2 12 33,2 1-1395,-3 7 1326,4 3 1,-6 5-55,0 0-209,0 0 0,1-2 45,4-3 80,-3 3 1,4-15 68,-6 2 0,2-7-154,2-2 1,-2-11-19,3 2 0,-4-10-253,-1 0 0,-6-3-617,-3-1 527,-4-1 544,-8-6 0,-1 5 0,-6-5 0</inkml:trace>
  <inkml:trace contextRef="#ctx0" brushRef="#br0">11645 6184 8049,'3'-9'-208,"6"-1"0,9 5 871,15-4 0,5 4-187,9-4 1,4 4-324,6-4 38,0 5 1,-5-4-158,0 4-80,0-4 1,6-2 387,4 1-1976,-4 6 1371,6-10 214,-7 12 0,-7-6-1442,-3 7 1491,-2 0 0,-9 0 0,-1 0 0</inkml:trace>
  <inkml:trace contextRef="#ctx0" brushRef="#br1">10052 5089 7984,'-14'-14'-399,"2"5"333,2-1 0,-3 6-353,4-6 235,-4 7 0,4-8 221,-1 6 1,6 0 643,-6 5 12,7 0-430,-3 0 0,7 2-48,4 3 1,3 4 75,6 10 1,0 3-113,1 7 0,-1 5-38,0 4 1,-5 2-540,1-2 1,-5 1 247,4-6 1,-6-4-490,2-5 1,-3-12-204,-2 2 460,0-9 1,0 0-88,0-10 469,0-3 0,0-12 0,0-4 0,0-9 0,-5 1 0,0-6 0,0 2 0,5-2 0,2 3 0,3 7 0,3 1 211,6 3 0,2 4-14,3 6 1,-2 6 83,7 3 0,-1 3 21,6 2 1,-1 5-31,1 0 0,-6 1-291,1-1 1,-7 1 120,2 4 1,-3 1-169,-2-6 1,-6 6 37,-3-2 1,-5 8-104,-5 2 0,-9 7-23,-10-3 0,1 4-11,-6 2 0,4-1 49,-8 1 0,3-6 66,1 1 0,2-11 320,4 1-231,2-10 212,7 3 1,14-9-71,10-3 0,15-2-129,13-8 1,9 1-53,5 0 0,16-7 0,5-1 0</inkml:trace>
  <inkml:trace contextRef="#ctx0" brushRef="#br1">15882 2829 8113,'0'-8'-492,"-7"2"0,6 12 946,-4 4 1,-1 9-170,1 4 0,0-1 84,5 2 0,0 0-307,0 4 76,0 1 0,2-1-198,3 1 45,2-7 1,4-2 53,4-6 0,-4-4 40,8-1 0,-2-5-3,2 0 0,-3-2-143,3-2 1,-3-6 65,-2-4 1,0-3 9,0-1 0,-1-5 16,-4 0 8,4 0 1,-11 5 262,2 0-176,-2 0 24,-2-1 0,-5 6-63,0-1 1,-6 7-334,2-1 0,1 2-44,-1 2-358,-1 0 0,1 0-540,-1 0-80,7-6 1274,3-2 0,8-6 0,6-1 0</inkml:trace>
  <inkml:trace contextRef="#ctx0" brushRef="#br1">15981 3483 8019,'-12'2'-187,"2"2"0,-1 0-560,6 5 561,-6 0 246,10 6 1,-6-1 372,7 0 1,0 7-86,0 2-238,0-2 0,0 4 110,0-6-283,7 0 158,1-5 1,7-1-192,4-4 53,-3-2 1,6-9 78,-3-3 1,-3-4-16,3-10 0,-3-2 13,-2-2 1,0-4-40,0 3 0,-6-3-80,-3-1 98,-3 6-30,-2 1 1,-2 7-101,-3 0 0,-4 6-7,-10 3 1,1 5-200,-5 5 0,-1 8 52,-4 6 0,1 6-93,3-2 0,4 3 364,5-3 0,1 4 0,0-5 0,0 7 0</inkml:trace>
  <inkml:trace contextRef="#ctx0" brushRef="#br1">15896 4094 8019,'-2'10'-179,"-2"-1"290,2 1 1,-4 4-65,6 0 1,0 0 165,0 1 1,0 4-39,0 0 1,4-1-281,1-3 121,13-1 13,-9-6 0,16-2-220,-6-6 114,6 0 0,-2-6 0,3-8-26,-2-10 1,1-1 75,-6 1 0,-1-3-8,-9 3 1,2-1 4,-6 1 1,0-1-12,-5 6 1,-7 5-164,-2 5 198,-4 5 1,-7-2-254,-4 6 121,4 6 0,-7 2 43,3 6 1,-1 2-18,1 3 0,4-1-15,5 5 1,3-5-318,2 1 444,4-4 0,6 0 0,0-1 0</inkml:trace>
  <inkml:trace contextRef="#ctx0" brushRef="#br1">15967 4649 8019,'0'22'106,"0"-3"0,-5-3 171,0-2 1,1 0-120,4 0 1,1 1 13,4-1 1,8-2-281,6-2 1,1-4 113,-1-6 0,2-1-290,2-4 182,-2-3 16,-7-13 0,0-1 51,1-6 1,-1-5 51,0 0 0,-6-5-234,-3 4 0,-4 1 23,-1 5 1,-1 6-123,-4 3 1,-9 9-136,-10 6 0,-3 5 244,-1 9 1,-2 2 206,-3 17 0,2 2 0,-3 12 0</inkml:trace>
  <inkml:trace contextRef="#ctx0" brushRef="#br1">16095 5203 7958,'-10'5'78,"1"0"57,6 6 1,-8-8 254,6 6 0,0 1-151,5 4 1,0 0 94,0 1 0,0-6-352,0 0-95,0 1 228,0-2 1,0 4-431,0-2 160,0-4-688,7 1 843,-6-1 0,12 2 0,-5 6 0</inkml:trace>
  <inkml:trace contextRef="#ctx0" brushRef="#br1">15995 5942 7971,'-6'8'-150,"3"5"-88,-7-4 0,6-1 369,-6 2 1,7 4 316,-2 5 1,4 0-321,1-5 0,0 0-72,0 1 0,8-3-190,6-2-52,0-4 244,7-6 1,-2-2-326,0-2 128,-1-4 33,-3-6 1,-1-1 76,0 1 0,0-5 25,1 0 0,-8 0-39,-2 5 1,-3 0-31,-2 0 87,0-1 1,-7 8-296,-2 2 267,-10 3 0,2 2 11,-7 0-325,7 7 146,-10 0-18,11 1-189,-5 11 142,1-9-19,4 10 130,2 1 136,1-5 0,5 11 0,-6-5 0</inkml:trace>
  <inkml:trace contextRef="#ctx0" brushRef="#br1">15924 6667 7971,'-12'15'0,"2"-1"-83,-2 0 0,10-4-194,-3-1 0,4 1 422,1 4 0,0 0 1051,0 0-1224,6 0 93,2 1-83,6-7 1,0-2-320,1-6 325,5 0 0,-4-2-89,3-2 1,-8-4 64,-2-7 0,-5 1-127,0 0 0,-2 0 61,-2 0 0,-2 1 41,-2 3 0,-4-2 114,-7 2 1,1 4-112,0 1 0,0 4 217,0 1-195,6 6-20,-5 2 1,10 6-101,-7 0 0,7 7 132,-2 3 24,4-4 0,1 7 0,0-5 0</inkml:trace>
  <inkml:trace contextRef="#ctx0" brushRef="#br1">15995 7194 7971,'-14'14'0,"0"0"123,6 6 1,2-2 259,6 6 1,0-6-173,0 6 0,6 0-36,4 4 1,7-4-147,2 0 1,1-12-271,-1 3 1,-1-11-294,5 1 324,-5-3 115,2-9 1,-10-2-65,-1-10 74,-6-10 1,4-2-487,-7-7 342,-7 6 1,-2-9-148,-10 3 376,3-3 0,-11-8 0,5-1 0</inkml:trace>
  <inkml:trace contextRef="#ctx0" brushRef="#br1">15555 2758 7923,'0'-8'383,"1"2"-280,4 6 1,-2-5-232,7 0 1,-1-4 118,5 4 0,1-4-120,-1 4 1,0 0-157,0 5-115,-6 0 0,-2 2 400,-6 2 0,0 4 0,0 7 0</inkml:trace>
  <inkml:trace contextRef="#ctx0" brushRef="#br1">15384 3184 8031,'0'21'-681,"0"1"272,0 7 456,0-1 0,0 7 104,0 3 1,-5 6-57,1 8 1,-3 2-180,2 12 1,2 5 106,-1-29 1,-1 1-1,0 1 1,-1 1-214,-4 7 1,1 0 0,1-1 0,2 1 199,-1 0 0,-1 0-975,-2-2 0,0 1 1001,5 11 0,0 1 0,-5-11 0,0 0 36,2 5 0,2 0-38,-1-1 0,-1-1-143,1-5 0,0 1 0,1 4 1,0 0 141,1-2 1,0-2 0,-1 2 0,1-1 13,3-2 1,-1-1 0,-1 1 0,-1 0 54,2 0 0,1-1 0,-1-1 1,1 1-47,2 0 1,0 1 0,0-3 0,0 1 3,0 2 0,0-1 0,3-4 0,1-1 50,0-4 0,1 0-59,1 1 0,1-1-8,-1 3 0,2-1 0,1 0 0,1 0-74,-1-2 1,1 1 85,0 1 0,-1-1 0,5 32-145,0 3 25,-6-4 0,3 1 99,-6 3 1,0-3 5,-5 2 0,0-2 57,0-2 1,0-6 14,0-4 1,0-2 207,0-2-260,0 0-6,0 0 1,0-2 29,0-3 1,4-3 312,1-6 1,2-6-379,-3 1 0,-1-6 1019,7 1 0,-5-8-1037,4-1 0,-4-2 446,4 2 1,-1-4-404,2-5 0,4-1 260,0 0-365,0-6 0,8-2-2,-3-6 0,2-1-147,3-4 1,3-4-716,-4-10 1,6-10 924,4-9 0,-3-15 0,5-6 0</inkml:trace>
  <inkml:trace contextRef="#ctx0" brushRef="#br1">16863 2758 7956,'6'-8'0,"-3"2"-292,7 6 1,-1 0-59,5 0 424,1 0 1,-6 6 29,1 4 1,-3 7-148,3 2 1,-2 1-144,-3-1 0,-4-1 140,4 5 1,-4-4 30,-1 5 1,5-2 238,0 2-107,0 9 0,-5-3 85,0 13 1,0 7-57,0 7 0,0 6-456,0 8 0,0 5 354,0 0 1,-1-34 0,0 0-32,-1 0 0,-1 1 0,3-1 0,-1 0 29,-2 5 1,1 1 0,1-3 0,0 1 39,1 6 1,0 0-253,0-1 1,0 0 0,1-3-1,0 1 393,1 3 0,1 1-362,-3-1 1,1 0 0,3 5-1,0 0 239,-1-5 0,-1 0 89,-1-4 1,0-1-63,1-1 0,2-1-61,-1-2 0,0 0 1,0-3-1,0 0 6,2 1 0,0-1 1,8 32-29,-4 0 1,-1-8-11,1-7 1,-1 0 56,2 0 1,-4 0-27,-6 0 1,0-1 343,0 1-294,0-6-17,0 4 1,-1-6 60,-4 3 1,2-1 135,-7-4 1,5-4-351,-4 0 0,0-2 508,-6-8 0,6-6-498,-1-8 441,1-10-722,-5-3 328,-1-6 1,1-11-949,0-3 489,-7-10 148,6 2 0,-7-1-393,3-1 435,3 13 1,-9-7-262,6 14 232,0-1 0,4 5 31,1 0 0,2 2 28,2 2 0,4 4 237,6 6 0,0-6 0,0 5 0,0-5 0</inkml:trace>
  <inkml:trace contextRef="#ctx0" brushRef="#br1">17119 5900 8045,'-7'-16'-259,"-2"-3"0,1 3-311,-2-3 1,-1-1 442,-8 1 1,4-2 189,-4 2 42,9 4 0,-2-6 150,2 7 0,-1 0-121,2-1 1,-3 6 398,8-1 63,-1 7-251,-1-3 74,4 6-63,-4 0-121,6 6-42,6 8 1,-4 5 70,2 10 1,3-2-9,-3 11 0,1 0-31,-5 4 0,5 9-54,0 6 1,-1 1-198,-4 8 0,2 7 232,0-33 1,1 1-108,-2 36 0,3-35 1,0 0 59,-1-2 0,-1 0-488,-2 5 1,2 0 531,3-1 0,2-1-151,-3 6 0,0 0 1,1-3-1,0 0-34,-1 1 1,1 1 0,-1-5 0,2 0-28,0-2 0,2-1 1,8 28-128,2-2 1,-2-7 176,3-7 0,-8-5-89,-1-9 0,-5-5 82,4-9-26,-6 3 1,2-13 992,-10 0-684,-9 0 400,-2-12 1,-11 4-615,4-6 1,-6 0 77,-4 0 0,1 2-318,-6 3 1,-4-4-80,-6 4 0,-5-2-463,1 2 0,-4-4-1221,-1 4 445,13-10 948,3-9 1,14-9-1228,4-11 922,8-2 812,9-13 0,9-1 0,7-7 0,5 0 0</inkml:trace>
  <inkml:trace contextRef="#ctx0" brushRef="#br1">18967 3511 8282,'8'-14'-790,"-2"0"1244,-6 6-1,0 2-240,0 6 1,-5 6-7,1 4 1,-1 7-17,5 2 0,0 8-4,0 1 0,0 4 24,0 10 1,0 1 256,0 14-293,6 3-361,2 11 1,2 5 365,-1 0 0,-4 1-74,4-1 0,-1 0-56,-3-34 0,0 1 1,0-3-1,1 1 27,-4 1 1,0 1 0,4 0-1,0-1-27,-2-1 1,1-1-1,-1 1 1,0 2 17,1-1 0,-1 1 0,-1 2 0,-1 0 4,3 0 0,0 0 0,-3-1 0,0 0-13,3-3 1,0-1-7,-4 2 0,1 0 34,11 30 0,-7 6-102,3-7-92,4 0 129,-5 6 1,0-9 9,-3 3 1,1-9 62,-1-1 0,-1-2-123,-4-2 0,2-2 138,3-3-58,-4 3 7,6-4 1,-3 4-57,1-3 51,0 4 1,0-12-203,-1 3 206,1-2 1,-3-4-72,2-3 1,-2 1-134,3-6 1,1 4 31,-1-9 1,1 2-435,-1-11-254,-4 0 46,12-11 555,-11-2 1,4-19-1299,-6-5 728,0-14 271,0-4 384,6-13 1,-4-8-1,4-8 1</inkml:trace>
  <inkml:trace contextRef="#ctx0" brushRef="#br1">19408 3256 8083,'-7'-23'-66,"6"-2"284,-4 6-38,-3 0 173,7 5-21,-6 0-151,7 0 1,0 4 15,0 1 0,2 5-125,3 0 1,-2 1 253,6-2-71,1 3-102,4-4 0,2 6 21,3 0-50,3-6 1,8 4 146,3-3-127,10 4 0,7-4-120,7 0 0,0-1-208,0 1 1,0 2 93,-1-6 1,6 4-376,0-5 1,12 6 270,2-6-859,0 7 1036,-5-3 0,1 6 17,-5 0 3,-7 0 18,-5 0 1,-4 0 12,5 0 1,8 0-183,2 0 0,5 0 374,5 0 1,-3-7 24,2-2 1,4-4-38,-39 6 0,1 0 0,1 0 0,1 1-236,2 2 0,0-1 1,-1-1-1,-1 1 27,2 2 1,0 1 0,-4-3 0,-1 1-105,36-1 0,-2 0 81,2 5 1,1 0-180,4 0 0,-4 0 39,-6 0 0,-8 0 46,-6 0 0,0 0-50,-5 0 1,5 0 385,5 0 0,3 0-57,6 0 1,-5 0-97,0 0 1,-6 0-38,2 0 0,-8 0 14,-2 0 1,2 0-46,7 0 1,-7 0-14,3 0 1,-5 0-25,0 0 0,-3 0 242,-6 0 1,-7 0-254,-3 0 0,-8 2 371,-1 2 1,-5 0-334,5 5 1,-7-4 248,2 4 0,-3-4-262,-2 5 1,0-6 262,1 6-225,-1-7-9,0 10 1,-1-10 31,-4 6 0,-1-6 304,-3 2-234,-4 3 0,6 0-73,-7 6 0,0-4 17,0-1 0,0 5 6,0 5 1,0 2-114,0-2 1,0-2 37,0 7 1,0-1-128,0 6 1,0-1 89,0 1 0,0 4-23,0 0 0,0 2 52,0-2 1,0-1-17,0 6 1,0-1 137,0 6 1,-7-2 11,-2-3 0,1 5 117,-2-1 1,6 1-103,-6 4 1,5 2 92,-4-1 0,6 1-119,-2-2 1,4-7 18,1 2 1,0-2-61,0 2 0,0-4 41,0 0 0,0 0-143,0 5 1,1-1 60,4 1 0,-4 4-118,4 1 0,-3 1 23,-2-2 1,1-3 29,4 4 0,-3-4 24,2-1 1,0-1-12,0 1 0,-2-2-53,3-3 1,1 8 63,-1-4 0,4 3 163,-4-7 0,4 3-97,-4-3 0,5 1 161,-6-1 0,1 3-67,-5-3 0,0 3 43,0 2 1,0 1-70,0 3 1,-2 5 29,-2 10 0,-4-8 25,-6 3 0,4-4-56,1 4 1,4-5-101,-5 0 0,7-7 35,-1-3 0,2 1-139,2-5 1,5 1 121,-1-1 0,7-1-105,-1-4 0,-2-3-112,1 3 0,-6-8-338,2-1 0,-5-2-953,-5 2 0,-2-2 1479,-8-3 0,-11 3 0,-4 6 0</inkml:trace>
  <inkml:trace contextRef="#ctx0" brushRef="#br1">19450 6795 8042,'-8'0'-246,"2"0"73,6 0 0,0 2 319,0 3 1,11-4-50,3 4 0,10-3-130,0-2 0,11 0 20,7 0 0,7-7 135,8-2 1,1-4 241,4-1 1,1 1-410,4 4 0,2-2 158,-3 6 1,12-4-28,-36 6 0,1 1 0,-3-1 0,1 1-8,2 2 1,-1 0 0,32 0 48,-3 0 0,2 0-10,-2 0 1,7 0-71,-36 0 1,1 0-1,0 2 1,-1 1 9,1-1 0,-1 1 1,34 1 26,0-4 0,2 0-45,-34 0 1,2 0 0,-2 0 0,0 0 13,3 0 0,1 0 0,-4 0 0,0-1-24,1-1 0,0-1 1,-1 2-1,-1-1-206,0-3 1,0 0 0,3 3-1,1 0 202,3-3 1,-1 0-1,-2 3 1,-1 1-54,2-1 1,-1-1 0,-4 2-1,-2-1 40,-1 0 0,1-1 0,39 2-176,-37-2 1,-1 1-1,39 0 194,0 2 0,-9 0-1,-1 0 0,-6 0 30,-8 0 0,0 0-154,0 0 0,4 0 200,1 0 0,4-4-10,-4-1 1,-1-1 97,-4 1 1,-6-1-109,-4-4 1,-2-2 216,-3 2 1,1 2-303,0-1 0,4 1 92,0-2 1,-4-1 142,-5 7 0,-8-8-340,-2 3 1,-1 1-138,-8-1 0,-6 4-461,-9-5 0,-8 2 703,-10 1 0,-9-1 0</inkml:trace>
  <inkml:trace contextRef="#ctx0" brushRef="#br1">20374 1535 7446,'7'26'345,"2"2"-103,4 4 1,-4 12 9,1 3 0,-5-1-94,4 6 0,-4-8-222,4-1-49,-6 0 139,10-13 1,-7 3-82,4-9 0,3-5 128,-4-10 0,-1-3 25,1-6 0,-5-1-33,0-4 1,3-9 98,-3-10 1,6-4-173,-5-5 1,6 1 7,-2-6 1,4 0-219,1-5-26,-6 7 293,4-5 1,-4 17 30,7 1 8,-7 5-54,4 10 0,-6 8-7,4 10 0,1 9 157,-6 5 0,4 9-111,-4 5 0,1-2 13,-1 2 0,-2-5-214,7 5 183,-7-13 43,9 8 1,-8-17 75,5 3 1,-4-9-69,4-6 0,-4-2 136,5-2 1,-1-8-130,5-6 1,0-8 26,1-11 1,4 1-193,0-6 0,4 5-291,-4-5 0,0 2-1296,-5-2 828,-6 3 304,5 7 507,-11 5 0,4-3 0,-6 3 0</inkml:trace>
  <inkml:trace contextRef="#ctx0" brushRef="#br1">19010 4208 5948,'-8'8'841,"1"-2"-595,7 1 1,0-4 156,0 6 1,2 1-111,3 4 0,-2 6 181,6 4 1,-4 5-271,5 4 0,-7-2-9,1 7 1,-2-1-22,-2 1 1,5 1-105,-1-6 0,1 0-650,-5-4 307,0-7 19,0-2 1,2-7-706,3-3 206,-4-4 305,5-6 1,-6-8 85,0-6 1,0-5 361,0-5 0,0-3 0,0-1 0,0-9 0</inkml:trace>
  <inkml:trace contextRef="#ctx0" brushRef="#br1">19052 4293 8165,'0'-14'-405,"5"5"-50,0-1 0,6 2 526,-2-1 1,4-4 514,1 4 1,5-4-313,0-1-102,6 6-31,-3-5 1,2 10 40,0-6 1,-5 6 64,4-2 0,0 3-14,0 2 0,4 0-65,-3 0 0,-2 2 23,2 3 1,1-4-226,8 4 0,3-5 65,7-5 0,6 2-155,3-7-928,3 1 1080,2-12 1,5 6 195,0-4 1,-1-2-376,-4 2 1,13 0 77,5 5 0,1 5 47,0-1 0,0 7 29,-5-2 0,-3 4-24,-11 1 75,6 0-5,-5 0 0,18 0 311,0 0-1492,0 0 1158,-34 0 1,0 0 0,30 0 373,4 0-174,-3 0-204,-32 0 0,1 0 1,-1 0-1,1 0-75,5 0 0,0 0 0,-3 0 1,-1 0-115,0 0 0,0 0 0,37 0-126,-4 0 1,0 0 199,-34 0 1,1 0 0,38 0-95,-39 0 1,1 0 0,36 0 178,-8 0 0,-5-2 17,1-3 0,1 4 223,8-4 1,-4-1-151,4 1 1,-8 0 71,-2 5 0,-7 0 324,-2 0 0,-7 5-311,-7 0 0,-5 6-53,0-2 0,0 4-10,4 1 0,-5 0-244,-4 0-56,-3-6 223,-2 5 1,1-10 689,-1 7 0,-4-7-767,-1 2 0,-4 1 297,5-1 1,-7-1-287,2-4 138,-3 0-36,-2 0-64,1 7 0,-7-4 337,-4 6-258,-2 1 1,-8 4-50,-4 0 0,2-4 0,-1-1 1,4-4-3,-4 4 0,4-5-22,-5 0-14,7 4 1,-5-6-92,3 2 117,4 4 0,-7-1-40,3 2 0,4 4 28,-4-4 1,-1-1 12,1 2 0,-5 4 42,6 5 0,-3 5 14,3-6 1,2 9-185,-3 2 0,4-1-193,1 5 0,-2 4-317,-3 1 1,2 3 619,-6 1 0,-7 1 0,-6 0 0</inkml:trace>
  <inkml:trace contextRef="#ctx0" brushRef="#br1">19337 4805 8048,'-15'-5'0,"1"1"0,5-6-101,-1 5 199,1 1 138,1 4-4,-5-7 173,12 6-553,-6-5 1,9 6 39,3 0 1,4 0 60,10 0 0,-3 0 119,3 0 1,3 0-13,2 0 1,4-5 9,5 0 1,10-1-28,9 1 1,5 3-118,4-2 0,-1 2 134,7 2 0,-7 0 79,1 0 1,-2 0-232,-2 0 0,6 2 207,3 2 0,5 3-29,5 2 1,2 2-242,-38-8 1,0-1 0,38 3 241,-7-5 0,3 4-42,-34-1 1,1-1-1,1 1 1,1-1-1,4-2 1,1 0 0,-3 0 0,0 0 51,35 0 0,1 0 21,-1 0 0,-37 0 1,1 0-78,6 0 1,0 0 0,-3-2-1,-1-1-15,-1 1 0,0-1 1,-4 0-1,0 0 4,-1 1 1,1-1 0,1 2 0,1-1-2,2-2 0,0-1 0,0 3 0,0 1-3,-2-2 1,-1 1-1,37 0-7,-3 2 1,-8 0 3,-1 0 0,-6 0-131,6 0 1,0 0 21,9 0 0,-5-1 119,0-4 0,-6 3-91,-8-2 0,-2-3 113,-2 3 0,7-1-3,-4 5 1,4-5 44,-3 0 1,-1 1-27,-4 4 1,0 0 28,-9 0 0,-4 0 302,-11 0 0,-1 0-307,-3 0 1,-3 4 325,-7 1 1,0 5-532,0-6 281,0 1 1,1-5-255,-1 0 1,2 0-150,3 0 1,-4-6-983,4-4 1214,-3-2 0,-8-3 0,-2 1 0</inkml:trace>
  <inkml:trace contextRef="#ctx0" brushRef="#br1">23047 4379 8085,'-20'0'0,"4"0"460,-3 0 190,10 6 1,2-3-368,7 7 0,7-2-250,2 1 1,10 2-632,5-6 335,3 0 218,14-5 0,3-2-7,13-3 1,6-3 34,3-6 1,1 0 246,4 0 1,-14-2-168,4-3 1,-7 5-12,-2-1 1,-5 3-277,-9 7 1,-3 0-409,-6 5 0,-3 0-141,-2 0 433,-3 0 153,-13 7 187,-2-6 0,-6 12 0,0-5 0</inkml:trace>
  <inkml:trace contextRef="#ctx0" brushRef="#br1">23829 4236 7946,'11'0'1,"4"0"1,-3 0 401,12 0 0,-5 5-263,5 0 0,-1 1-155,6-1 1,-2-2 157,-4 7 1,3-6-5,-7 6 0,0-5 124,-5 4 0,-5-4-264,1 4 1,-7-4-193,2 5 1,-7-1 4,-7 5 1,-4 5-305,-16 0 1,3 6 125,-12-1 1,5 3-113,-5 1 0,11-5 478,-2-5 0,4-2 0,-3-2 0</inkml:trace>
  <inkml:trace contextRef="#ctx0" brushRef="#br1">24498 3824 8017,'0'-14'-218,"-7"6"254,6 2 0,-7 17 64,3 3 0,3 10-112,-2-1 0,-4 4-23,-2 2 1,2-2 164,-1-4 0,4 3-59,-4-7-48,6-1 0,-5-3 44,3-1-154,3-6 0,-4 0 2,6-4-101,0-2 1,2 4 152,2-6 0,0 0-19,5 0 1,-4 2 40,4 3 1,1-2-14,4 6 0,0 1 16,0 4 1,-4-5 61,-1 1 0,1-1 82,4 6 0,-4-6-40,-1 1 1,-4-1 162,4 5 1,-6 0-83,2 1 1,-3-1 93,-2 0 0,0 7 180,0 2-301,0 4-33,0-5 0,-5 4 53,0-7 0,0 4-123,5-4-242,0 0 1,2-11-59,3-3 0,3-5-374,6-5 1,0-9 163,0-10 1,1-4-807,-1-5 1269,0 3 0,0-12 0,0 6 0</inkml:trace>
  <inkml:trace contextRef="#ctx0" brushRef="#br1">24768 3952 8011,'14'-16'-302,"0"-3"1,0 4 120,1-4 1,4-3 468,0-2 1,6 2-51,-1-2 0,1 7-170,-2-2 1,4 3 56,-3 2 1,-2 6 139,2 3-187,-7 3 0,4 2 57,-7 0-45,-6 7 0,3 5-4,-6 7 0,-1 11-26,-4-1 1,0 9 68,0 0 1,-4-2 16,-1 2 0,0 0-95,5 4 1,2 1 3,3 0 0,-2-2-9,6-3 1,1 1-10,4-6 0,-2 5-299,-2-5 1,1-1 108,-6-8 1,-1 1-256,-4-6 0,0 0 137,0-5 0,-6-4-98,-3-1 1,-6-6 7,-3 2 0,-5-3 102,-5-2 0,0-2-143,-1-3 402,1-3 0,-1-6 0,2-2 0,4-3 0,-3-3 0,7-6 0,-4-1 0,4 1 0,-3 0 5,7-1 0,0 1 22,10-1 0,0 6-16,5-1 0,0 7 269,0-2-115,0 3 1,7 3 322,2 4-55,4-4-131,1 5-92,0 0-329,0-4-50,0 10 29,1-4-468,-7-1 428,4 6 1,-10-4-5,3 10 0,-4-2 71,-1 6 1,0 1 112,0 4 0,-5 0 0,1 1 0,-7-1 0,3 0 0,-2-1-110,1-4 0,4 2 157,-4-6 0,5 1 49,0-1 85,2-3 194,-4 4-61,4-6-85,-4 0 0,6 1-70,0 4 1,0-2 98,0 7 1,0-1-194,0 5 1,0 5 67,0 0 0,0 0-65,0-4 45,0-1-9,0-6-109,0 4 68,0-10-146,0 4 0,0-7 75,0-4 0,0-3-107,0-6 0,1 0 3,4-1-18,-3 1 127,10 0 0,-4 1-22,6 4 0,1-2 19,-1 6 1,0 0 9,0 5 0,1 0 16,-1 0 1,-6 2 87,-4 3 0,3-2 25,-3 6-58,1 1 0,-6 2-72,-4-2 0,-1 2-86,-4-2 0,-3-2-243,4 1 0,1-6-174,-1 2-271,5 3 771,-2-6 0,6-2 0,0-8 0</inkml:trace>
  <inkml:trace contextRef="#ctx0" brushRef="#br1">25521 3725 8502,'0'14'-127,"0"0"0,-4 0 31,-1 1 1,-5-1 113,6 0 1,-6-5-6,5 1 0,-6-1-20,2 6 0,1-6-52,-2 1 178,1-1 0,-5 5-99,0 1 0,4-3 104,1-2 0,4 2-131,-5-2 0,6-2-236,-6 1 197,7-6-285,-3 4 262,6-7 0,1 0-376,4 0 376,-3 0 1,9-2-109,-7-3 425,1 4-38,-5-6 85,0 7-1135,0 0 425,6 0 0,-2-4 415,5-1 0,1-6 0,4 3 0</inkml:trace>
  <inkml:trace contextRef="#ctx0" brushRef="#br1">25507 3739 8006,'0'-8'105,"0"2"1,0 7 74,0 4 0,-5 3-53,1 6 0,-7 7 18,1 2 0,-4 6-77,-5 4 1,2-1-141,-7 5 0,0-5 41,-4 1 0,-1-3-45,1-1 1,4-2-179,0-4 0,9-2-172,0-7-127,1 0 202,6-6 110,0-2 275,2-6 1,12-4-90,4-1 0,2-5 109,3 6 1,1-1 82,2 5 0,0 2 122,6 2 1,-7 4 27,2 6 0,-3 7 36,-2 3 0,0 2-102,0 3 1,-1-5-57,-4-1 1,3-1-326,-8 2 191,7 3-171,-3-11-18,0-2 0,3-9-111,-6-10 0,0-3-44,-5-6 1,-2-5-176,-3 0 0,2-5 160,-6 5 0,1-6 116,-2 1 0,-1-3 180,7-1 1,-6 0 31,5-1 0,1 2-6,4 4 1,0-3 31,0 7 0,1-4 20,4 4 0,3 0 33,6 5 0,2-1 229,3 1 0,-2 0-127,7 0 0,6-5 97,8 0-199,3 0-774,8-2 709,-5 6 1,10-6 163,-7 7-720,-6 6 473,0 2 129,-11 6 158,5 0 1,-11 0-96,-1 0 0,-5 7 179,1 8-149,-10-1 0,2 13 283,-6-4 0,0 6-324,-5 4 1,-5-3 92,0 3 1,-7 2-137,-3-2 0,0 0-479,-9-4 1,0-1 213,-4 1 0,-5-3-989,-1-2 1185,-5-3 0,3-7 0,-7 0 0</inkml:trace>
  <inkml:trace contextRef="#ctx0" brushRef="#br1">25635 4109 7970,'0'15'0,"0"4"0,-6-3-201,-4 3 0,2 2 64,-1-2 1,-1-1 867,-4-3-293,6-7-152,-4 4-429,10-10 65,-4 4 109,6-6 0,0-8-114,0-6 0,1-2 17,4-7 0,8-1-228,6-5 1,6-1 146,-1-3 0,2 8-140,3-3 0,-5 7 242,-1-3 0,1 8-99,4 2 617,-5 0-275,3 12 30,-10-4-169,5 6 1,-12 6 306,1 4-192,-7 3 1,3 1 0,-6 0 774,0 0-675,0 0-53,-6 1 1,0-1 47,-4 0 0,-4 0-470,0 1 0,-1-1 76,-4 0 1,-1-1-53,1-4 0,0-1-497,5-3 73,6-4 1,2 4 600,6-10 0,6-9 0,2-8 0</inkml:trace>
  <inkml:trace contextRef="#ctx0" brushRef="#br1">26445 3270 7990,'0'20'-408,"0"1"262,0 3 0,-4 2 380,-1-2 0,-6 3-11,1 1 1,-2 6-142,-2-1 0,-1-2-124,1-7 0,-5 1-13,0-6 0,5-5 154,5-4 1,4-7-93,-5 2 2,7-4 1,-3-7 14,6-3 1,8-6-261,6-4 1,2 2-29,7-7 1,-4 5-21,5-4 1,0 7 195,4 2 0,-4-1 52,0 6 1,-7 3 292,2 1 1,0 5-129,-5 5 1,4 3 130,-9 6-103,-3 0 1,1 0 337,-7 7-303,0-5 0,0 6 40,0-3 0,-8-2-67,-6 7 0,-2-7-73,-8 2 1,-1 2-161,-8-2 1,1-1-274,-6-3 181,0-1 68,2 0 1,-4-4-51,7-1 0,2-4 81,7 4 0,3-6-9,7 2-25,0-3 46,6-2 1,8-2 2,9-3 0,10-1 10,5-3 1,6-4 28,8 4 0,0-4 19,9-1 0,2-1 14,-1 1 0,-1 2-41,-4 2 1,-7-2-7,-3 2 0,-3-1-18,-1 2 28,-7 2-24,-2 7 0,-12 2-5,-3 3 0,-10-1-174,-4 10 1,-9-2 110,-1 6 1,-6-2-274,1-2 1,-1 1 51,2-1 0,2-5 324,7 1 0,0-7 0,-1 2 0,6-4 0,-1-1 0,7 0 0,-3 0-63,6 0-32,6 0 535,2 0 1,5 2-56,-4 3 1,-2 3 93,-7 6 1,0 6-211,0 4 1,0 3-82,0 1 1,-7 1-22,-2-1 1,-4 1 10,-1-1 0,0-6-136,-1-3 1,6-3 41,-1-2-311,1 0-138,-5-6 94,6-1 1,2-14 73,6-2 0,0-9-73,0-1 1,6-6 122,3 1 0,6-2-60,4-3 1,-4 1-34,4-1 0,-1 6 92,1-1 0,-4 11 303,4-1-13,-3 9 1,-2 1 208,1 8 1,-7 11-189,-4 8 1,-2 4 75,-2 2-119,0-1 0,0 0 0,-2 1 195,-2-1 1,-4-4-107,-7 0 0,6-5-86,-1 4 0,3-5-192,-3 1 0,2-8-108,3-2-320,4-6 351,-5 4 0,6-14-35,0-2 0,4-5 53,1-5 0,6 3-105,-1-3 1,2 3 244,2 2 0,1 0-225,-1-1 382,0 8 0,0 0-1,0 7 1,-4 2 3,-1 3 0,-5 2-64,0 8 1,-2 0 65,-2 4 1,0-1-15,0 6 1,-6-1 86,-4 6 0,-3-6-69,-1 1 1,0 0-60,0 4 1,-5 1-17,0-1 1,0 0 33,5 1 0,0-1-18,-1 1 1,3-7-88,2-3 1,-1-3-263,6-2-102,1 0-54,4-6 0,6-2-108,3-6 312,4 0 1,1-1 230,1-4 0,3 3-76,1-2 1,0-3 64,-4 3 1,4-3-12,0 3 1,4-3 179,-4-2 0,5-4-118,-5 4 0,6-9-70,-1-1 0,3-1-629,1 1 0,1-2 273,-1-2 1,0-3 336,1 7 0,-1-6 0,1 3 0</inkml:trace>
  <inkml:trace contextRef="#ctx0" brushRef="#br1">27256 4279 10852,'0'8'-139,"0"5"1,0-5 0</inkml:trace>
  <inkml:trace contextRef="#ctx0" brushRef="#br1">12839 1749 8433,'-14'-15'-310,"0"1"1,-1 0 412,1 0 0,5 0 665,-1-1 0,2 1-362,-1 0 0,-4 1-260,4 4 0,1-2 70,-2 6 1,1-4-99,-5 4 1,-1-2 48,1 3 0,0 1-214,0-7 1,-5-1 168,0-8 37,0-3 0,0-2 224,0 1-270,-6-1 0,7-3 39,-5 3 0,1-1 28,-2 6 0,-3 5-53,3 4 1,-7 7-86,-2-2 0,-5 4 0,4 1 1,-3 1-267,3 4 0,0-2 239,0 7 0,4-7-109,-3 2 0,-3-4-166,-2-1 0,-3 5 184,-2 0 1,-6 0 56,-3-5 0,-2 0 32,2 0 0,-1-5 133,5 0 0,-6 0-104,2 5 1,-9 0-321,-6 0 0,-8 0 225,-6 0-975,4 0 1073,-1 0 1,7 0 2,0 0 1,-2 2-200,-2 3 0,-4 3 195,36-2 1,0 2-1,1 1 1,0 2-5,2 1 1,0 0-1,-36 15 44,10 1 0,-5 5-75,0 1 0,32-15 0,0 1-6,-3-1 1,-1 0-1,1 1 1,2 1-105,2 0 1,0 1-310,0-1 1,0 0 424,2 0 0,1 1 0,-2 2 0,-2-1-51,-3 1 0,-1 0 51,-1 6 0,-1 0-25,-1-5 0,-1 2 0,1 7 1,2 1 2,4-2 1,0 1 0,-5 3 0,1 2 35,2 1 1,-1 0 0,-5 0 0,-1-1 10,0 1 1,-1 1 0,1 1-1,2 3-26,-1 1 0,1 2 0,-2 5 0,1 2-197,5-1 0,1 1 1,-3 2-1,0 0 172,0-5 1,0 0-1,2 5 1,1 1 26,-1-1 1,0 0 0,4 3 0,1 1-14,4-1 1,2-1 0,0 1 0,2 0-29,3-1 1,2 0-1,-1 0 1,1 1-87,1 4 0,1 0 1,-1-2-1,-1 1 72,-1 3 0,0 0 1,-1 1-1,0 1-63,3-2 0,1 0 0,1-1 0,3 0 91,1-1 0,2 0 0,1 1 0,0 1 3,1 5 0,0 0 1,3-2-1,1-1 79,3 1 1,0 0 0,0-1 0,2 1-62,2 2 1,1 0 0,-1 0 0,1-1 15,2-1 0,0-1 0,0 1 0,0-2-2,0 0 1,0-1 0,3-3 0,0 0 47,1 4 1,2-1 0,5-3 0,2 0-20,0 4 0,2-1 0,6-1 0,2-2 58,0-1 0,2-1 0,1-2 0,1-1-111,1 0 1,1-2 0,2-3 0,0 0 41,0 4 1,-1-1 0,-1-3 0,-1-1 4,-2 0 1,0 0 0,3-1 0,3-1-4,2 0 1,3 0-1,0-3 1,3-1-17,2-1 1,1 0 0,1-2 0,1-1-3,-3-1 1,1-1 0,0-1 0,-1-1-61,-2-2 0,1-1 0,5 0 0,3-2 32,7-1 1,2-2 0,-3 1 0,2-2-66,0-5 0,-1-1 0,-2 1 0,0 0 87,0-2 1,1-2 0,0-1 0,2-2-1,9 1 0,1-2 0,-6-2 0,-1 0-7,-3-2 1,0 0 0,4-1-1,0-2-20,0-1 1,1-1 0,0-3 0,1-1-24,1 0 0,0-1 0,-4-1 0,0 0 16,-1-1 1,0 0 0,-1-3 0,0-1-65,8 1 0,0-3 0,-8-3 0,0-1 55,1-1 1,0-2 0,0-2 0,1-1-57,1 0 0,1-1 0,-4-3 0,-1 0 39,0 1 1,0 0 0,-4-2 0,0-1 17,1-1 1,1-1 0,1-1 0,1 0 4,3-3 0,-1-1 0,-2 0 0,-2 1-12,-2 0 1,-2-1 0,0-3 0,-1-1 27,0-2 0,0-1 0,0-2 0,-1-1-72,2-4 1,-2 0-1,-3 5 1,0 1-80,-3-1 1,-1 0-1,0 1 1,-2-2-28,-3-3 1,-3-1 0,1-4 0,-2-1 46,-4 1 1,-1-1-1,0-2 1,1 1 98,-1 3 1,1 2 0,-1-4 0,1-1-13,-1 2 0,0-1 1,-2-2-1,-1-2 193,-1 0 0,-1-1 0,-1 1 1,-1 0-84,-2 3 1,0-1-1,0-3 1,-2 0 101,0-1 1,-1-1-1,0-3 1,-2 1-75,3 0 0,0 0 0,-2-2 0,0 1-16,-1 3 1,0 1 0,3-5 0,1-1-61,1-1 0,0-1 1,-1 3-1,0 0-7,1 2 0,0 0 1,0-3-1,0 0 3,2 1 1,1 0-1,-1-3 1,0 0-20,1 1 1,-1-1 0,-2 2-1,-2 0-59,0 3 1,-1 0 0,1-5 0,0 0 58,-3-2 1,0 0 0,2 1-1,-2 1-96,-4 2 1,-1 1 0,1 2 0,-1-1 33,-2 1 0,0 0 0,0-3 0,-1-1 23,-1 1 0,-1 1 0,0-1 0,-1 0 46,-3 8 0,0 0 1,0-1-1,0 0-2,0 1 1,0 0-1,-6 2 1,-1 0 37,-2 0 0,-1 1 0,-2 2 0,-3 1 22,0 2 1,-3 2 0,-2 2 0,-3 1 50,-2 1 1,-2 1 0,-2-3 0,-2 1-22,1-2 1,-1 1 0,-3 1-1,0 1 69,0 0 1,1 0-1,2 1 1,1 1-54,1 1 1,1-1-1,-1 0 1,1-1-108,2 0 1,0-1 0,-2 0 0,-1 1 31,-2-3 0,0 0 1,0 2-1,-1 1-4,-1-1 0,0 1 1,-1 0-1,1 1-27,5 0 1,0 1-1,-2 2 1,1 0-128,5-1 0,1 1 0,-18-28-265,7-6 1,6 9-316,4 1 708,4 0 0,7 11 0,4-3 0,4 5 0,3 5 0</inkml:trace>
  <inkml:trace contextRef="#ctx0" brushRef="#br1">6782 9553 8249,'15'0'0,"5"-6"-198,4-3 1,3-4 66,1-1-24,0 0 134,1-1 5,-1 1 0,-1 5-692,-3-1 316,-4 7 392,-12-3 0,-1-1 0,-7-1 0</inkml:trace>
  <inkml:trace contextRef="#ctx0" brushRef="#br1">6896 9653 8230,'-14'43'-470,"0"-1"539,-1 1 1,3 0 157,2-1 1,2-4-2,4 0 1,2-2 232,-3 2 0,4 2-175,1-7 1,0 0 83,0-4 1,0-1-354,0 0 196,0-5-173,0 3 0,0-15-176,0 4 92,6-4-90,2-3 0,8-2-331,3-6 1,3-8 191,6-6 0,7-8-621,3-11 896,-3 2 0,6-16 0,-5 3 0</inkml:trace>
  <inkml:trace contextRef="#ctx0" brushRef="#br1">7379 9781 8315,'-7'6'229,"0"2"0,2 8 373,1 3 1,-3 8-236,3 6 0,2-5-143,-3-4 0,4-2-72,1 2 1,6-4-141,4-5 1,4-8-213,5-2 124,-3-3 80,10-2 1,-5-7-2,3-2-84,3-10 29,-12-9 0,11-4-150,-7-6 0,-1 2-55,-3-2 1,-6-2-179,1 7 0,-7 2-13,2 7 0,-4 3-121,-1 7 0,-6 2-365,-4 2 934,-2 4 0,-3 12 0,1 2 0</inkml:trace>
  <inkml:trace contextRef="#ctx0" brushRef="#br1">7962 9625 8241,'0'7'0,"-1"11"102,-4-4 0,-3 10 129,-6-1 1,0 4 454,0 2-261,-1 5-71,7-4 1,-3 5 103,7-6 1,-1-6-264,5 1 0,5-7 15,-1 2 1,7-9-71,-1-5 1,3-4-209,1-1 1,5-1 107,0-4 0,4-5-171,-4-9 0,7-7-178,-3-8 134,-2 1-79,6-2 0,-12 5-139,4-3 0,-8 8 67,-1 1 1,-7 7-84,2-2 1,-10 5 81,-4 4 1,-9 4-138,-1 6 1,0 0 35,5 0 1,0 2 427,0 2 0,6 4 0,1 6 0</inkml:trace>
  <inkml:trace contextRef="#ctx0" brushRef="#br1">8531 9738 7823,'-8'-8'499,"2"2"-322,0 6 1,4 2 20,-3 2 0,2 6-117,-2 9 127,4 3 17,-6 6 1,7 6 29,0-1 1,0 5-71,0-5 0,0-2 24,0-7 1,7-3-161,2-7 1,4-2-157,1-2 0,7-4 49,2-6 0,4-14-186,2-10 0,4-10-378,0-14-235,0-2 657,-11-1 1,-1-3-92,-7 7 0,0 1 161,0 8 0,-6 4 45,-3 5 0,-3 7-259,-2 3 186,-7 3 0,-1 8-37,-6 4 1,0 4-153,0 4 1,1 4 424,4 6-78,2 1 0,7-1 0,7 0 0,1 0 0</inkml:trace>
  <inkml:trace contextRef="#ctx0" brushRef="#br1">9185 9113 8169,'8'6'775,"-2"2"-163,-6 6-101,7 7 61,-6 7-319,6 2 0,-7 16 60,0-3 0,0 9-45,0 0 1,0 2-1,0-2 1,-5 1-123,0-5 1,0 1-132,5-2 1,0-7-187,0 2 1,0-9-509,0 1 1,0-9-1690,0-1 1156,7-13 1212,1 8 0,6-18 0,0 5 0</inkml:trace>
  <inkml:trace contextRef="#ctx0" brushRef="#br1">9555 9824 7751,'8'0'-610,"-2"1"1616,-6 4 0,0 4-710,0 10-166,0 3-406,-6 7 0,-2 4 276,-6 0 0,-7 7 0,-1-4 0</inkml:trace>
  <inkml:trace contextRef="#ctx0" brushRef="#br1">9910 9568 8091,'-14'14'0,"-5"2"-356,0 3 222,0 3 0,10 8 369,-1 3 0,2-1 496,-1 5 1,-2-5-95,6 1-401,0-3-145,5-8 1,0-6-68,0-6 0,7-7 68,2 1 0,-1-10-120,1-8 0,6-8 109,4-11 1,0-2-94,-5-3 0,0-3 13,0 3 0,-4 2-222,-1-2 0,-6 11-342,2-2 320,-3 11 17,-2-9 0,-5 16-178,0-4 1,-6 11 151,2-1 1,1 5-56,-2 5 0,7 3 3,-2 6 1,4 5 34,1 0 1,1 0 268,4-5 0,9 0 0,8 0 0</inkml:trace>
  <inkml:trace contextRef="#ctx0" brushRef="#br1">10251 9525 8091,'-14'14'1040,"0"2"-764,0 3 0,1-2-15,4 7 0,-4 0-58,4 4 1,2-1 0,2-3 0,4 6-124,1-7 1,6 6 118,4-10 0,2-2-349,3-7 110,-1-4 2,0-6 1,0-2-24,0-2 1,5-11 2,0-8 0,0-6-142,-4-4 1,-1 3-15,0-3 1,0 3-147,0 2 1,-6 4 22,-3 0 1,1 7-67,-1-2 0,0 8-430,-5 1 432,-6 7 139,4-3 1,-6 7 261,3 4 0,4 8 0,-4 6 0,3 0 0,2 1 0,0 2 0</inkml:trace>
  <inkml:trace contextRef="#ctx0" brushRef="#br1">10664 9653 8091,'-14'13'-235,"-1"-4"0,1 4 223,0-5 0,4 11 1073,1 0-417,-1-1-376,3-3 1,-1-1 225,3 0-359,3 0 0,2-6-149,10-3 1,2-5 76,3-5 1,4-7-147,0-7 0,4-7-873,-4 3 522,6-4 270,-9-2 1,5 6-598,-7-1 312,-6 0 204,5 2 245,-12 2 0,12-1 0,-5-1 0</inkml:trace>
  <inkml:trace contextRef="#ctx0" brushRef="#br1">10792 9184 8055,'14'-7'18,"-5"6"66,1-4 0,-1 4 121,6 1 1,-1 0-141,0 0 0,5 0 91,0 0 1,6-2-127,-1-3 0,-2 2-290,2-6 141,-7 5 66,10-2 0,-11 9 159,3 7 1,-4 6 59,0 12 1,-7 12 75,-4 2 1,-2 12-123,-2 3 0,0 1 113,0 9 0,2-6-1107,2 5 1070,-2-6-47,4 4 1,-1-15-387,0-7 255,6-5 126,-10-15 1,6-2 187,-7-6-248,0-6 0,-4-1-90,-5-7 1,-7-7 519,-12-2 1,-7 3-823,-3 1 0,3 3-1822,2 2 2130,-3 0 0,11-4 0,-4-1 0,4 0 0</inkml:trace>
  <inkml:trace contextRef="#ctx0" brushRef="#br1">12199 8843 8131,'-27'0'-672,"4"0"1,2 0-21,7 0 692,6 6 0,-3-3-45,6 7 1,1-6 52,4 6 0,6-7 727,3 2-292,10-4-254,3-1 0,24-11 294,6-3-126,19-10-497,-4 2 0,-27 8 0,0 0 207,31-15 0,-6 7-311,-17 3 1,-7 5 237,-13 5 1,-6 2 0,-1 7 0</inkml:trace>
  <inkml:trace contextRef="#ctx0" brushRef="#br1">12270 9084 8131,'-4'16'0,"-1"3"0,0 9-148,5 10 1,0 7-233,0 7 1,0 6 551,0 13 1,-5 8-104,3-37 1,0 2 0,-2 2 0,1 1 171,1 4 1,0 2-1,-1 0 1,-1 0-141,0 1 0,-1 1 0,-2 0 0,1 0 291,1-2 1,1-1-1052,0 3 1,1 0 747,0-1 1,0 0 0,1-4 0,-1-1 13,1-3 1,0-2-405,-1 0 1,1-1 421,2 23 0,-5 5 55,0-9 1,1-5-46,4 0 0,1-3 30,4-12 0,-2-2 273,7-12 1,-6-1-350,6-3 0,4-4 1495,5-6-1686,6 1 687,-3-7 1,13-4-1104,3-8 238,9-4-330,4-19 1,6 0-1886,0-16 2499,0-3 0,-27 19 0,1-1 0,0-1 0,0 0 0,-1-3 0,0 1 0,-1-2 0,0 1 0</inkml:trace>
  <inkml:trace contextRef="#ctx0" brushRef="#br1">14886 8644 8103,'29'-15'0,"-1"1"0,5 2-184,1 2 0,0-3-271,0 4 0,-3 1 859,7-1-99,-6 5-237,9-8 0,-13 10-460,1-3 299,-1 4 68,-12 1 90,-2 6 0,-8 2 147,-6 6 1,0 7 127,0 3-141,0 2-90,-6 3 1,3 1 270,-7 3-106,7 10-55,-3-5 1,1 14 90,0-10 1,1 12-95,4 3 0,0 3-332,0 11 0,2-31 0,0 1 223,1 5 0,-1 2 1,1 2-1,1 0 49,-2 1 0,0 2 0,0 5 0,-1 1-1374,4 2 1,0 1 1303,-1 9 0,1 0-29,2-8 0,1-1 1,-1 9-1,0 0-88,0-4 1,0-1-21,0-1 0,0 0 55,0-4 1,0-1 0,0-4 0,1-3-173,-1-7 1,0-2 0,-2 1-1,-1-1 253,6 31 1,-7-5-38,2-8 0,-4-10 83,-1-5 1,-6-9 463,-3-5 1,-10-9-693,-5-5 28,-3-3-392,-8-8 0,-1 3 714,-7-7 1,-1 1-254,-3-5 0,-4-5 0,-6 1 0,0 0 0,1 3 0</inkml:trace>
  <inkml:trace contextRef="#ctx0" brushRef="#br1">12256 10051 7627,'-6'-8'616,"4"2"-585,-4 6 259,6 0-254,0 0 1,1 6 211,4 4-99,-3 2-28,4 2 1,-1 7 310,0 3-93,-1 3-218,-4 1 1,5 7 74,0 3 1,0 3-100,-5 1 1,1-4-146,4 0 1,1-8-94,4-1 1,1-7-866,-7-8 664,8 0 0,-6-8-248,3-6 1,-2-6-463,-7-8 800,0-7 0,0-2 252,0-10 0,0 3 0,0-5 0</inkml:trace>
  <inkml:trace contextRef="#ctx0" brushRef="#br1">12256 10051 8043,'0'-8'0,"6"-5"411,-4 6-160,4-1 132,1 1-135,-6 7 128,12 0-158,-5 0-43,0 0 0,4 0 68,-2 0 0,2 0-35,3 0 1,-1 0-30,0 0 0,5-4-10,0-1 0,0-1 10,-5 1 1,5 2-22,0-7-10,0 7 1,-3-3 188,3 6-306,-3 0 96,4 0 1,-1 0-30,0 0-51,0 0 1,-3 0 79,3 0 0,3 0-21,6 0 1,2-7-1,4-2 0,8-4-83,10-1 0,10-2-137,4-3-53,4 4 0,-2-11 198,-7 7 0,2 0-210,-6 5 263,7 0 1,11 4 252,1 1 1,0 1-142,-5-1-376,-6 2-1045,-2 7 1280,-6 0-7,-6 0 1,5 0-156,1 0 1,6 0 147,9 0 1,-3 0 11,-3 0 1,-2 2-362,-8 3 138,-5-4 33,4 12 0,-9-12-48,6 4 0,-4 1 140,4-1 0,-6 5 33,1-6 1,-3 3 173,-1-3 0,-7 0-199,-3 5 1,-4-1 1134,-6 1-1142,-2 4 216,-7-5 1,0 1 65,1 1-185,-7-7 38,-2 10 259,0-12-183,-4 12 313,4-11-251,-6 4 44,0-6-1442,0 0 0,0 6 1081,0 4 0,5 2-1,0 2 1,-1 7 91,-4 3 0,-1 3-338,-4 1 66,3 7 57,-10-5 1,5 9-263,-2-6 0,1-1 97,3-8 1,4 1-194,-4-6 0,3-5 570,2-4 0,0-7 0,0 3 0</inkml:trace>
  <inkml:trace contextRef="#ctx0" brushRef="#br1">13308 10563 8025,'-49'-7'0,"11"1"968,0-3 0,7 1 13,2 3-796,7 3 101,2-4-114,12 6 0,2 2-6,6 2-114,6-2 175,8 4 1,10-6 57,9 0 0,8 0 6,6 0 0,17-1-5,7-4 1,-28-1 0,2-2-488,6-3 0,2-2 0,6 0 0,1-1 292,-3 0 0,0 0 1,6-3-1,2 1-1334,-4-1 0,1 1 1297,4-1 1,1 0-22,-3 3 0,1 0 0,-1 2 0,0 0-843,-4 0 1,-1 1 815,-2 1 1,1 2-133,-1 0 1,0 2 0,-8 2-1,0 2-11,-6 1 1,-1 2 0,29 0-30,-14 4 1,-15 4-738,-13 10 1,-13 8 292,-12 6 610,-8 7 0,-6-2 0,-9 9 0,-3 4 0</inkml:trace>
  <inkml:trace contextRef="#ctx0" brushRef="#br1">7351 10278 8151,'0'8'-1037,"0"5"1370,0-11-18,0 4-202,0 0-514,0-4 184,6 4 2,2-6 215,13 0 0,1-6 0,6-2 0</inkml:trace>
  <inkml:trace contextRef="#ctx0" brushRef="#br1">7820 10207 6191,'14'15'0,"7"-1"0,1 0 0</inkml:trace>
  <inkml:trace contextRef="#ctx0" brushRef="#br1">8801 10207 8140,'-14'5'-1076,"0"0"418,0 6 209,-1-9 449,7 10 0,-4-4 0,4 6 0</inkml:trace>
  <inkml:trace contextRef="#ctx0" brushRef="#br1">9256 10151 8102,'-8'1'-704,"4"4"1816,-4-4-679,0 12 0,-6-10-154,-1 7 0,1 4-322,0 5 0,-2 1-187,-3-1 169,3 3 62,-4 7 0,6 4 15,-1 0 126,1 0-103,6-4 1,-3-7-68,6-3 0,1-3 38,4-2 1,1-6-116,4-3 1,5-4 80,8-1 1,5-1-100,5-4 1,0-8-223,1-6 162,6-6 69,1 9 0,0-4-233,-3 5 19,-3 1-186,-1 6-346,-1 2 860,-6 6 0,-7 0 0,-9 0 0</inkml:trace>
  <inkml:trace contextRef="#ctx0" brushRef="#br1">9199 10293 8102,'0'-8'1238,"-1"19"-694,-4 13-366,3 12 0,-4 7-322,6 9 134,0 9 1,-5 2-242,1 4 1,-7-4 0,3-6 0</inkml:trace>
  <inkml:trace contextRef="#ctx0" brushRef="#br1">11901 10222 8000,'-15'0'-88,"1"0"-176,0 0 479,0 0 0,-2 0 292,-3 0 0,3 1-314,-3 4 1,-1 4-56,1 10 0,0 3 36,5 7 0,-1 1-20,1 3 0,5-1-34,-1 6 1,9-8-151,1-2 1,8-6-379,11-8 254,3-6-59,6-1 0,7-9-188,3-3 1,1-7 183,-1-7 0,2-7-113,-7 3 1,-2 1-68,-7-2 0,-3 7 397,-7-2 0,6-4 0,3 1 0</inkml:trace>
  <inkml:trace contextRef="#ctx0" brushRef="#br1">11872 10293 8000,'0'-15'-714,"-6"8"612,4 0 580,-4 7-177,6 13 45,0 3 1,2 20 256,2 7 1,-2 7-417,3 12 1,-4 1-388,-1 3 0,0-4 73,0-10 1,0-5-397,0-9 0,13-4-1095,6-11 1618,6-2 0,4-13 0,-1-2 0</inkml:trace>
  <inkml:trace contextRef="#ctx0" brushRef="#br1">12327 10094 8102,'-6'-21'-313,"-4"7"0,3 6 432,-3 8 90,1 0-158,-6 0 1,4 8 1082,-3 6-463,3 7-458,-10 13 0,7 3-31,0 5 0,0 1-160,0 0 0,1-1-287,3 1 1,4-8-67,6-7 0,0-6-381,0-7 0,6-8-123,4-2 379,3-10 456,1-9 0,0-8 0,0-6 0</inkml:trace>
  <inkml:trace contextRef="#ctx0" brushRef="#br1">12384 10065 8102,'14'-22'6,"-4"2"77,-1 5 0,1 1 106,4 0 0,5 1-146,0 4 1,6 2 413,-1 7-172,3 0-115,1 0 0,1 0-24,-1 0-112,0-6 17,1 5 0,6-12-160,3 3 0,3-2 23,1-2 1,1-1-242,0 1 0,-7 2-363,-3 2 354,-3 4 180,-14 6 156,3 6 0,-24 8 0,4 8 0</inkml:trace>
  <inkml:trace contextRef="#ctx0" brushRef="#br1">12512 10478 7952,'-8'7'1000,"2"6"0,14-10-977,6 7 0,6-7 93,9 2 162,-1-4-223,1-1 0,6-11-114,2-3 1,12-8-262,8 3 0,6 0-37,9 5 1,-1-1-1,0 1 1</inkml:trace>
  <inkml:trace contextRef="#ctx0" brushRef="#br1">16152 9369 7894,'-14'0'0,"-1"-7"-155,7 6-34,2-6 0,14 7 1236,6 0-452,7 0-394,14 7 0,-4-6-54,7 4 1,-2-3-140,2-2 0,3 0-90,-3 0 1,2-2-85,-2-3 0,0 4-301,-10-4 0,-3 3 114,-10 2 1,-3 7 352,-2 2 0,-17 4 0,-8 1 0</inkml:trace>
  <inkml:trace contextRef="#ctx0" brushRef="#br1">16237 9596 7894,'-22'8'244,"1"5"0,12-12 412,-1 4 1,9-3 37,1-2-229,13 0-403,15 0 1,8-2-82,7-3 0,3-3-221,6-6 1,13 0 239,-25 7 0,0 0 0,38-8 0,-1 1 0</inkml:trace>
  <inkml:trace contextRef="#ctx0" brushRef="#br1">18427 8843 8006,'0'-8'702,"0"1"-503,6 7 0,-4 2 93,2 3-65,-2 9-93,-2 8 0,0 8 12,0 3 0,0 0 83,0 10 0,-5-8-1,0 7 1,1 3-42,4 2 0,-5-4-171,0-5 0,0-7-608,5 2 308,7-9 248,1-3 1,1-9-981,1-2 532,-1-4-298,-1-6 156,5 0 1,-12-2 250,4-2 1,1-4 374,-1-6 0,0-7 0,-5-1 0</inkml:trace>
  <inkml:trace contextRef="#ctx0" brushRef="#br1">18668 8914 8006,'30'-5'0,"4"0"-551,-4-6-474,11 10 823,-5-12 0,14 10 795,7-7-244,13 1-484,3 1 1,-30 1 0,0 0 186,-2 0 1,-1-1-1,4 1 1,0-1 82,-1-4 1,0 0 0,3 1-1,1 0 151,5-1 0,0 0 1,-2 1-1,0 2-94,0 1 1,-1 1 0,-1 0 0,-1 0 0,-2 0 0,0 0 1,2 2-1,1 1-201,4-2 0,0 2-658,-1 3 1,-1-1 734,1-5 0,-2 1 0,-6 5 0,-1 1-98,34-5-1028,-3 3 1064,-2 2 0,1-4 58,4-1 1,-2-6 5,-33 6 1,-1 0 0,28-7 210,-2-2 1,-1 1-257,-3 3 0,-2-1 99,-8 7 0,-5-1-359,-9 5 37,-3 0 269,-7 0 1,-6 0 1291,-3 0-1309,-3 6 591,-2-4 1,-6 6-1005,-3-4 733,-3-2-415,4 11 145,-4-12-50,4 12 0,-6-10 135,0 6-190,0-5 7,0 8 0,-2-2 12,-2 9-12,2 3 8,-11 6 1,5 7-11,-6 3 0,-5 3-65,0 2 0,0 1-132,5 3 1,1-3-209,4 4 1,-2 1-449,6-2 1,-4-1 847,4-8 0,-12 3 0,1-5 0</inkml:trace>
  <inkml:trace contextRef="#ctx0" brushRef="#br1">18455 9639 7896,'-44'0'8,"3"0"-350,12 0 99,7 0 355,8 0-166,8 0 0,20-5 153,10 0 0,15-6 379,13 2-277,10-4-214,15-7 1,-1 2 195,-34 7 0,1-2 1,8 0-1,1-2-393,6-1 0,3-1 1,3-1-1,3 1 469,3 0 1,2 1-1,2-1 1,2-1-110,2-1 1,0 0 0,0 1 0,1 0-381,-26 6 0,1 1 0,0 1 1,-1 0-1,0 1 0,0-1 218,1 1 0,0-1 0,0 1-881,22-3 1,-1 2 926,-3-1 0,-2 1 0,-5 2 0,-2 0-68,-3-1 1,-1 0-383,-1 3 0,-1 2 387,-2-2 0,-2-1 0,-10 4 0,-1 0 266,24-6 0,-15-2-552,-13 6 0,-10-2 168,-14 3 0,-9 2-274,-10-3 421,-15 10 0,-23 3 0,-7 6 0</inkml:trace>
  <inkml:trace contextRef="#ctx0" brushRef="#br1">17659 9013 8113,'0'-28'2416,"0"6"-1839,0 7-683,0 9 0,0 12-162,0 4 203,0 3 129,0 1 1,-2 2-513,-2 3 270,2-4 146,-4 6 0,6-12-147,0 1 271,-7-1 1,7 4-209,0-4 0,8 4 190,11-3 1,5-3-32,9 3 1,10-7-268,9 2 252,3-4-160,8-7 1,-1 1-586,0-9-216,-1 3 651,-17-9 1,5 5-174,-6 1 1,-8 1 454,-7 4 0,-3-7 0,-10 7 0,-4-1 0</inkml:trace>
  <inkml:trace contextRef="#ctx0" brushRef="#br1">18029 8999 7955,'-7'21'356,"6"7"0,-6 8-632,7 13 1,-1 14 745,-4 13-1134,5-29 0,-2 1 700,-6 2 0,-3 1 0,4 12 0,-1 2-34,-5 3 0,-3 2 0,-1 0 0,-1 2-2,0 3 0,-1 1 0,-4-3 0,-2 0 0,0 1 0,0 0 0</inkml:trace>
  <inkml:trace contextRef="#ctx0" brushRef="#br1">22820 8274 7939,'-10'0'-23,"1"0"-321,6 0 253,15 6 1,1-3 234,16 7 1,-3-5 501,8 4-340,-4-6-331,11 4 0,-10-7-247,7 0 0,-5 0 15,5 0 1,-8-2-209,-1-3 1,-7 4-89,-8-4 553,-6 3 0,-2 2 0,-18 7 0,-4 1 0</inkml:trace>
  <inkml:trace contextRef="#ctx0" brushRef="#br1">23076 8402 7939,'-24'30'-574,"0"3"1,7-3 586,-2 3 0,0-7 419,5-3 0,-2-10 134,11 1-209,1-9 1,5-2-290,4-12-54,9-7 125,8-13 0,11-4-707,1 0 289,5-7-27,-3 17 1,6-9 305,-5 13 0,5 0 0,-6 5 0</inkml:trace>
  <inkml:trace contextRef="#ctx0" brushRef="#br1">23616 7975 7991,'14'8'0,"1"-3"0,-1 3 359,0 1 1,-1 6 30,-4 4 0,4-2-114,-4 7 0,-2-1-103,-3 6 0,-2-1-90,-2 1 0,-2-4 18,-2 3 1,-11-2-211,-8 7 0,-4-2-148,-2 3 1,-4-3-15,0 7 1,-11-2-930,1 2-187,4 3 973,4-11 414,13-1 0,1-2 0,7-5 0</inkml:trace>
  <inkml:trace contextRef="#ctx0" brushRef="#br1">24171 8118 7946,'0'-23'772,"1"3"-487,4 6 1,3-2-214,6-3-111,7 3 172,1-4 0,8 4-93,3-3 1,5-2-109,9-2 1,2-4-398,3 3 1,-3 2 138,-6-2 0,-7 5-152,-3-4 0,-10 5-112,-9-1 432,-6 4 1,-10 5 157,-3 1 0,-9 5 0,-8-2 0,-8 12 0,-3 4 0,3 3-86,-3 1 0,4 2 86,5 2 0,4 0 94,6 6 1,1 1 173,4 8 0,2 5-35,7 9 1,2-1 38,3 6 1,-2-1 128,6 1 1,-6 2-136,2-7 1,-3 0-264,-2-4 1,-2-5 81,-3 0 0,-2-7-174,-8 3 1,3-9 111,2-1 1,-2-9 4,2 0 1,2-3 190,-1-7-217,6 0 23,-4-12 0,7-2 40,0-10 3,0-3-84,0-7 0,11-5-99,3-4 0,5-3-43,0-2 1,2-4-305,3-1 0,2-5 111,-2 0 68,3-2 1,1-2 0,1 0 0</inkml:trace>
  <inkml:trace contextRef="#ctx0" brushRef="#br1">24739 7592 7415,'8'1'683,"-3"4"-312,3 3-294,-7 6 1,6 8 40,-7 7 1,0 5-80,0 9 1,-2-2-200,-3-3 1,-2 8 140,-8-4 1,6-1-70,-1-3 1,7-12-368,-2-3 214,4-12 95,1-4 1,1-9-7,4-3 0,-2-9 53,7-10 0,-5-7 8,4-2 1,-1-5 31,1 5 1,2-7 12,-6 2 1,6-1 15,-1 1 1,2-2 14,3 7 0,-1 2 175,0 7 36,0-3-212,0 11 1,1 2 597,-1 9-275,0 4-122,0 1 1,1 12 83,-1 7 0,-6 7-148,-4 2 1,-2 5-37,-2 0 1,-2 7-116,-2-2 1,-4-2-303,-6 2 0,-1-6-571,1 1 478,0-3 211,6-8 0,-5-2-305,4-5 519,-4-1 0,-1-6 0,0-2 0,0-6 0</inkml:trace>
  <inkml:trace contextRef="#ctx0" brushRef="#br1">24711 7890 7946,'6'-13'27,"4"4"-55,-4-4 138,7 12 1,-1-6-56,7 7 1,2 0 95,-2 0 1,-3 0-224,2 0-56,-2 0-489,-2 0 172,-6 0 260,-1 0 12,-7 0 124,0 7 1,-7 1-9,-2 6 0,-4-1 39,-1-4 0,0 8-8,0-2 1,-1 2 269,1-3-87,0 0 241,6-6-119,2-1-238,12-7-42,8-7 1,4-1 10,5-6 1,-5 2-3,1 2 0,1-3-10,-1 4-48,0 3-110,-11-1 1,-3 9 44,-10 3 0,-4 4-86,-10 10 1,-4 3 57,-5 7 95,0-1-6,-7 0 1,0 1 66,-3-1 1,2-4 11,3 0 0,4-7 360,1 2-69,-1-3 5,14-8 0,2-2-142,13-6 1,13-6-53,10-4 1,10-4-560,5-5 229,3 3 123,2-11 1,-2 12-263,-3-4 163,3 3 106,-11 2 0,5-1 0,-7 1 0</inkml:trace>
  <inkml:trace contextRef="#ctx0" brushRef="#br1">24867 8274 7946,'0'-16'-546,"0"-3"1,2 3 541,3-3 0,2-1 352,8 1 0,-1-2-150,0 2-65,7 4-150,-6-6 1,6 9-355,-7 2 167,7-3-266,-12 12-277,10-12 747,-17 12 0,4-6 0,-6 7 0</inkml:trace>
  <inkml:trace contextRef="#ctx0" brushRef="#br1">24910 8004 7964,'0'16'275,"0"3"0,0 3-84,0 6 0,0 10 14,0 0 16,0 6-42,-6-7 1,-1 4-339,-2-3 104,-4-4-131,5-5 1,0-2-120,4-4 1,-3-2 276,3-7 0,-3-1 94,3-4-425,2-3 0,-6-17-216,3-3 1,4-10-43,-4 1 617,3-4 0,-4-2 0,3 1 0,-7 0 0,7 5-1,-9 3 1,8 6 78,-5 0 244,6 6 81,-10 1 0,5 14-138,-6 2 1,5 5 29,-1 5 1,-4 2-208,-5 3-70,0 2 117,-2-4 0,4 2-243,-7 0 63,1-7-48,-6 10 1,2-11-73,4 3 1,-3-3 43,7-2-125,1 0 161,10-6 1,3-2 33,10-6 1,6-6 250,12-4-221,7 4-8,13-6 1,1 8 241,4-5-224,-4 6-29,11-4 1,-11 6-84,4-4 1,-2 2 67,1-7 0,-1 1-353,6-5 167,0 6 1,5-11-1,0 3 1</inkml:trace>
  <inkml:trace contextRef="#ctx0" brushRef="#br1">25294 7904 7911,'14'-14'88,"0"0"1,2-2 258,3-3 0,3 3-296,7-3 0,-1-1-215,0 1 0,-4 0 17,0 5 0,-5 0-287,4-1 0,-10 7-327,1 4 405,-9 2 356,1 2 0,-6 0 0</inkml:trace>
  <inkml:trace contextRef="#ctx0" brushRef="#br1">25436 7833 7911,'0'19'0,"0"0"0,0 8 3,0 1 1,-2 1 53,-2 4 0,-4 2 46,-6-2 0,4 0 72,1-4 0,-1-1-152,-4 0-82,6 1 34,-5-7 1,10 3-188,-6-6 0,6-5-122,-2-4-41,3-7 1,9 0-324,2-12 386,4-1 312,1-17 0,6-1 0,3-8 0</inkml:trace>
  <inkml:trace contextRef="#ctx0" brushRef="#br1">25592 7805 7768,'8'14'-359,"-1"7"159,-7 2 173,0 4 183,0 8 0,-7 3 271,-2 9 0,1-1-198,-2 6 0,6-5-94,-6 6 1,5-6-75,-4 5 1,4-8-135,-4-1 1,6-2 21,-2-8 0,3 0-511,2-4 112,-6-7 207,4-1 0,-9-15-50,7-6 1,-6-8 6,5-11 1,-6 2 285,2-7 0,-4 0 0,-1-4 0,-5-1 0,0 1 0,0-5 0,5 0 0,4-5 0,1 4 0,6 1-143,-2 5 1,3 4 297,2 0 1,2 7 464,3-2-382,3 3 186,6 8 215,0 2-510,7 0 1,-6 4 19,4-2 1,-8 2-33,-1 2 0,-7 6-98,2 4 0,-4 2-107,-1 3 1,-1 0-23,-4 4 0,-3-1-23,-6 5 0,-7 1 144,-2 5 0,-4-6-20,-2 1 0,1-2 75,0 2 0,5-4 90,5-6-128,2 1-3,8-7 0,3-5-159,10-13 1,4-1-21,10-12 0,5-3-145,9-7 0,-1-2 86,6-3 1,0-3-132,4 3 0,-4 4 83,0 1 0,0 2 261,5 3 0,-1 6 0,1 3 0,-2 8 0,-3 1 0,-5 7 476,-9-1-172,-4 2-20,-5 8 1,-8 9 261,-2 8 0,-16 9-212,-8 1 0,-3 2 73,-6-2 0,-2-2-138,-8 7 0,-2-6-65,7 1 1,-2-3-196,2-1 0,8-1-303,-4 0 1,10-7-610,0-7 0,4-1 261,0-8 1,6-2 53,-1-8 1,7-4 587,-1-10 0,2-4 0,2-5 0</inkml:trace>
  <inkml:trace contextRef="#ctx0" brushRef="#br1">25536 8174 7911,'26'0'46,"-2"0"1,3 0 122,-3 0 1,7 7-95,2 2 142,1 10-122,-6-3 0,0 9-157,1-6 62,-1 6 0,7-9 0,1 5 0</inkml:trace>
  <inkml:trace contextRef="#ctx0" brushRef="#br1">26076 7720 7920,'8'-8'0,"0"1"-120,-4 7 0,-2 7 51,3 2 1,-4 4 363,-1 1 1,0 5-30,0 0 1,0 5-37,0-5 1,0 4-179,0-4 0,0 0 53,0-5-194,0 1 0,5-1 103,0 0 0,6-6-270,-2-3 0,5-5 83,5-5 1,4-9-17,5-10 1,7-3-137,3-1 0,3-1-74,1 1 1,-4-5 145,0-1 1,-6 1 252,1 5 0,-8 1 0,-1 3 0,-8-1 0,-2 6 0,-6 0 0,-8 11 0,-2 5 91,-2 13 1,-4 5 304,-7 14 0,1 4 290,0 0 1,1 7-334,4-2 1,-2 3 33,6 1 0,-6-1-591,2-3 0,2 0 191,2-9 0,2-1-257,-1-14-18,2 4 1,-4-18-245,6 0 1,1-8 201,4-11 330,-3-3 0,4-13 0,-6-1 0</inkml:trace>
  <inkml:trace contextRef="#ctx0" brushRef="#br1">26431 7606 7920,'0'28'0,"-1"2"68,-4 3 1,-3 4 163,-6 5 1,0 7-53,-1 3 1,0 4-49,-4 1 0,1-2-396,-5-3 0,5 0 21,-1-9 0,3-1-134,2-13 1,6 1-162,4-11-106,-4-6 644,6-7 0,-11-19 0,6-3 0</inkml:trace>
  <inkml:trace contextRef="#ctx0" brushRef="#br1">26090 8075 7920,'0'28'37,"0"1"0,0-1-1,0 1 1,0-1 569,0 1 0,0-1-139,0 0 0,0-5-551,0-5 1,5-2 53,-1-2 0,8-6-21,-3-3 1,10-5-130,5-5 0,3-7-140,1-7 0,7-6 127,3 1 0,-4 2-73,0-2 1,-4 5-248,-2-5 1,-4 12-206,-1-3 350,-5 11 444,2-3 0,-7 9 16,-4 3 1,-2-1 25,-7 11 1,0-4 289,0 8 0,0-2-205,0 2 1,0-3 70,0 3 0,0-3-118,0-2 0,0 0-201,0 0 1,0-4-860,0-1 904,6-6 0,2 4 0,6-7 0</inkml:trace>
  <inkml:trace contextRef="#ctx0" brushRef="#br1">27043 7364 8002,'7'6'154,"0"2"-154,-7 7 0,-7 0 75,-2 4 1,-4 8-98,-1 6 1,-6 5-90,-4-5 0,-8 5 61,-1-5 0,0 1-14,5-6 0,1-1 39,3-3 0,3-1-39,7-8 63,6 2-23,2-16 0,12 4-151,4-10 1,9-2 69,4-8 1,9 1-8,1 0 0,5 0 112,-5 0 1,5 1-13,-5 3 0,-1 4 63,-8 6 1,1 0 211,-6 0 1,-5 8-81,-4 6 0,-7 4 183,2 10 0,-12-1 295,-7 11 1,0 1-232,-5 9 0,3 2 5,2 7 0,1-5-135,4 0 0,-2-1-275,6 1 0,0-9 58,5-10 0,0-5-207,0-4 0,2-5-346,2-10 0,4-2 283,7-7 0,-1-8-167,0-6 0,0-7-159,0-7 0,-1-2-267,-3-4 0,2-3 274,-2-11 1,-4 2 505,-1-6-110,-4 0 1,-1 2-1,0 1 1</inkml:trace>
  <inkml:trace contextRef="#ctx0" brushRef="#br1">27171 7634 7924,'14'-22'68,"2"2"130,3 5 1,3 1 39,6 0 0,1-2 28,-1-3 0,7 3 62,3-3-414,9-3 0,4 5 114,5-7-939,1 7 809,-6-4-1,4 7 254,-17 0-233,3 0 186,-19 6 1,-1 1-76,-7 7 79,-6 0-200,-2 0 98,-6 7 1,-1 2-81,-4 10 1,-5 5 427,-9 9 0,4-1-280,-4 6 0,3-1-36,2 6 1,-1-5-11,1 0 1,6-2-65,4 2 1,-3 2 79,3-7 0,-1 5-5,5-5 0,0 8-10,0 2 0,5 6 8,-1 7 0,1 1-57,-5 0 1,-2 0-117,-2 0 0,-4-5 186,-6 0 1,-7-1 1,-3 1 0,2-3 215,-1-6 0,5-2-92,-1-4 0,3-8-130,2-10 0,-5-10-173,0-4 1,0-5-258,5-5 1,0-4-23,0-10 1,-2-10-295,-3-8 0,6 0-375,-6-1 1076,13-6 0,-16 3 0,12-6 0,1-1 0</inkml:trace>
  <inkml:trace contextRef="#ctx0" brushRef="#br1">27270 7833 7891,'14'-14'0,"1"5"0,-1-1 0,5 1-114,0-6 0,6 1 84,-1 0-255,2 0 127,3 0 1,-9 4 69,-5 1-339,-1 5 172,-13-2 101,6 6 0,-14 0 154,-2 0 0,-16 0 0,-5 0 0</inkml:trace>
  <inkml:trace contextRef="#ctx0" brushRef="#br1">27227 7919 7891,'0'34'0,"0"-5"0,0-2 183,0-8 366,0-1-334,0-3 0,7-3 296,2-2-641,-2 2 158,-1-10-238,-6 4-163,0-6 363,0 0-57,0-6 0,0-2-72,0-6 1,1 4-109,4 1 1,3 4 50,6-4 0,2 1 86,3-2 0,-2-1 138,7 7 0,0-6-121,4 5 338,1 1-164,-1-3 0,1 6-34,-1-4 150,-6 3 1,-1 2 74,-7 0-108,-6 7 1,-8 1 206,-10 6 0,-13 2-373,-6 3 0,-10-2 82,-4 7 1,0-1-635,-4 6 1,9-7 553,5-3 0,3-3 0,1-2 0</inkml:trace>
  <inkml:trace contextRef="#ctx0" brushRef="#br1">28365 7449 7847,'8'2'0,"-4"3"0,-7 4 386,-1 10 1,-9 3-42,-1 7 1,-8 1-163,-12 3 0,3-3-119,-7 3 0,-5-3-172,-4-1 0,4-3-40,5-2 1,8-3 127,2-7 1,6 0-289,8 0 1,4-6-162,1-3 164,5-4 0,0-1 137,8 0 1,6 0 86,9 0 0,-2 2 125,7 3 1,1 7 199,8 7 0,-3 8-3,4 2 1,-11 4-65,-4 5 0,-9 3 42,-6-3 0,-2 1-162,-2-1 0,-6 2 6,-4-7 0,-2-6-6,-3-8 1,1-4-211,0 0 98,0-7 0,4-2-182,1-6 1,6-8-29,-2-6 0,5-2 64,5-8 1,7-6-154,7-8 1,6-4 56,-1-6 0,3 2 117,1-6 1,2 7 165,4-3 1,2 4-170,7 1 0,-1 2 203,1 3 1,-5 5 21,0 9 1,0-1 350,4 6 1,3 5-174,2 4 1,-8 7 270,4-1 0,-8 2-157,3 2 0,-11 6 11,1 4 1,-9 7-227,0 2 0,-10 11-10,-4-1 1,-3 8 4,-2 1 0,-8 3-158,-6 2 1,-7 6-124,-7 3 1,-5 2 44,-1-2 0,-4-3-100,5-6 1,0-2-84,5-3 0,-1-5-60,1-9 0,4-4-7,0-6 0,5-6 372,-4-3 0,-1-10 0,-4-3 0</inkml:trace>
  <inkml:trace contextRef="#ctx0" brushRef="#br1">28450 7890 7847,'8'14'0,"-2"2"-216,-6 3 0,0-3 55,0 3 1,0 1 527,0-1 1,-1 0-70,-4-5 0,-3 1-173,-6-1 0,0-6-66,-1-3 0,6-4-13,0-1 1,5-6-103,0-4 1,4-7-207,4-2 1,4-6-63,6 1 1,2 4 150,3 1 1,-3 3 99,3 2 0,2 1 11,-3 3 0,3 4 68,-2 6 0,-3 0-1,3 0 1,-3 6 219,-2 4 1,-6 7-35,-4 2 1,-4 5 150,-4-5 0,-6 6-72,-9-1 1,3-4-94,-3-1 0,4 2-301,0-2 0,-2-5-168,3-4-38,-4-7 330,17 3 0,-5-6 0,6 0 0</inkml:trace>
  <inkml:trace contextRef="#ctx0" brushRef="#br1">29161 7449 7865,'-14'-14'-382,"0"0"0,1 0 263,3 0 1,-1-1 381,7 1 1,-6 5 362,5-1 284,1 1-686,4 1 0,1 1-43,4 7 0,3 7-23,6 2 1,0 5-155,1 5 0,-1-3-318,0 3 1,0-3 240,0-2 1,-4-4-89,-1-1 0,-4-6-37,5 2 0,-6-5-99,6-5 1,-7 2 137,2-6 1,3-6-128,1-4 1,4-4 165,1 4 1,0-2 11,0 2 1,2 2 64,3-7 0,-1 8-62,5 2 1,-4 0 148,5 5 0,-7 2 41,2 3 0,-1 2 165,1 2 1,-8 6-64,3 4 0,-3 7 178,3 2 0,-6 5-116,-3-5 0,-4 6-85,-1-1 1,0 1-66,0-1 1,-6 1 63,-3-6 0,-10 0-187,-5-5 1,-3 0 16,-1 0 1,-1-1-88,1-3 1,-5 1-5,-1-7 0,1 1-139,5-5 0,1 0 100,3 0 1,4 0 67,5 0 0,6 0-235,0 0 231,5-6 1,0-1-19,8-2 0,9-2 53,6 6 1,8-4 79,1 4 1,7-4-90,8 4 1,-2-2 10,-3 3 1,3 2-69,-3-3 0,-4 4-5,0 1 1,-11 0-263,-4 0 1,-5 1 370,-4 4 0,-4 9 0,-6 8 0</inkml:trace>
  <inkml:trace contextRef="#ctx0" brushRef="#br1">28820 7904 7865,'-14'0'23,"-1"0"64,7 0 0,5-1 146,13-4 1,7 2-8,16-7 1,4 2-125,5-1 1,6 1 44,-1 3 0,7-3-125,-2-6 1,16 0-258,8 0 0,0-4 235,-1 4 1,-5-3-60,-9 7 1,-7 2-404,-16-1 1,-9 6-1069,-10-2 1530,-4 4 0,-19 7 0,-6 2 0</inkml:trace>
  <inkml:trace contextRef="#ctx0" brushRef="#br1">29161 8046 7865,'0'15'453,"0"-1"-132,0 0-240,0 0 1,-6 1 34,-4-1 0,-1-5-156,2 1 1,-4-7-400,4 2 360,-4-4 0,0-7 39,4-4 0,3-4 1,6-5 0,0-3-199,0-6 1,6-2 47,3-3 1,9 3-128,1-4 0,6 4 178,-1 2 0,2 6 65,3 3 1,1 5 417,3 4 1,-3 4-184,3 6 1,-4 1 67,-6 4 1,-4 9-14,-9 10 1,-4 3-2,-6 1 1,-6 6-114,-4-1 0,-2 5-14,-2-5 0,-2 0-135,-3-5 0,3-1 81,-3-3 1,3-4-103,2-5 0,0-1 41,0 0 0,-1-6-270,1-3 105,0-4 0,0-1-133,-1 0 0,8-6 72,2-3 1,3-4-31,2-1 1,0-5 140,0 0 1,7 0 156,2 5 1,4 1 204,1 3 0,0 4-137,0 6 1,5 0 80,0 0 0,5 6 20,-5 4 0,-6 7 133,-9 2 1,-2 0-153,-2-5 0,0 5 4,0 0 0,-5 2-108,0-2 0,-6-8-62,2 3 0,-4-4-31,-1-1 1,5 2 165,-1-6-285,7 0 1,-3-7 2,6-3 1,6 2-17,3-6 0,10 1 198,5-2 0,1-1 100,-1 6 1,8-4-53,-4 4 0,5 1-77,0 4 0,-7 0 16,2 0 1,-9 0 35,0 0 1,-8 4 88,-1 1 1,-7 6-53,1-1 1,-8 2 83,-6 2 1,-7 5-21,-2 0 0,-5 7 150,5-3 0,0 3 12,5-3 0,1 4-66,4-3 0,3-2-203,6 2 0,1-7-43,4 2 0,9-10-216,10-4 0,3-6-30,1-9 0,5-1-260,0-13 1,1 1 169,-6-6 1,1 6-190,-1-1 1,0 5 29,1-5 1,1 12 486,3-3 0,3 4 0,7-3 0</inkml:trace>
  <inkml:trace contextRef="#ctx0" brushRef="#br1">30355 8345 9456,'15'6'0,"-1"2"0</inkml:trace>
  <inkml:trace contextRef="#ctx0" brushRef="#br1">19180 11899 7911,'0'-14'264,"0"6"-96,0 2 93,6 18 1,2 12 538,7 19-321,-1 6-459,-6 14 1,-2 8 611,-6 9-1290,0-38 1,0 0 774,0 37 0,0-38 1,0 0 127,0 35 0,0-2-288,0-7 1,0 1 34,0-7 1,2-5-13,2-9 0,0-9-318,5-5 0,-4-9-453,4-5 286,-6-4 1742,4-7-2282,-1 5 971,-4-11-304,4-2 0,-1-10-461,-1-9 839,1-9 0,1-9 0,2-5 0</inkml:trace>
  <inkml:trace contextRef="#ctx0" brushRef="#br1">19351 11970 7911,'14'-20'-6,"0"5"1,2 8-164,3 7 0,5 0 193,9 0 1,3 1 387,7 4 0,4-2-106,1 7-83,5-1-215,-8 5 1,-3 0 172,-9 1-161,4-1 28,-14 13 0,9 3 15,-13 12 1,-6 12-31,-9 3 1,-2 8 86,-2-4 0,-2 7-473,-2-1 0,-6-3-191,-9 3 0,-3 4-698,9-33 0,-2 0 1041,-3 0 1,1-1-15,-13 28 1,-11-2-1449,3-6 1515,-3-6 99,-2-9 1,2-8 48,3-11 0,-1-4 123,5-9 0,6 1-123,4-6 0,7-1 899,-2-4 1,10-1-488,4-4 1,3-3 1603,2-6-1632,0 0-51,13-1 1,4 1 289,16 0-242,-3 0-316,18 0 0,-2-1-416,15 1 59,-9 0 1,16-7 0,-9-1-1</inkml:trace>
  <inkml:trace contextRef="#ctx0" brushRef="#br1">20204 12439 7942,'-6'-8'116,"4"1"57,-3 2 1,5 3-206,5-2 26,9 2 192,21 2 1,9 0 296,13 0 1,5 0-276,-1 0 1,1 0-221,-5 0 1,12-2-244,7-2 1,0-3 190,0-2 1,-12-2-233,-7 6 1,-9 0-1409,-15 5 1704,0 0 0,-17 0 0,4 0 0</inkml:trace>
  <inkml:trace contextRef="#ctx0" brushRef="#br1">21000 12127 7942,'28'0'-470,"1"0"150,6 0 46,-5 0 1,9 6-97,-6 3 1,7 4 509,-2 1 1,3 5 158,1 0 0,-5 0-100,-4-5 0,-5 1 120,-4-1 0,-5 2 317,-9 3-339,-4 3-154,-6 0 1,-14 9-64,-10-2-5,-9 9 9,-10-2 0,-3 7-61,4-1 1,-9 7-336,8 3 0,-1-3-107,6-1 1,7-17 418,12-7 0,-3-5 0,12 0 0,1 3 0</inkml:trace>
  <inkml:trace contextRef="#ctx0" brushRef="#br1">21953 11814 7972,'-15'-8'-401,"6"2"-164,-1 6 1,7 8 97,-1 6 623,-4 0 1,6 18 284,-3-4 0,5 15 535,5-1 1,-3 15-443,2 0 1,3 9-57,-3 1 0,6-1-204,-5 5 0,-1-9-263,-4 4 1,2-7-659,3-7 0,-4-3 273,4-7 1,-2-1-30,2-3 0,-3-9-432,2-10 138,-2-10 1,-2-6 263,0-12 1,0-9 432,0-15 0,0-5 0,0-9 0,0-2 0,0-3 0,0-3 0,0 2 0,0-7 0,0-1 0,6-4 44,4 8 1,4-1 13,5 10 1,5 7 182,9 8 0,3 9 104,7 5 1,-1 5 189,1 5 1,-5 1-174,0 3 1,0 4-118,4-4 0,-4 3-106,0 2 136,0 7-43,-2 0 0,-1 8-250,-6-1 207,-1 6-220,1 3 0,-12 11-268,-3 4 1,-11 10-24,-3 4 1,-9 1-220,-15 0 0,-1 2 276,-13-3 0,2 3-263,-2 2 0,-3-5 269,3 0 1,3-6 118,2 2 1,-2-6-28,2-4-39,0-3 259,4-13 0,7-3 108,3-10 320,3 4 148,8-11 1,10-1-329,12-6 0,8-6 63,12 2 1,0 1-360,4-1 232,3-1-80,-4-4 0,7 0-157,3-1 0,-6-2 0,4 0 0,-4-1 0,-3-1 0</inkml:trace>
  <inkml:trace contextRef="#ctx0" brushRef="#br1">22635 12582 7905,'14'-7'0,"-3"6"0,4-4 0,2 3 125,11 2 0,7-4-98,3-1 1,3 0-107,2 5 0,-5-5-195,0 1 1,-7-6-286,2 5 1,-7-4 45,-3 4 513,-5 0 0,2-1 0,-6-2 0</inkml:trace>
  <inkml:trace contextRef="#ctx0" brushRef="#br1">23033 12439 7901,'10'-4'0,"-1"-1"0,2 0 193,8 5 24,-3 0-55,11 0 1,-5 0-78,6 0 0,1 0 42,-1 0 0,-4 5 15,0 0 0,-1 1 152,6-1 1,-7-4 146,-3 4 0,-5 3-358,-4 1 0,-6 9 80,-8 1 0,-17 8-1330,-12 1 570,-7 7 77,-9 7 1,0 1 519,-3 0 0,3 6 0,7 1 0</inkml:trace>
  <inkml:trace contextRef="#ctx0" brushRef="#br1">23915 11885 7831,'-15'-14'85,"1"-1"0,6 9-54,4 6 1,4 10 13,4 13 1,4 9 314,6 15 1,2 12-120,3 12 1,-3 0-438,3 5 0,-3-4 257,-2 0 0,2-12-125,3-4 0,-3-8 50,2-1 0,-2-9-355,-1-5 1,-6-9-582,0-5 647,-5-3 0,0-8 47,-8-4 0,-4-10-17,-6-8 1,-1-4 497,1-10 0,0 1-225,0-11 0,-1-1 0,1-9 0,6 1 0,4-10 0,2 2 0,2-12 0,8 1-1666,6-5 1666,13 6 0,3 8 0,11 8 1,-3 7 1,8 7 214,1 7 0,10 5 108,-5 9 1,16 6-68,-6 4 1,2 4 45,-7 4 0,-6 4-81,-4 6 0,-9 12 69,-5 2 1,-10 10-138,-9 0 0,-6 9-71,-8 6 1,0 11-255,0 3 1,-8 4 122,-6-10 0,-5-4-242,-5-5-590,-3-6 778,5 3 0,-7-13 76,1-2 0,1-6 1111,3-4-929,4 3 228,12-18-336,-5 10 3,12-17 1,6-2-476,9-10 1070,9-3-862,0-7 216,5 4 0,0-11 0,1 5 0</inkml:trace>
  <inkml:trace contextRef="#ctx0" brushRef="#br1">24910 12354 7814,'20'-8'449,"3"-4"55,5 2 1,8 2-1190,7-1 1,1-1 88,8-4 0,-11 0 596,2 0 0,-10-7 0,2-1 0</inkml:trace>
  <inkml:trace contextRef="#ctx0" brushRef="#br1">25265 12112 7814,'16'-1'0,"3"-4"0,3-1 102,7-4 0,-1-2 106,1 2 0,4-1-210,0 2 1,2-4 115,-2 4 0,3 1 21,7-2 0,-5 7 20,0-2 0,-8 4 18,-2 1 1,-6 0-103,-8 0 0,-6 1-128,-3 4 0,-11 9-222,-8 10 0,-10 3 172,-14 1 0,5 7-248,-10 3 1,10 1-37,0-1 0,9-8-568,5-6 959,10-7 0,-4 4 0,5-7 0</inkml:trace>
  <inkml:trace contextRef="#ctx0" brushRef="#br1">26161 11928 7935,'-14'-15'363,"0"7"548,6 2-760,1 6 1,7 11-219,0 3 1,5 10 266,0 0-96,6 9 0,-5 3 45,4 7 1,1-2 3,-6-3 0,4 3-290,-4-3 0,1-3 83,-1-2 0,-2-3-124,6-2 1,-4-6-185,5-3 1,-7-8-702,2-1 660,-4-7 1,-1-3-585,0-9 987,0-4 0,-6-14 0,-2-3 0</inkml:trace>
  <inkml:trace contextRef="#ctx0" brushRef="#br1">26517 11586 7877,'34'-8'10,"-5"4"0,-1 2-1,-4 2 1,3 5 258,1 0 1,-1 10 9,-3 0 1,7 2 16,-2-3 0,2 2-180,-2 3 0,-6-3-2,1 3 1,-8 3-69,-2 2 1,-6 2-136,-8 3 0,-2 4-15,-2 0 1,-10 7 125,-10-2 0,-8 3-420,-1 1 0,-5 6 182,5-1 1,-7 2-535,3-2 0,-5-2 338,0 2 0,-2-9 116,-4-5 0,4-4 297,-3-6 0,9-4 0,4-9 0,6 1 145,4-7-85,4 1 766,12-5 0,10 0-227,12 0 1,8-1-3,11-4 1,5-1-204,9-4 0,4-3-472,6 4 0,-5 1 86,0-1 1,-1-1-146,1-4 0,1 1-1425,-5 4 1440,-7-4 1,0 12 0,-5-6 0</inkml:trace>
  <inkml:trace contextRef="#ctx0" brushRef="#br1">19351 13307 7892,'0'-23'-42,"0"4"-98,0 4 315,0 7 27,0 1 1,0 9-1,0 3 0,0 9 148,0 10 1,-2 9-142,-3 5 1,-2 3-12,-8 2 0,-4-6-425,0 1 138,0 0 86,5-1 0,2-3-233,2-5 127,-2-1-209,10-6 0,-4-1-848,6-7 398,0-6 346,0-2 1,8-17 421,6-3 0,0-5 0,5 0 0,1 3 0,-1-3 0,7-3 0,-4 6 0,1 1 0,1 5 0,0 1-6,4 1 1,5-3 153,1 6 0,-1-4 29,-5 4 0,1 0 15,-1 5 1,-6-5-165,-3 1 0,-8-1 27,-1 5 1,-9 5-671,-1-1 615,-6 7 0,-21 4 0,-3 7 0</inkml:trace>
  <inkml:trace contextRef="#ctx0" brushRef="#br1">19365 13705 7892,'-8'0'-460,"2"-7"307,6 6 928,0-6-302,0 14-151,6 1 1,0 12 176,4 4 1,-2 4-308,-3 5 1,-4 4-205,4 5 0,-4 6-175,-1-1 0,0-4-458,0-5 0,0-2-305,0 2 950,0-3 0,7-7 0,1 1 0</inkml:trace>
  <inkml:trace contextRef="#ctx0" brushRef="#br1">19109 14401 7919,'24'0'0,"-1"0"0,1-5-596,5 1 197,5-1 317,-4-1 1,5 4 303,-6-3 1,-7 4-282,-3 1 0,-4 0-546,0 0 418,-7 0 0,-2 6 46,-6 4 0,-6-1 141,-4 5 0,-9-3 0,-3 10 0</inkml:trace>
  <inkml:trace contextRef="#ctx0" brushRef="#br1">19095 14714 7919,'-22'14'0,"1"-1"231,7-4 169,6-2 1,5-7 62,12 0-245,7-7-27,13-1 1,5-3-217,4-3 1,3 3-89,2-8 1,0 2-101,-1-2 1,-5 3 85,-4-3 0,-3 5-94,-2 4 1,-6 4-296,-3 6-555,-9 0 1071,-4 6 0,-12 2 0,-2 6 0</inkml:trace>
  <inkml:trace contextRef="#ctx0" brushRef="#br1">19294 14614 7919,'0'15'47,"0"5"0,0-1-117,0 10 0,1 1 154,4 8 0,-3 3 50,3-3 1,-4-2-89,-1 2 0,0-7-197,0 3 0,-1-6 75,-4-4 1,2 1 158,-7-6 0,5 0 246,-4-5-235,-1-6 0,-4-2 42,0-6 1,1-1-58,4-4 1,1 0 7,3-9 0,4 3-8,-4-8 1,5 2-86,5-2 1,3-3-370,6-7 0,2 1 182,3-1 1,-2-4-552,7 0 381,-7 0 93,4-2 0,-7 3-49,0-6 1,-1 2 318,-4-2 0,4-3 0,-5 5 0</inkml:trace>
  <inkml:trace contextRef="#ctx0" brushRef="#br1">19379 14430 7919,'0'22'0,"2"0"-24,3-3 0,-2 5 87,6 9 1,1-2 147,4 7 0,0-1 178,0 0 1,2 3-274,3-7 1,-2 5-253,7-5 1,-5 5-127,5-5 0,-1-1 159,6-8 0,-5 1-136,-1-6 122,-5 0-87,9-11 0,-12 3-173,4-7 1,-8 1-189,-1-5 565,-7 0 0,2-1 0,-10-4 0,-3-1 0,-6-4 0,-2-1 0,-3 6 0,3 1 0,-4 4 0,1 0 0,0 0-51,-6 0 1,9 0 0,-5 1-10,1 4 0,4 1 54,-3 4 0,3 1 41,2-7 1,0 6-36,0-5 0,-1-1 0,1-4 0</inkml:trace>
  <inkml:trace contextRef="#ctx0" brushRef="#br1">19408 14359 7919,'6'-13'-18,"3"3"1,-1 4 17,2 6 0,-5 0 0,4 0 0,-6 6-13,2 4 0,1 3 3,-1 1 1,0 5-90,-5 0 0,1 0-329,4-5 428,-3 0 0,10 0 0,-4 1 0</inkml:trace>
  <inkml:trace contextRef="#ctx0" brushRef="#br1">16081 14202 7919,'-15'-14'-51,"8"0"52,0 0 1,9 6 214,3 3 1,9 3 215,10 2 1,7 2-256,2 3 1,5-2-178,-5 6 0,5 1-44,-5 4 1,1-5-283,-6 1 1,0-7-353,1 2 1,-7-4 142,-3-1 535,-3 0 0,-8 7 0,-2 1 0</inkml:trace>
  <inkml:trace contextRef="#ctx0" brushRef="#br1">16166 14273 7919,'0'15'-230,"0"-1"0,0 5 304,0 0 0,0 6 29,0-1 1,0 9 20,0 5 0,0 4 157,0 6 1,-2 1-39,-2 3-140,-4 3 46,0-11 0,-3-1 185,6-10 1,0-4-256,5-6 1,2-7-128,3-6 0,3-9 78,6-1 1,2-8-230,3-11 1,3-8-781,6-6 533,1-6 248,-1 2 0,-4 1-552,-1 3 750,-5 3 0,9 1 0,-5 1 0</inkml:trace>
  <inkml:trace contextRef="#ctx0" brushRef="#br1">16521 14103 7919,'0'14'0,"0"2"-527,0 3 0,0-2 341,0 7 0,-1-1 415,-4 6 1,-3-1-200,-6 1 1,-5-1-47,0 1 1,-5-3-1,5-2 0,0 1 4,5-6 0,5-4-78,-1-6-9,7-6-47,-3 4 134,6-7 21,0-7 1,6 4-16,4-6 0,9 4 31,4-5 0,-1 7 10,2-2 1,0 4-10,4 1 0,-1 0 106,-3 0 0,-4 5-55,-5-1 0,-1 12 23,0-2 0,-6 5 319,-3 0-174,-4 3-52,-1 7 1,0-1 64,0 1 0,0-1-197,0 1 1,0-3 75,0-2 15,-6 3-315,4-11-280,-4-2 0,6-11 220,0-12 0,5-9-548,-1-15 322,8-3 219,-11-13 0,12 0 230,-4-3 0,-2-4 0,-3 4 0,3 5 0,-3 4 0,6 2 0,-5 8 0,4 0 0,-4 4 0,6 6 51,-2-1 184,4 7-150,1-4 0,5 7 580,0 0-268,6-1-193,-3 1 1,7-2-11,-1-2 1,-4 0-107,0-6 1,-2 7 31,2-2 0,1 10-77,-6 4 0,0 3-214,-5 2 1,-1 10 79,-4 9 0,2 11-43,-6 17 0,0 5 257,-5 10 0,1 3-240,4 6 0,-4 6 348,2-37 1,-1 1-940,2 4 0,0 0 735,0-5 0,0 0 0,3 2 0,0-2 66,7 27 1,1-7-81,-1-13 1,-5-7-191,1-17 0,-2-2-409,1-7 340,-2-6 334,-7-8 1,-7-9-763,-2-10 1878,-4 3-1463,-7-11 1,-4 6-366,-9-2 624,3-4 0,-11 5 0,4-7 0</inkml:trace>
  <inkml:trace contextRef="#ctx0" brushRef="#br1">16806 14401 7919,'22'-14'-402,"3"0"-50,-6 0 1,5-1 150,-5 1 301,0 6 0,-5-4 0,0 4 0</inkml:trace>
  <inkml:trace contextRef="#ctx0" brushRef="#br1">16820 14458 7919,'-6'8'-394,"4"5"174,-4-5 151,6 6 0,0 0 210,0 0 0,-5 7-89,0 2 0,-6 0 19,2 0 1,-2 1-32,1 4 1,-2-6-1,2-3 0,-1-3-39,2-2 30,2-6 14,7-1-72,0-1 37,0-4 0,3-12-30,7-9 1,4-11-16,10 2 1,7-1-93,-2-4 1,2 3 63,-2 2 1,-1 4-118,1 0 1,-6 12 163,1-3-22,-6 11-41,2-3 175,-6 7-153,-6 0 100,-1 7 0,-9 1 152,-3 6 0,-3 6-99,-6 4 1,-2-2 3,-3 2 0,4-5-69,-4 4 0,-2-7 73,2-2-77,0 1-118,5-14 0,6 4 91,3-10 0,10-9 0,3-8 0</inkml:trace>
  <inkml:trace contextRef="#ctx0" brushRef="#br1">17545 13946 8031,'-14'0'-431,"0"7"325,-1 2 1,1 4 139,0 1 1,-8 6-3,-7 4 1,-1 8 8,-7 1 0,3 0 20,-4-4 1,2-1 7,-2 0 1,5-5 27,9-5 1,9-2-12,5-1-331,7-8 152,-3 0 0,14-7 33,6 0 0,6 0 48,9 0 0,-1 1-11,1 4 0,-1-3 5,0 2 0,-4 4-13,0 2 0,-8 4 98,-2 5-83,-6 3 9,-8 6 0,0 1 116,0-1 1,-5 2-63,0 3 0,-6-7 7,2 2 0,1-7-50,-2 2 1,6-10 9,-6 1-6,7-9 0,-8 0 1,6-10 1,0-9-93,5-10 0,2-4-185,3-5 0,7-4-26,7-5 1,2 0 79,-2 5 1,-2-5 109,7 5 0,0 2 26,4 2 1,0 3 43,1 1 0,-1 6 121,1-1 1,-6 13 96,1 1 0,-5 7 37,5 3 1,-7 3 173,2 7 1,-8 1 269,-1 13-250,-7-1-183,3 12 1,-6 1-69,0 7 1,-6-5-22,-4 0 1,2 1-7,-1 9 1,0-4-72,-6 3 0,3 1-182,2-6 0,-2 3-409,2-12 310,-3-6 124,-1-1 1,0-11-779,0-1 447,0-6 147,-1-8 0,0 0-143,-4 0 1,1-2 168,-5-3 1,0-4 248,0-10 0,-3-3 0,7-7 0,1-5 0,3-4 0,7-3 0,4-2 0,2 7 0,2 1 0,5 8 19,0 3 1,6-1 32,-2 6 0,4 2 120,1 7 1,0-1 288,0 7-113,1-1 1,-3 6-132,-2 4 1,-4 0-34,-6 9 0,0-3-252,0 8 187,-6 3-10,-2 0 0,-6 7-8,-1-1 17,1 1-82,0-7 1,0 3 69,0-6-150,6 0-136,1-11 0,9-3 105,3-10 0,3-5-80,6-9 0,5 2-65,0-7-11,6 1 193,-3 0 1,0 0-199,-3 9 193,3-4-11,-6 10 1,5-4 10,-7 2 1,-5 4 14,1 6 156,-7 0 1,3 1-100,-6 4 1,-1 3 137,-4 6 0,-3 7-236,-6 3 1,0-4 91,-1-1 1,1 2-143,0-2 131,0-1-162,6-10-337,-5 5 301,5-11 186,0-9 0,2-9 0,6-12 0</inkml:trace>
  <inkml:trace contextRef="#ctx0" brushRef="#br1">17787 13904 8031,'14'6'0,"-1"3"392,-4 10 0,-3-1-31,-6 5 1,0 0-394,0 0 1,-1 4-88,-4-3 0,-3 3-78,-6 1 1,-5-6 185,0-3 1,0-5-52,5-4 1,4-4 97,1-6-160,6 0 0,-3-11-129,6-3 35,0-10 113,12-4 0,-1-2-420,13-3 201,0 3 168,4 1 1,0 7 91,1 3 1,-1 3 39,1 2 0,-1 6 147,1 3 0,-6 4-149,1 1 1,-8 6 185,-2 4 0,-1 7 372,-9 2-208,1 6-184,-5-3 1,-6 2 287,-4 0-265,-2-1-143,-9 6 1,4-5-56,-7-1 1,2-5 18,-2 1 1,-3-5-218,4-5 0,2 2 158,2-6 0,3 0-93,2-5 0,6-6-75,4-4-12,2-3 196,2-7 1,6 4-333,4-3 281,2-3 90,9 6 0,-5-3 50,3 10 0,1-2 3,-1 6 1,2 2 204,-2 8 0,-5 4-151,0 10 1,-1 5 94,-8 9 0,-1-2 258,-4 7-173,0-6-109,0 9 1,-1-6-51,-4 3 0,-3 3-45,-6-3 1,0-2-116,-1 2 1,1-8 88,0-2 1,0-6-38,0-7 0,4-3-40,1-2-156,-1-4 0,2-14-164,4-6 191,2 0 24,2-13 1,2 5 94,2-7-18,10 1 84,2 0 1,10 5-23,-8 4 0,6 4-19,-5 0 1,6 3 8,-1 2 0,-3-1 53,-2 7 0,-4-1 148,0 5 1,-6 0 82,1 0 7,-7 6-230,3-4 0,-6 10 158,0-2-155,0 2 21,-6 3 1,-4-1 25,-9 0 1,2 7-50,-7 2 0,1 4-101,-6 2 0,1-1 80,-1 0 1,6 1-23,-1-1 0,8-6 228,2-3-21,0-3-143,12-2-83,-4-6 65,12-1-75,8-7 1,8-2 10,7-3 0,4-4-102,0-10 1,5-3-269,-5-7 0,4 1-31,-9-1 0,4 1-694,-9 0 1110,4 5 0,2-3 0,-1 4 0</inkml:trace>
  <inkml:trace contextRef="#ctx0" brushRef="#br1">18270 14003 7952,'8'-14'-199,"3"0"-50,-6 0 0,6 4 635,-2 1 0,4 5-45,1 0 1,7-3-56,3 3 1,-2-1-177,1 5 0,1-5-198,5 0 1,-3 1 101,-2 4 1,-3-5-79,-7 0 0,0 0 69,0 5 0,-4 2-92,-1 3 0,-6 9 276,2 10 0,1 10-113,-1 9 1,0 1 199,-5 8-11,0 7-227,0-7 0,-5 14 377,0-9 0,1 8-118,4-3 0,0-2-43,0-8 0,-5-5-54,0-9 0,0-3-92,5-7 0,-6-6 69,-3-3 11,-10-3-69,-3-8 1,-10 5-334,-6-4 0,-6 8-351,-13 2 0,-6 13 565,-4 1 0,-2 0 0,-2 2 0</inkml:trace>
  <inkml:trace contextRef="#ctx0" brushRef="#br1">8275 5630 7985,'-49'-2'0,"-3"-3"0,3 4-219,2-4 110,-4 3 0,12 9 175,-4 2 1,4 4 146,-4 1 0,0 7-209,1 2 0,-9-1 41,-6 2 0,-1 1-399,-9 9 1,1-3 401,-5 7 1,6-3-6,4 8 0,-4-2-45,32-16 1,-1 2 0,-1-1 0,-1 1-149,-1 4 1,-2 0-1,0 2 1,-1 0 135,-2 5 0,-1 0 0,3-1 0,1 0-321,1 3 1,0 1-1,2 2 1,0 1 297,0 2 0,1 3 1,-4 5-1,-1 1 27,-3 1 1,0 1-1,1 2 1,-1 1-412,-2-1 1,0 0 0,4 2 0,3 2 396,2 2 1,1 2-1,0 0 1,0 0 11,4 2 0,1 0 1,-5 3-1,0 0 10,12-23 1,-1 0-1,0 0 1,-11 20 0,1 1 33,10-22 1,0 1 0,1 0 0,-11 23 0,3 0 29,11-22 1,1 1 0,1 0 0,-5 21 0,2 1-32,1 3 0,2 0 0,3 0 0,3 1-4,-1 1 0,2 0 0,3-2 0,0 0-7,1 2 0,0 0 0,0 0 0,2 1-51,2-24 0,2 0 1,0 1-1,-2 23 1,1 1 14,1-25 1,1 0 0,1 1 0,1 1 0,1 1-1,0-1-48,1 2 0,1-1 0,0 1 0,0-2 1,0 1-1,1 0-138,1 2 1,1 1 0,1-2-1,-1-2 1,0 0 0,1 0 175,1 3 0,1 0 0,1 0 0,0-2 0,1-1 0,0 0 13,2 2 0,1 0 0,0-1 0,2-4 0,1 0 0,1 0-6,2 3 1,0 0 0,1 0 0,-1-1 0,2-1 0,-1 0 50,1-1 0,0-1 1,-1 1-1,0-1 0,-1 1 1,0-2-28,0-1 1,0-1-1,0 1 1,0 3-1,1 2 1,0-2 76,1 0 0,2 0 1,0-1-1,1 2 0,1-1 1,2-1 8,1-4 1,1 0 0,0-1-1,2 5 1,0 0 0,1-1 8,-1-1 1,1 0 0,0-1-1,-1 0 1,-1-1 0,1 1-37,-1-1 0,-1 0 0,2-1 0,3 1 0,0-1 0,2-1-8,1 2 0,1 0 0,1 0 0,2 1 0,0 1 0,0-2-19,-2-2 0,-2-2 0,2 1 0,2 0 0,2 0 0,0-1 5,-2-2 1,0 0 0,0-1 0,3 0 0,0 0 0,0-1-61,-2-1 1,1-1-1,0 0 1,4 1-1,1 0 1,0-1 29,-2-2 0,-1-1 0,2 0 0,1 0 1,2-1-1,-1 1-30,2 1 1,-1-1-1,1 0 1,2-2-1,1 0 1,-1-1 9,0 1 0,-1-1 0,0 0 1,0-2-1,-1 0 0,2-2 7,0-1 0,1-2 0,0 1 0,1 2 0,1 1 1,0-1-2,2 0 1,1 0 0,-1-1 0,0-1 0,-1 1 0,1-1-2,2-1 1,0-1 0,1 0 0,-2-1 0,0-1 0,0 1-167,1-2 1,0 0 0,1 0-1,2 0 1,2-1 0,0-1 169,-2-1 1,1 0-1,-1 0 1,-1 0-1,-1 1 1,1 0-19,1 0 1,1 1-1,-1-1 1,-1-1 0,1 0-1,-1 0 20,3 0 0,0 0 1,0 0-1,0 0 0,1-1 1,-1 0-26,-1-2 0,-1 0 0,0 0 0,-3-1 0,0 1 1,-1-2 16,1 0 1,0-2-1,1 0 1,1 2-1,0-1 1,1 0-100,-2-2 1,1 0 0,0 0 0,2 1 0,-1 1 0,0 0 100,-4-2 0,0 0 1,-1 0-1,-1 0 0,0 0 1,0-1-29,-1-2 0,-1-1 0,0 1 1,3 1-1,0 0 0,-1 0 45,-2-1 1,-1 0 0,-1 0 0,22 2-1,0 0 74,-2 0 1,0-1 0,1 0 0,1-2-29,-2 1 0,-1-2 0,1-1 0,-2 0-50,-12 0 0,0-1 1,7-2-1,1-1 48,-6 2 0,-1-1 0,3-1 0,0 0 136,-6-1 1,-2 0 0,-3-3 0,-1-1-189,-4 0 1,0-1 0,-2-1 0,0-1-15,4 0 0,0 0 1,-2 0-1,-2 0 256,-3 0 1,0 0 0,0 0 0,-1-1-331,32-6 1,-1-5-190,-4 0 1,1-4-137,-1 4 1,0-7 116,0 3 1,-8-9-256,-6-1 1,-8-7 544,-11 3 0,1-1 0,-6-5 0,-1-6 0,-2-5 0</inkml:trace>
  <inkml:trace contextRef="#ctx0" brushRef="#br1">15811 16320 7900,'-13'-26'969,"3"2"-863,4 3 1,19 13-76,6 4 0,6 2-147,3 2 0,14 0 204,5 0 0,11 0 43,4 0 1,0 0 103,-6 0 0,0 2-147,-4 2 1,-5 11-39,-9 8 0,-5 11-65,-9 3 0,-5 17 54,-10 8 0,-18 17-491,-3-33 0,-4 3 0,-5 8 1,-4 4 396,3-12 1,-2 2 0,-1 1 54,-3 4 0,-1 1 0,-1 0 0,-5 6 0,-3 1 0,0 0 0,-2 4 0</inkml:trace>
  <inkml:trace contextRef="#ctx0" brushRef="#br1">22351 13150 8091,'0'-9'-791,"0"-1"1,-2 2 611,-3-1 313,4-4 1,-5 10 130,6-6-10,0 5 0,0 0 2,0 8 1,0 6-138,0 9 1,0 9 154,0 10 1,0 3-54,0 2 0,0 7-37,0 7 1,-2-1-72,-3 0 0,4 1-150,-4-5 0,3-7-9,2-3 0,0-10-295,0-4 0,0-6-303,0-7 116,0-1 0,5-8 527,0-6 0,0-12 0,-5-11 0</inkml:trace>
  <inkml:trace contextRef="#ctx0" brushRef="#br1">22337 13335 8045,'-15'14'0,"1"0"6,0 1 0,0-1 40,-1 0 1,0-4 194,-4-1 0,3-1 14,-3 1 1,-2 2-221,2-6 0,-4 2 114,4-3 0,-5-2-444,5 3 1,-1 1 12,1-1 0,3 4-161,-3-4 1,8 1-90,1-1-163,7-4 695,-3 12 0,12-11 0,2 4 0</inkml:trace>
  <inkml:trace contextRef="#ctx0" brushRef="#br1">22493 13363 8045,'22'7'0,"2"1"0,-10 6 0,2 5-163,-12 0 195,8 6 0,-11-9-32,5 11 0,-12-5 0,-2 6 0</inkml:trace>
  <inkml:trace contextRef="#ctx0" brushRef="#br1">21810 14273 8085,'-6'-8'-633,"5"2"1,-6 4 671,7-2 481,0 2-364,0-4 1,0 7-51,0 4 0,0 3 49,0 6 1,0 7 159,0 3 1,0 9-131,0 5 0,2 9 23,3 5 1,-4 3-66,4 2 1,-4 0-11,-1 0 0,0-2-337,0-3-508,0-3 723,0-6 0,0-5-370,0 0 0,0-13-287,0-1-211,0-7 568,0-3 0,0-7 85,0-7 0,0-7-49,0-7 1,5-6 252,0-4 0,6-9 0,-3-4 0</inkml:trace>
  <inkml:trace contextRef="#ctx0" brushRef="#br1">22052 14288 8058,'36'-8'-870,"6"-5"766,-12 11 0,9-4 165,-6 6 0,5-2 8,-5-2 1,2 2 19,-2-3 0,-6-1-103,6 1 0,-6-4-10,6 4 1,2-4-12,-2 4 59,7 0-6,-10-1 0,9 4 37,-6-2 1,-1 8-55,-8 6 0,-4 4-7,-6 5 1,-1 8 9,-3 6 0,-4 2-2,-6-2 1,0 3 20,0 7 1,-2 0-4,-2-1 1,-4-1-23,-7-3 1,1 3 9,0-3 0,-2-3-227,-3-2 0,2-3-70,-7-1 0,-4-1 289,-5 0 0,-7 7 0,4 1 0</inkml:trace>
  <inkml:trace contextRef="#ctx0" brushRef="#br1">21867 15212 8032,'21'-15'-10,"1"1"5,6 0 0,7 0-87,3-1 0,5 6-205,4 0 0,2-1 434,3-4 0,0 4-100,-9 1 0,3-1-365,-8-4 292,-3 0-140,-1 0 1,-5 1 175,-1 4 0,1-10 0,-1 3 0</inkml:trace>
  <inkml:trace contextRef="#ctx0" brushRef="#br1">21981 15140 7927,'-6'15'-117,"3"-1"-62,-7 0 0,2 5 580,-1 0-223,-4 6 0,5-1 2,-6 9 0,-5-3 90,0 3 1,-1 4-104,1 1 0,1-2 26,-5 2 0,-1-5-58,-5 5 1,1-5 1,-1 5 1,1 0-7,0 5 1,6-7 26,3-3 0,4-4-377,6-6-86,3-2 1,13-13-252,8-4 0,7-10 269,11-8 0,-1-13-130,5-11 1,0-3-13,1-2 0,3 2-75,-3 3 0,3-1 504,1 6 0,4-5 0,0 5 0,0 1 0,1 2 0</inkml:trace>
  <inkml:trace contextRef="#ctx0" brushRef="#br1">22578 15183 7927,'19'-8'0,"0"3"0,5 4 513,-5 1-146,0 0-68,1 6 0,-2 2-47,5 6 1,-5 2-78,1 3 1,1-3-117,-1 3 1,0 1-47,-5-1 0,1 5-273,-1-5 1,0 2-1257,0-3 1516,-6-2 0,5 11 0,-5-5 0</inkml:trace>
  <inkml:trace contextRef="#ctx0" brushRef="#br1">21583 15937 7902,'-2'-8'-337,"-2"3"1,2 5 84,-3 5 308,4-4 1,5 18 278,1 0 1,6 8-93,-1 6 1,-2 4-112,1 5 0,-6 1-80,2 0 0,1 2-48,-1-2 1,5 1-216,-6-11 1,6 4-154,-5-9-510,6-3 493,-10-10 0,7-14 163,-3-6 1,-4-12 217,4-7 0,-3-2 0,-2-9-96,0-2 0,6-5 0,2-1 0</inkml:trace>
  <inkml:trace contextRef="#ctx0" brushRef="#br1">21754 16050 7902,'23'-30'-673,"1"-3"0,-5 5 852,5-1 1,6 1-1,8 4 1,4 4 104,6 1 0,7 3-142,7 2 0,-1-1-35,-4 1 1,-5 0-11,0 0 0,-6 4-11,1 1 1,-2 1 6,-3-2 1,7-2-25,3 2 1,4 2-81,1-1 0,-2 4 122,-3-4 1,-3 6-131,-6-2 69,-1 3-56,-5 2 0,-4 2 16,-9 3 1,2 2 65,-2 8 0,-3 1-9,-2 2 0,-4 5-24,0 5 1,-3 0-8,-2 1 0,-4 4 20,-6 0 1,0 0 10,0-4 1,-2-1-120,-2 1 109,-4-1-165,-6 1 0,-1-6-187,1 1 0,0-7-2,0 2 1,-5-1-177,0 1 1,-8-4 78,-1 4 1,-4-1 18,-11 1 0,-4-2 375,-15 7 0,-3-1-953,-6 6 953,7-7 0,-7 6 0,3-5 0,-2-3 0,2 1 0</inkml:trace>
  <inkml:trace contextRef="#ctx0" brushRef="#br1">21711 16519 7902,'-22'0'0,"1"0"0,7 0 0,1-1 640,4-4-238,3 4-106,12-12 0,8 7 45,10-4 1,9-2-73,5 2 0,11-7-27,8-2 1,12-7-102,-29 14 0,1 1 0,3-2 0,0-1-201,1 0 1,0-1 0,1 2 0,-2 0 71,-1 1 1,0 0 0,-1-2 0,1 1-52,0 1 0,-1 0 0,3 0 0,-1-1-260,-1 1 1,-1 0-1,-1 0 1,-1-1-217,26-6 0,-11 5-553,-12 4 0,-8 7 1068,-12-1 0,-4 2 0,-9 2 0,-4 0 0</inkml:trace>
  <inkml:trace contextRef="#ctx0" brushRef="#br1">22976 14103 7902,'-20'0'0,"4"-5"0,-3 0 0,-2-1-17,3 1 62,-1 4 1,-2-12 128,-3 3 1,-3-2-116,-1-2 0,0-5-81,-1 0 0,1-2 65,-1 2 0,1 3 99,-1-3 0,-4 4-4,0 0 0,0 1 14,4 0 1,-1 6-133,-3 3 0,-3 4-13,-7 1 0,-7 6-85,-7 4 0,-2 4-120,-7 5 0,6 3 141,-2 6-1096,10 1 1186,3 5 0,5 0-12,-3 8 1,1-7-195,-6 8 0,0 1 331,-5 3 1,1 4-76,4 1 1,-1 6-30,28-23 1,2 2 0,-1 3 0,1 2-173,1 0 0,1 1 0,0 2 1,0 2 154,-1 0 0,1 0 0,-1 4 0,1 1-210,0 7 1,0 1 0,-3-2-1,0 0 224,1 4 1,-1 0 0,-1-5 0,1-1-10,-1 3 1,2 1 0,4-3 0,1 1 3,-2 1 1,2 1 0,4-2 0,2 0 55,2-5 0,1-1 0,4-2 0,2 1-92,2-1 0,2-1 0,5-4 0,3-1-3,3 2 1,4-2-1,1-6 1,4-4 395,31 23 0,8-8-262,-23-29 1,2-2-1,-2 0 1,2-3-6,3-2 0,1-2 0,7 0 0,1-3-101,8-3 0,1 0 1,-1 0-1,0 1 64,1-4 1,-1 0 0,-1 3-1,1 0-155,0-3 1,0 1 0,1 0 0,0 0 37,2 0 0,-1-1 1,-5-2-1,-3 1-31,-3 1 0,0 1 1,0-1-1,1-1-52,1 2 0,0-1 0,-2-2 0,0 0-5,-2 0 1,-1 0-1,-6-2 1,0-2-15,-1-3 1,0-1-1,35-9-560,-4-7 271,-7 1 228,-28 0 0,-2-2 451,24-19-457,-22 11 1,-2-4 193,-7 5 0,-2-2-68,0-4 1,-1-1-101,-2 3 0,-3 1 96,-6-4 0,-2 0 5,3 0 0,-1-1 0,-4-3 0,-1-1 93,0 0 1,-2-2-3,1-6 1,-3-2 0,-3 3 0,-2 0-326,1-4 1,0 1 299,0-1 0,0 1-13,1 0 0,-2 0 1,-1-4-1,-2-1-90,0 2 1,-2 1-1,0 0 1,-2 1 234,-1 5 0,-1 1 1,0 2-1,-2 2-191,-1 2 1,-2 1-2,-2-2 1,-1 2 30,-12-24 0,-11 3 46,3 16 1,-3 15 271,-2 8 0,2 13-773,3 6 0,5 10 404,9 5 1,5 2 73,10 3 0,3 5 0,6 2 0</inkml:trace>
  <inkml:trace contextRef="#ctx0" brushRef="#br1">23204 15041 7906,'-14'0'0,"4"0"381,1 0 0,7 2-33,2 2 0,8-2 268,11 3-453,3-4 0,18-1-5,2 0 0,15 0 14,0 0 0,1-6-199,-6-4 0,2-7 89,-6-2 1,4 0-741,-5 5 0,-6 1 87,-8 4 1,-9-2-1188,-5 6 1778,-10 0 0,-9 5 0,-7 0 0</inkml:trace>
  <inkml:trace contextRef="#ctx0" brushRef="#br1">23645 14927 7906,'6'-8'278,"2"0"130,6 4 1,7 2-12,2-3-558,4 4 196,8 1 0,-4 1-12,7 4 195,-6-3-56,9 10 1,-11-10 158,3 3 1,-3 1-88,-1-1 1,-9 6-14,-6-2 1,-1 4-68,-8 1 0,-7 2-233,-7 3 0,-12 3-64,-7 6 1,-9 7-426,-10 3 0,8-2-1425,-4 2 1799,3-6 0,4 3 1,1-7-1</inkml:trace>
  <inkml:trace contextRef="#ctx0" brushRef="#br1">24199 14856 7906,'-14'0'233,"6"0"0,3 0 218,10 0 1,0 0-82,9 0 0,-1-6-260,10-4 1,1 2-206,4-1 0,1 0 136,-1-6 0,7 1-108,3 0 0,-2 1-601,2 4 0,-8-4 374,-1 4 1,-7 2-890,-8 3 1183,-6-4 0,-2 6 0,-6-4 0</inkml:trace>
  <inkml:trace contextRef="#ctx0" brushRef="#br1">24370 14657 7906,'14'-6'18,"0"6"0,0 6 49,1 8 1,-1 8-32,0 7 1,0 1 137,0 8 0,-6 0 9,-3 4 0,-3-1-264,-2-3 0,-7 3 139,-2-3 1,1-1 44,-2 1 1,1-7-26,-5 2 0,4-4 9,1-6 1,4-2-92,-4-7 1,4-6-9,-5-3 97,7-4 1,-3-12 21,6-3 0,1-11-228,4-4 0,3-1 113,6-7 0,2 3-374,3-4 1,-2 5 77,7-5 0,-6 7-301,0-2 605,-2-4 0,-2 7 0,1-4 0</inkml:trace>
  <inkml:trace contextRef="#ctx0" brushRef="#br1">24682 14387 7906,'8'6'-600,"3"2"830,-6 6 0,1 1 8,-1-1 0,-3 2-14,3 3 1,-4 3-186,-1 6 0,-1-1-146,-4-3 0,2 1 88,-7-6 1,7 0-97,-2-5 0,2-1 16,-2-4-141,4-2 1,-6-9-11,7-3 1,2-9 66,3-10 1,-2-4-7,6-5 0,1 3 100,4-3 1,0-1-11,1 6 1,-3-2 88,-2 11 1,2 0 383,-2 5-200,2 0 1,3 6 209,-1 3 0,-6 5 72,-4 5 1,3 3-159,-2 6 0,-1 2 192,-4 3-352,0-4-122,0 12 1,0-9-90,0 5 0,-6 1-84,-4 4 1,-2-1-352,-2-3 1,-1 1 102,1-6 0,0 0-740,0-5 1145,-7 1 0,5-1 0,-4 0 0</inkml:trace>
  <inkml:trace contextRef="#ctx0" brushRef="#br1">24640 14643 7906,'8'-14'0,"4"-1"-30,-2 1 1,2 0 37,3 0 1,0 1-44,4 4 1,-1-4 95,5 4 1,-5 2-179,1 3 0,1 2 4,-1 2 0,-4 0-21,-6 0 1,-4 0 99,4 0-128,-6 0 0,-1 8 137,-7 6 0,-7 2-129,-3 8 1,-2-1-17,-11 6 0,2-2 63,-7-4 0,-2 4 103,2-3 1,0-2 39,5 2 0,1-7 356,3 2-244,3-3 0,9-7 152,2 1 1,6-7-88,8 2 0,6-10 75,9-5 1,3-2-188,6-2 1,6-2 64,-1-3 1,5 3-451,-5-3 0,0 3 2,-5 2 1,-4 0-150,0 0 1,-7 1 430,2 3 0,-3 4 0,-2 6 0</inkml:trace>
  <inkml:trace contextRef="#ctx0" brushRef="#br1">24896 14941 7906,'9'-14'-290,"1"0"0,-2 0 517,1 0 1,4-5-200,-4 0 0,2 0-126,-1 5 0,1-1-67,-7 1 1,6 5-252,-5-1 1,-1 5 415,-4-4 0,-6-1 0,-2-4 0</inkml:trace>
  <inkml:trace contextRef="#ctx0" brushRef="#br1">24881 14728 7906,'0'14'0,"0"2"72,0 3 1,0 3 17,0 7 1,0-1 214,0 1 1,0-1-139,0 0 1,0 1-199,0-1 1,0-6-3,0-3 1,-1-3-218,-4-2 0,4-4-126,-4-1 66,3-5 0,2 0-98,0-8 0,0-4 155,0-7 0,-1 1 39,-4 0 0,3-5 205,-2 0 1,-4-5 8,-2 5 0,2 0 70,-1 5 0,-1 2 59,-4 2 0,-2 4 323,-3 6 1,4 1-192,-4 4 1,1 9 129,-1 10 0,2 4-118,-7 6 1,7-4-113,-2 3 1,3 2-33,2-2 1,6-5-212,3-4 1,4-7 28,1 2 0,3-5-174,6-4 0,2-4 51,13-6 0,0 0 14,4 0 0,2-5-75,3 1 0,-3-3 111,4 3 1,0 1-33,0-7 0,-1 5 26,-5-4 1,1 4-90,-1-4 1,7-2 73,3-8 147,-4 3 0,8-11 0,-6 5 0</inkml:trace>
  <inkml:trace contextRef="#ctx0" brushRef="#br1">25336 14401 7906,'15'0'721,"-1"-5"-764,0 1 1,5-7-465,0 1 0,5-2 283,-5-3 1,4 1 293,-4 0 1,0 1-305,-4 4 0,-3-4-55,-2 4 112,-4 2 1,-8 1 176,-2 6 0,-11 13 0,-7 3 0</inkml:trace>
  <inkml:trace contextRef="#ctx0" brushRef="#br1">25379 14472 7906,'-1'21'-163,"-4"3"1,3 7 323,-3 2 1,4 5 432,1-5 1,0 7-286,0-2 0,0-2-135,0 2 0,-2-6-72,-2 1 0,2-3-210,-3-2 1,4-6 92,1-3 1,0-8-273,0-1-281,0-7 1,0 2 307,0-10 1,4-4-295,1-10 1,6-4 160,-1-5 1,-2-2 392,1-3 0,1-3 0,4-7 0,0 0 0</inkml:trace>
  <inkml:trace contextRef="#ctx0" brushRef="#br1">25507 14487 7906,'8'0'106,"-2"7"92,-6 8 0,0 5 3,0 9 0,0 4 3,0 0 0,0 6-21,0-1 1,-1 3-23,-4 2 1,3 0 47,-2-1 1,0 1-227,0 0 1,2 4 119,-3 0 1,2-4-193,-1-5 0,2-8-465,-3-2-377,4 1 686,1-13 1,0-4-108,0-12 0,0-3-91,0-11 1,-7 1 96,-2-10 1,-5 4 345,-5-5 0,1 5 0,-5-5 0,0 1 0,0-6 0,-1 2 0,10 4 0,-2-4 0,11 3 0,-4 2-40,4-2 1,2 7-26,8-2 1,3 3 181,6 2 1,2 6 171,3 3 0,-4 4 27,4 1 0,-3 0-90,-2 0 0,1 0 193,-1 0-138,0 0-153,-6 0 1,-2 1 196,-6 4-221,0 3 0,-1 6-153,-4 0 1,-3 1-58,-6-1 0,-7 2 98,-2 3 0,-4-4-52,-2 4 0,7-8 52,3-1 0,3-7-82,2 2-135,6-4-38,2-1 0,9-8 114,7-6 0,5-2 44,14-7 1,1-1-119,3-4 1,-1-6 67,6 1 0,-7 5 161,2 4 0,2 2-114,-2-2 1,7 4 123,-2 6 1,1-1 73,-1 1 0,-3 6 203,-7 3 1,-6 4 68,-3 1 1,-9 1 254,-6 4 0,-4 8-149,-4 6 0,-10 6-115,-10-1 1,-9 3-327,-5 1 0,1 1-33,0-1 1,0 0-97,-1 1 1,5-1-124,9 1 0,2-7-417,3-3 0,8-5-424,-3-5-370,3-2 1436,3-7 0,-5-7 0,6 0 0</inkml:trace>
  <inkml:trace contextRef="#ctx0" brushRef="#br1">25507 14870 7906,'16'0'-38,"3"0"1,-2 0 336,7 0 1,-2 2 470,2 3 0,3 3-366,-4 6 0,4 0-173,2 0 0,-6 5-498,1 0 1,-2-1 266,2-9 0,3 10 0,-5-3 0</inkml:trace>
  <inkml:trace contextRef="#ctx0" brushRef="#br1">26147 14415 7945,'8'-6'-246,"-2"5"1,-1-4 373,0 10 1,-1 2-80,-4 8 1,0 5-97,0 4 1,-1 3 3,-4 1 1,-3 5-13,-6 1 0,0-3-25,-1-7 0,0 3-147,-4-4 1,3 3 21,-3-3 1,-3-2 116,-2-7 0,4-1 125,1-4 1,3 2-115,2-6 236,-1 0-141,7-5 140,2-7 1,14 0-33,6-8 1,7 1 178,7 0 1,-1 1-127,-3 4 0,3-2-84,-4 6 0,-1-5 85,2 6 0,-6-1-64,1 5 0,-8 6-45,-2 4 1,-6 9 65,2 4 0,-3 6-9,-2 4 0,0 2 42,0 3 0,-5 3 161,0-3 1,0-2-240,5 2 0,0-6 57,0 1 0,0-10-487,0-4 218,0-3-30,7-8 0,-1-10-155,3-12 0,2-2-145,-6-7 1,2-3-26,-3-7 1,-1 2-839,7-7 1313,-7 0 0,3-5 0,-6 1 0</inkml:trace>
  <inkml:trace contextRef="#ctx0" brushRef="#br1">26360 14430 7945,'19'-10'0,"0"1"0,6 6-118,-1-2 1,3-3 104,1-2 1,1 3 191,-1-3 0,-4 5-141,0-4 1,-7 6 27,2-2 61,-3 3-63,-2 2 0,-6 8 51,-3 6 0,-4 9 9,-1 10 0,0 9 68,0 11 0,-5 2-68,1 2 1,-6 4-21,5 1 1,1-2 11,4-8 0,0 0-158,0-9 1,0 3-16,0-8 0,0-5-135,0-5 0,0-6 80,0-8 1,-2-1-162,-3-3 0,2 1-296,-6-7 0,-7 1 263,-8-5 0,-3-1-62,-1-4 0,-2-3 368,-3-6 0,-4-7 0,-5-1 0</inkml:trace>
  <inkml:trace contextRef="#ctx0" brushRef="#br1">26190 14757 7945,'28'-24'-298,"0"0"0,4 2 119,6-2 0,-2 4 43,7 6 0,-2 1 7,-8 4 0,0-2-252,-4 6 277,-1 0 104,-6 5 0,-7 0 0,-9 0 0</inkml:trace>
  <inkml:trace contextRef="#ctx0" brushRef="#br1">26275 14757 7945,'14'0'0,"0"4"0,0 1 0,-4 6 146,-1-1 0,-1 2-31,2 3 1,-4-1 225,-6 0 0,0 5-78,0 0 0,-1 1-217,-4-1 1,-3-3 183,-6 3 26,-1-3-444,1-8 163,6-2 0,2-7-307,6-4 1,3-3 37,7-6 0,1-7-93,12-3 0,1-1 185,5 1 1,-1-1 94,0 6 0,6 0 25,-1 5 1,0 1 68,-5 4 1,1-2 195,-1 6 1,-6 0-54,-3 5 1,-8 0 155,-1 0 1,-7 7-5,2 2 1,-10 5 9,-4 5 1,-9-3-208,-1 3 1,-6-1 3,1 0 0,2-6-66,-2 2 1,7-5-173,-2 1 0,8-4-583,2-6 1,5-2 731,0-2 0,8-11 0,4-7 0</inkml:trace>
  <inkml:trace contextRef="#ctx0" brushRef="#br1">26957 14387 7945,'22'-6'410,"-1"4"-274,-7-3 304,-6 4 0,-8 7-69,-9 4 1,-10 4-193,-5 5 0,-5 3-181,-4 6 1,3 1-257,-3-1 1,8-1-64,1-3 0,8-2 152,2-3 0,1-8-1128,9 3 564,-1-3 344,5-3 1,6-2 308,4-6 0,2 0 80,3 0 0,-1 0 17,0 0 0,2 5 14,3 0 0,-2 7 551,7 3 0,-8-1-305,-2 5 1,-1 3 271,-9 2 0,1 3-145,-5 1 1,0 0-35,0 1 1,-5-2-107,1-4 0,-7 3-220,1-7 1,2 4 52,-1-4-336,6 0 1,-4-9-411,7-1 0,0-7 343,0-2 1,0-8-60,0-11 1,2-3 62,3-7 0,2-5 4,8-4 1,-1-2 46,0 2 0,7-8 165,2 4 0,4-4 15,2 3 0,-1 2 238,0 3 0,1-1 137,-1 6 0,1 6-176,-1 8 0,-1 3 78,-3 2 1,3 1 46,-4 4 1,-2 2 144,-2 7 1,1 0-119,-1 0 0,-4 7 70,-6 2 1,-4 5-119,4 5 0,-6 4-153,2 5 0,-5 7-195,-5 3 1,-1 3 112,-3 1 0,-4 1-82,3 0 0,-5-1-120,0 1 0,-2-7-191,8-3 1,-4-4 57,-1-5 1,1-4-161,4-6 0,-4-1 51,3-4 0,-7-2 447,-2-7 0,-6-7 0,3 0 0</inkml:trace>
  <inkml:trace contextRef="#ctx0" brushRef="#br1">27128 14757 7881,'14'6'-428,"-6"-3"411,-3 7 0,-4-6 366,-1 6 0,-1-5-186,-4 4 0,2-6-42,-7 2 1,6-3-113,-6-2-162,7 0 1,-3-2-286,6-3 343,0-3 0,6-4-142,3 2 0,4-2 54,1 2 0,1 4 98,-1 1 0,0-1 65,0 1 0,0 0 120,1 5 1,-1 0-31,0 0 303,0 0 45,1 0 0,-8 2-172,-2 3 0,-3-2 15,-2 6 0,-7 1-216,-2 4 0,-4 0-139,-1 0 1,-5 1-56,0-1 0,-5-5-700,6 1 849,-1-7 0,4 9 0,1-4 0</inkml:trace>
  <inkml:trace contextRef="#ctx0" brushRef="#br1">27697 13975 7814,'9'0'0,"1"0"0,-1 1-1144,5 4 858,0 3 0,-4 11 286,-1 0 0,-1 6 0,2-1 0,-4 3-29,-6 1 0,0-1 80,0-3 0,-1 1 98,-4-6 0,2 5-117,-7-5 1,1-5 147,-6-5 0,6-6-288,0 2 53,-1 3 0,-3-8-222,4 0 1,3-6 276,6-8 0,0-2 0,0-3 0,1-3 0,4-7 0,4 2 0,10 4 0,-1-4 0,5 3 0,-4 4 0,5 1 0,-5 3 0,5 2 0,-5 6 0,4 3 0,-4 3 0,5 2 0,-7 2 0,2 3 0,-4 3-107,-6 6 291,-3 0 1,-6 5 176,0 0 1,-6 0-173,-3-5 0,-9 0-34,-1 1 1,-6-1-231,1 0 0,4-1 133,1-4 0,3 2-355,2-6 1,4 0 89,1-5 0,6-2-54,-2-3 1,3 2 103,2-6 0,7 4 157,2-5 0,4 6 0,1-6 0,0 7 0,0-2 0,1 4 0,-1 1 0,0 0 0,0 0 0,-4 1 0,-1 4 0,-6-2 0,2 7 0,-3-1 0,-2 5 0,-7 1 0,0-1 0</inkml:trace>
  <inkml:trace contextRef="#ctx0" brushRef="#br1">27554 14444 7814,'-19'5'-260,"1"-1"0,-1 3-910,4-3 1170,7-2 0,2 4 0,19-6-89,6 0 1,11-6 2,3-3 0,8-4 85,2-1 1,-1-5 3,6 0 0,-6 0-13,-4 5 0,2-1 4,-7 1 1,-6 6-2,-8 4 0,-3 2 7,-2 2 0,-6 0 0,-4 6 0,-8 4 0,-9 2 0,-6 3 0,-6-1 0,3 0 0</inkml:trace>
  <inkml:trace contextRef="#ctx0" brushRef="#br1">27796 14458 7814,'-14'14'-520,"4"1"-65,1-1 0,6 0 585,-2 0 0,-1-4 0,1-1 0,0 1 0,5 4 0,0 0 0,0 0 0,0 0 0,0 1 0,0-1 0,-1-5 0,-4 1 0,-8-5 0,-6 4 0,-1-4 0,1 4 0,3-6 0,-3 2 0,3-3 0,2-2 0,5-7 0,-1-2 0,7-4 0,-2-1 0,10-6 0,4-4 0,6 2 0,4-2 0,3 0 0,6-4 0,1 6 0,-1 3 0,2 8 0,3 1 0,-4 7 0,-1-2 0,1 4-63,-6 1 0,-2 1 74,-2 4 0,-5 3 113,-5 6 0,-2 7-91,-7 3 1,-2 2 134,-3 3 1,-2-1-111,-8 1 1,-4-1 5,0 1 1,-1-7-28,1-3 1,2 0-4,-7-5 1,5 3-25,-5-7 1,7-4-12,-2-1 1,3-4-477,2-1 328,0 0 1,1-6-2,3-4 1,4-4 149,6-5 0,0 2 0,0-7 0,0 1 0,0-6 0,2 7 0,2 3 0,0 3 0,5 2 0,-4 6 0,4 3 0,1 7 0,4 7 0,0 3 0,0 11 0,-4 6-82,-1 4 0,-5 5 127,0-5 0,-2 5 81,-2-5 0,0 5-47,0-5 0,0-4 18,0-6 0,-5-5-51,0 1 1,-1-4 45,1 0-138,4-1 97,-6-6 0,3-4-246,-1-8 1,0 0 22,5-5 0,7-5 41,2-5 0,-1 0 131,1 5 0,1-1 0,4 1 0,0 2 72,1 2 1,-1-1-88,0 6 0,5 1 211,0 4 1,0 0-53,-5 0 1,-4 6 50,-1 3 100,-6 4-159,4 8 0,-9-1-31,-3 4 0,-3-2-27,-6-3 1,-5-2-44,0 7 1,-6-5-84,1 5 0,4-5 142,1 4 0,4-4-42,6 5 0,3-7 133,6 2 1,1-8-157,4-1 0,4-7 3,10 2 0,-1-5-45,6-5 1,-1-5-156,6-9 0,1 2-39,3-7 1,-3 5-276,3-4 0,-3 5 117,-2-1 0,-1 4 365,-3 0 0,3 1 0,-5 0 0,6 0 0</inkml:trace>
  <inkml:trace contextRef="#ctx0" brushRef="#br1">28479 15055 7663,'7'0'-230,"1"0"870,-3 0-640,-3 0 0,10 0 0,-4 0 0</inkml:trace>
  <inkml:trace contextRef="#ctx0" brushRef="#br1">13678 4947 7743,'-14'0'0,"-5"0"-165,0 0 1,0 0 6,5 0 1,4 0-7,1 0 374,5 0 490,-2 0-1091,6 0 223,0 0 1,8 0 167,6 0 0,1-6 0,5-2 0</inkml:trace>
  <inkml:trace contextRef="#ctx0" brushRef="#br1">13578 5018 7735,'-28'2'368,"0"3"0,4-1-494,0 11 0,11-4-577,-1 8 0,5 1-75,-1-1 778,4 0 0,6-5 0,6-6 0,2-1 0</inkml:trace>
  <inkml:trace contextRef="#ctx0" brushRef="#br1">13735 5075 6617,'6'14'0,"2"1"0</inkml:trace>
  <inkml:trace contextRef="#ctx0" brushRef="#br1">13749 5175 7667,'-14'0'0,"4"0"0,1 0 0,-1-7 0,-4 0 0</inkml:trace>
  <inkml:trace contextRef="#ctx0" brushRef="#br1">13806 4962 7673,'-10'0'-1308,"1"0"1308,6 0 0,-4 0 0,7 0 0</inkml:trace>
  <inkml:trace contextRef="#ctx0" brushRef="#br1">11901 1464 7874,'-51'-20'0,"-4"2"-400,3-5 0,-2 5 255,2-1 0,4 4 189,11 0 0,-5 3 79,5 2 1,-4 4 6,-2 6 1,-6 1-117,-3 4 1,-4 3 73,0 6 1,-8 7-455,-2 3 0,8-1 387,1 6 1,3-4-82,-3 8 0,-8 3-5,-6 2 0,34-19 1,-2-1-42,-1 1 1,0 0 0,1-3 0,0-1 9,-32 18 1,35-17 0,-2 0-115,-2 0 1,0 1 0,0 1-1,-1 0 223,-4 4 0,0-1 0,-2-1 0,-1 0-43,3 1 0,0 0 0,-4 1 1,2 2 105,6 4 1,1 1-1,-3 0 1,-1 0-31,4 2 0,0 0 0,-6 1 0,-1-1 11,-1 2 1,1 1 0,0 0 0,1 1-278,5-2 0,1 0 1,1 3-1,1 1 246,2 3 1,0 1 0,0 1-1,0 1-30,-2 4 0,0 1 0,-1 1 0,-1 0-83,-3-2 1,1 0 0,2 3 0,2 0 69,2 2 1,1 0 0,2 0 0,1 0-66,3 5 0,2 0 0,-2-2 1,1 1-239,-1 3 1,1 0 0,-3 2-1,0 0 294,0 0 0,1 1 0,-1-1 1,0 0 71,2 0 1,1 1 0,3 0 0,1 1 14,2 3 0,1 0 0,3 0 0,2-1 82,3 4 1,2 0 0,1-1 0,1 1-36,3 7 0,3 0 1,-1-4-1,3 1-4,1-18 1,1 0 0,3 1 0,1 0 0,3 0 0,1 1-194,2 3 0,1 0 0,3 0 0,1-1 0,1 0 1,3 0 154,4 3 0,2 0 0,0-1 0,0-2 0,1 0 0,2 0-233,5 4 0,1 1 1,1-2-1,-2-3 0,1-1 1,1-1 228,1-2 1,1-1 0,1-2 0,3 1 0,1-1 0,3-2-132,5 0 0,2-1 1,0-1-1,-2-2 1,0-2-1,1-1-2,3-4 0,0-1 0,1-2 1,0 1-1,-1-1 0,2-1-42,2-1 1,2-1 0,-1-1 0,-3-2 0,1-1 0,-1-1-42,2 0 1,-1-1 0,0-1 0,-3-3 0,-2-1 0,2-1 66,3-1 0,0-1 0,2-1 0,0-1 0,1 0 0,-1-2 66,-3-1 0,0-2 1,0 0-1,-2-2 1,1 0-1,-1-2-16,23 3 1,0-3 0,-23-2 0,0-1 0,1 0-4,-1 0 1,1 0 0,-1-1 0,0-1-1,-1 0 1,0-1 9,17 1 0,0-1 0,2-2 1,1 0 71,-1-2 0,1-1 0,-4-1 0,-1-1-47,-5-4 1,0-1 0,0-1-1,-1-2 5,0-3 0,-2-1 0,-2-1 0,0-2 161,-1-2 1,-2-3 0,-1-3-1,-3-3-120,-1-3 1,-2-3 0,-2-1 0,-1-1-41,0-3 1,-2-2-1,0 1 1,-1-2 39,0-2 1,-1-1 0,-2 1 0,-2-2 71,-1-5 1,-3-1 0,-3-2 0,-4-2-23,-2-2 1,-2-1-1,-1 1 1,0-1 34,-1-2 0,1 0 0,-1-1 0,0-1-12,1-5 0,-1 0 1,0-2-1,-1-1 8,0 1 1,-2-1-1,-7 21 1,-1 0 0,-1-1-106,0 1 0,-1 0 1,-1-2-1,-2-2 1,-2-1-1,1 0-82,1-2 0,0 0 0,-1-1 0,-1 1 0,-2-2 1,0 1 69,1 0 0,0-1 1,-1 0-1,-1 0 1,0-1-1,-2 0-45,0-1 0,-1-1 0,-1 0 0,-1 0 0,0-1 0,-1 0-40,-2-5 0,-2 0 0,0-1 0,-1 3 0,-1 0 0,0-1 16,-1-1 1,1 0 0,-1 0 0,1-1-1,0-1 1,0 1 21,-1 3 1,0-1 0,1 1-1,-1-1 1,1 0 0,-1 1-31,-1 2 0,0 1 0,-1 0 0,-1 2 0,0 0 0,-1 1 123,1 1 1,-1 0-1,-2 1 1,-1 3 0,-2 1-1,-1 0-17,-1 2 1,-1 2 0,-2 0 0,2 4 0,-2 1 0,-1 1 31,-3 2 1,-1 1-1,0 1 1,-14-17-1,-1 3-1,0 3 1,-1 3 0,-2 5 0,-3 2 42,0 0 1,-3 3 0,0 6-1,-3 2-53,-7 1 0,-1 3 1,5 7-1,0 4 17,1 5 0,-2 2 1,-7 3-1,-2 1-100,-1 1 1,-1 2 0,-3 4 0,-1 3-45,7 5 0,0 3 0,19-1 1,-1 3-1,0 1-77,-2 2 0,0 3 1,-1 2-1,-1 3 1,-1 2-1,1 2-237,1 2 0,2 2 1,-2 1 385,-2 2 0,0 3 0,-1-1 0,0 1 0,-1 1 0,0 0 0,-1 1 0</inkml:trace>
  <inkml:trace contextRef="#ctx0" brushRef="#br1">23204 13946 7798,'-14'0'0,"-1"0"-159,1 0 1,0 0-275,0 0 1,1 2 268,4 3 318,-4-4 1,5 6-105,-6-7-88,6-7 1,-3-1-52,6-6 0,-6 0-6,2 0 1,-4-2 101,-1-3 0,-2 3-57,-3-3 0,-3 5 191,-7 4 0,-4-1-75,0 7 1,-11-1 23,1 5 1,-9 0-60,0 0 0,1 8 24,-1 6 0,6 0-71,-1 5 1,1-1 0,-1 1 1,-5-4-100,-10 4 0,-3-4-76,-6-6 0,6 2 166,4-6 0,2 4 65,3-4 1,-1 4 2,0-4 1,-5 8-8,1 1 0,-7 2 125,1 8 0,4 1-83,2 8 0,8 3 26,6 7 1,7 6-31,3 3 1,5 5-252,-1 5 0,3 9 117,15-32 1,1 2 0,2 0-1,1 0 51,-2 0 1,2-1 0,2 1 0,1 0-136,-11 35 0,13-35 0,2 0 49,1-1 0,1 1 1,1 3-1,1 2 14,0 1 1,0 0-1,0-1 1,0 0 56,0-1 1,0 0-1,0 1 1,0 0-8,0-2 0,0 2 0,0 4 0,0 1-66,0-1 1,0-1 0,0 2-1,0-1 168,0-2 0,0-1 0,0 1 1,1 1 80,1-4 1,1 0 0,0 2 0,2 0-48,1-1 0,2-2 1,1-1-1,1 0-46,-1-2 0,1-2 1,20 29 33,-1-2 0,7-7 7,-3-7 1,13-3-61,1-6 1,-15-20-1,3-1-202,2 0 1,2-1 0,4 0-1,2-2 74,2-4 1,1-2-1,-5-2 1,1-1 29,-2-3 0,1 0 0,1 0 0,0-2-28,3-2 1,1-1-1,3 1 1,1-1 30,0-2 0,0 0 0,-2 0 0,-2 0 14,-2 0 0,-2 0 0,-2-2 0,0-1 22,0 1 0,1-1 0,0-2 0,1-1-5,4 1 1,-1 1 0,-4 0 0,-1 0 149,34-5 1,-11 1-130,-8-2 0,0-4-56,-5 0 0,-3-2 29,-2-8 1,-4-4-55,-5-5 1,1-8 46,-6-2 0,-1-1 32,-8-8 0,-4-2 49,-6-8 1,-4-9 83,-5 31 0,-1 0 1,-2-1-1,-1-1-91,2 2 0,-1 0 0,-3-5 0,-3 0 40,0 0 0,-1 0 0,-1-4 0,-1-2-76,0-3 1,0-1 0,2 4 0,1 0 25,-1-4 0,0 1 0,1 1 0,-1 1 44,-2 0 0,-1 0 1,1 2-1,0-1-44,0-1 0,0 0 1,-1 4-1,0 1-4,-1 2 1,-1 0 0,2 4 0,-1 0-11,-3 0 1,0 1 0,-12-36-5,10 36 1,0 0 0,0 0 0,0 1-12,-1-1 0,1-1 0,0 2 1,0-1-3,0 2 0,-1 1 1,-15-31-176,-3-3 1,-3 4 103,-7 1 0,20 32 0,-1 0-109,-24-28 1,20 32-1,-2 0-3,-27-22 1,-3 10-215,3 8 400,13 11 0,-7 1 0,13 6 0,4 2 0,2 2 0</inkml:trace>
  <inkml:trace contextRef="#ctx0" brushRef="#br1">21682 17657 7978,'-22'-21'0,"2"1"372,6-4-176,6 3 1,1 7-280,7 0 1,-1 0-441,-4 0 1,4 4 254,-4 1 0,3-1 178,2-4 1,0 0 141,0 0 0,0-2 35,0-3 1,2 8 365,3-3-113,-4 2 23,12 5 1,-5 10-29,6 16 0,-2 17 52,-2 21 1,1 14-225,-8-29 1,-1 1-1,0-1 1,0 0-242,-1 5 1,-2 1 0,1-6 0,0 1 105,0 4 0,0 1 0,0-4 0,0-1-33,0 37 0,0-9-349,0-9 0,7-15 106,2-4 0,2-15-802,-1 1 740,2-17 1,-8 1-87,5-13 1,-6-8 3,2-6 1,-3-13 453,-2-11 1,-2-6-316,-3-8 1,4-2 252,-4-12 0,-1 4 0,1-4 0,-3-4 0,-1-1 0,-7 3 0</inkml:trace>
  <inkml:trace contextRef="#ctx0" brushRef="#br1">21682 17571 7978,'13'-26'-301,"-3"2"1,2 10 134,-2 9 0,2 3 416,3 2-15,-1 0-100,0 7 0,0 1 461,0 6-523,1 0 1,-3 0-6,-2 0 0,-4-4-3,-6-1 1,5-4 64,0 5-176,-1-1-65,-10 12 174,-2-6 0,-6 12-155,0-3 0,-1-2-38,1 2 0,0 0-109,0 4 1,1-6-123,4-3-21,2-3 1,9-4 381,3-2 0,3-4 0,6-6 0</inkml:trace>
  <inkml:trace contextRef="#ctx0" brushRef="#br1">22095 17515 7992,'-14'0'300,"-5"1"-324,0 4 0,-2 9-313,2 10 1,3 9 290,-3 5 1,4 3 254,0 2 0,1-1-106,0 1 0,1-2 156,4-3 1,3-3-255,6-7 1,1-7-54,4-7 0,4-6-179,10-8 1,-1-8 110,5-6 1,1-12-131,5-7 0,-1-6 120,0 1 1,1 1 7,-1 0 1,-4 0 52,0-1 1,-9 4-21,0 5 0,-3 7 141,-7 3 104,0 10-163,-5 2 227,0 26 1,-5 0 32,0 19 0,-6 0 63,2 5 0,1-1-185,-2 1 0,7-2-82,-2-3 1,5 0-51,5-10 1,3-2-148,6-12 1,1-6-413,-1-4 1,5-8 273,0-6 1,0-10 281,-5-9 0,0-6 0,0-7 0</inkml:trace>
  <inkml:trace contextRef="#ctx0" brushRef="#br1">22322 17486 7992,'7'21'0,"-6"2"54,4 11 0,-3 2 124,-2 7 0,4-6-56,1 1 1,4-4 1,-4 3 0,5-5-131,-6 1 1,6-3-138,-5-1 1,-1-7-42,-4-3 55,7-10 154,-6 4-42,6-12 1,-7 4-58,0-10 1,0-7-133,0-7 0,0-6 13,0 1 1,0-8-332,0-1 525,6-6 0,-4 2 0,4-5 0</inkml:trace>
  <inkml:trace contextRef="#ctx0" brushRef="#br1">22436 17600 7992,'0'14'117,"0"0"129,0 1 99,6-8 0,2 0-42,6-7 0,2-7-309,3-2 1,3-10 100,7-5 0,6-3-143,2-1 0,0 0-198,1-1 0,-7 2-239,2 4 1,-9 2 106,-5 7 0,-8 1-828,-1 4 1206,-7-4 0,3 5 0,-6-6 0</inkml:trace>
  <inkml:trace contextRef="#ctx0" brushRef="#br1">22678 17273 7992,'0'19'-150,"0"0"0,0 11 708,0-2 0,0 17-127,0 2 0,0 7-83,0 2 1,-5 0-251,0-4 0,1-8-197,4-6 1,1-8-45,4-2 1,3-5-347,6-9 0,0-6-178,0-4 0,1-2 338,-1-2 1,5-11-88,0-3 0,0-5 416,-5 0 0,0-3 0,0-7 0,1 1 0</inkml:trace>
  <inkml:trace contextRef="#ctx0" brushRef="#br1">22976 17458 7992,'15'-22'0,"-3"1"210,-2 7 1,2 1 29,-2 4 0,2-4-253,3 4 1,-1-2-34,0 1 0,0-1-48,0 6 1,-4 1 154,-1 4 0,-5 1 23,0 4 0,-2 4-127,-2 10 1,0 10 103,0 9 1,-6 4-208,-4 6 1,2 1-217,-1 3 0,1 0-183,-2-9 0,-1 2 305,7-7 1,-7-5 42,1-4 0,2-2 197,-1-8 0,-1 0 0,-4-5 0</inkml:trace>
  <inkml:trace contextRef="#ctx0" brushRef="#br1">23005 17927 7992,'6'-14'-995,"-3"4"1056,7 1 1,-1-1 605,5-4 1,2 5-356,3-1 0,-1 7-128,5-2 1,3 4-304,7 1 1,1 1 118,4 4 0,3 3 0,-4 6 0</inkml:trace>
  <inkml:trace contextRef="#ctx0" brushRef="#br1">24327 17699 7894,'6'-7'0,"2"0"0,6 7 0</inkml:trace>
  <inkml:trace contextRef="#ctx0" brushRef="#br1">26488 11075 7976,'-14'-7'-45,"0"-2"1,-5-4-90,0-1 0,0 1-82,5 4 1,-5-4 97,0 4 1,-7 1 240,3-2-56,-4 1 0,-2-1-229,1 1 0,-2 4 76,-3-4 0,1 4-46,-6-5 0,-6 7 68,-8-1 0,-10 0 29,-4 0 0,-8 2-226,-2-3 0,0-1 313,5 1 0,-6-6-319,37 7 1,-1-1-1,-5-1 1,-1-1 300,-5 0 0,-1 0 0,6 2 0,0 0 47,-3 1 1,0-1 0,-2 0 0,0 0-20,-2-1 1,-1-2 0,-4 2 0,-2 0 11,-5 0 1,-1 2-1,7 0 1,0 2-25,-1 1 1,-1 2 0,-4-1 0,-1 0-248,-6 0 1,-1 0 0,1 0 0,1 0 333,1-1 0,0 2 1,-3 1-1,-1 2 15,2 1 1,-1 0 0,-1 1-1,-1 0-116,0 1 0,0 0 0,22-2 0,0 0 1,-1 0-62,0-1 1,-1 1-1,1 0 1,-20 2-1,0 0-94,2 0 0,-1 0 0,21-2 0,-2 0 0,1 0 71,-2-1 0,1 1 1,0 0-1,-25 2 1,0 0-44,4 0 1,1 0 0,-2 0 0,0-1 21,24-3 1,-1 0 0,0 0-1,-26 6 1,1 0 20,3-2 0,0 0 0,21-1 0,0 0 0,-1 1 59,1-1 1,-1 0-1,1 1 1,-23 3-1,0 2 69,2 2 0,0 0 0,0 1 0,-1-1-63,23-5 1,0 0-1,1 1 1,-23 6-1,0 1 81,3-1 1,-1 2 0,0 3 0,0 0-55,-2-2 1,0 0 0,3 5 0,1 1-22,7-4 0,2 1 0,-1 4 0,0 1-58,-1 1 1,2 1 0,3 1 0,1 2-197,4 0 1,1 2-1,4 1 1,3 1 141,5 0 1,3-1-1,2 0 1,3 2 15,2 0 0,2 1 0,3-1 0,1 1-8,-1-1 1,1 1-1,6 2 1,3 1 59,-1 4 0,2 0 0,4-4 0,2 0-7,4 2 1,3-1-1,3 0 1,3-1 11,5 1 1,3 1 0,2-1 0,4 0 3,5-2 1,3 0 0,1 2 0,0-2 50,5-1 1,0-2 0,-3-1 0,1-2-50,3-3 0,2-1 0,1 0 0,3-1 64,8 0 0,3-1 1,1-2-1,2-2-50,7 0 1,1-1 0,-4 0-1,0 0 25,3 1 1,0 0 0,5-2 0,2 0-41,5 2 0,0-1 1,2 0-1,0-1 23,-3-1 0,2 0 0,4-1 0,1-2 21,-22-5 0,1-1 0,-1 1 1,21 5-1,-1 0-25,-20-5 1,1-1-1,-1 1 1,1 1-1,1 0 1,-1-1 42,4 0 1,0 0-1,0-1 1,-1 0-1,-1 0 1,-1-1-27,0 0 1,0 0 0,0 0 0,0 1 0,-1-1 0,1 1-93,3-1 0,0 1 0,1-2 0,4 0 0,2 0 1,0-2 73,-4 1 1,0-1 0,0-1 0,1-2 0,0-1 0,1 0-1,2 1 0,1 0 1,1-1-1,-1-2 0,1 0 1,1-1 0,2 1 1,0 0 0,2-1 0,5-4 0,1-1 0,-1-1-207,-2 0 1,-2-1-1,1-2 1,-2 1-1,1-2 1,0 0 150,3 0 0,0 0 0,-2-1 0,-5-2 1,-2 0-1,1-1-131,7 0 1,1-1-1,0-1 1,-1-1 0,1 0-1,-1-1 167,-1-1 0,-1-1 0,1-1 0,-15 4 0,0 1 0,0-2 0,0 0-2,14-6 1,-1 0 0,-1-2 0,-3 1 0,-1-2 0,-1 0 20,1 0 1,-1-1-1,-1 0 1,-4 1 0,-1 0-1,-1 0 30,-2 2 1,0 1 0,-1-1 0,-3 2 0,0 1 0,-2 0 146,16-10 0,-1 0 0,-4 2 0,-2 1-147,1 2 1,-2 0 0,-13 2-1,-3-1 726,16-18 1,-16 5-728,-17 0 0,-12 7 1006,-11-2 0,-20 3-987,-13 1 0,-15-4-4,-18 0 0,25 13 0,-1 0 234,-5 2 1,-1-1 0,0-5 0,0-1-350,-2-3 1,0-1-1,1-3 1,0-3-82,-1-4 0,0-2 1,-2-1-1,1-2 10,-4-2 1,0-2 0,1-3 0,0-1-26,1 3 1,1-1 0,4-5-1,1-1-433,3-1 1,2 0 591,1 1 0,0-2 0,-2-2 0,1 0 0,2 3 0,-1 1 0,2-1 0</inkml:trace>
  <inkml:trace contextRef="#ctx0" brushRef="#br1">24100 9809 8118,'-27'-15'0,"3"-4"695,3 3-386,14 2 1,7 14-271,9 9 1,10 23 2,5 10 0,-2 17-4,1 7 1,-7 8-273,-2 2 1,-7-36 0,-1 1-97,-1 35 0,1-2 31,-1-8 1,-2-4-226,7-10 1,-6-10-41,6-8 1,-7-11 563,2-4 0,-4-9 0,-7-23 0,-4-15 0,-2-13 0,-2-11 0,1-1-57,3-8 1,-1-4 82,7-1 0,-3 1 55,3-1 1,2-1 114,-3-4 0,7 2-158,7 2 1,1 10 33,9 10 1,-2 11 81,2 7 0,-3 9-29,3 10 1,1 4 136,-1 6 1,0 2-160,-4 2 0,-1-1 135,0 7 1,-5-1-121,1 6 0,-1-1 238,6 0 0,-7 0-422,-4 0 1,-2 1 126,-2-1 0,-2 0-95,-2 0 0,-4 5-144,-7 0 0,-5 7-203,-4-3 0,-3 4 44,-1 1 1,1-1-94,3-3 0,5-3-25,10-7 455,3 0 0,6 0 0,0 0 0</inkml:trace>
  <inkml:trace contextRef="#ctx0" brushRef="#br1">24668 9639 8118,'8'1'0,"-3"4"0,-5 5-179,-5 8 1,-4 6 243,-10 9 1,3-1 430,-3 6 1,3-2-359,2 2 0,1 0-232,4-10 0,1 2 163,3-11-350,4 0 152,-6-4 0,14-9 142,2-6 0,4-13-240,1-10 75,6-11-30,3 4 0,3-15-125,-2 2 1,1 3 208,-6 7 1,0 8 42,-4 1 0,-1 12 9,0-3 0,-5 12 127,1 3 1,-2 8 18,1 11 0,-1 5-93,-3 9 0,-3-3 236,2 3 0,-2-8-13,-2-1 1,0-6-7,0 0-246,6-8-124,-4-4 0,6-18 55,-4-7 1,0-8-162,5-6 0,-4 1-548,4-6 374,-6 7 426,4-11 0,-7 11 0,0-7 0,0 6 0,0-1 0,0 3 0,0 2 0,0 6-122,0 3 11,0 9 0,4 7 213,1 13 1,2 5 143,-3 14 0,-1 6 394,7 2 0,-5 0-205,4 1 0,-4 1-28,4 9 1,-4-6-205,5 1 0,-6-4-167,6-10 0,-6 2 279,6-7-300,-7-3-12,3-1-298,-6-12 1,0-13-10,0-9 0,5-11 89,0-4 0,4-5 28,-4-9 1,6 0 154,-1 1 1,2 4 16,3 0 1,-1 6-9,0-1 0,0 9 8,0 5 0,1 4-102,-1 0 0,0 3-105,0 2-683,0 4 465,1 6 440,-1 0 0,0 6 0,0 2 0</inkml:trace>
  <inkml:trace contextRef="#ctx0" brushRef="#br1">25322 9596 8074,'-14'0'199,"6"0"-96,2-6 1,12 4 172,4-3 0,7 2-57,2-1 1,6 0-354,-1-5 1,3-1-74,1-4 0,5-2-224,1-3 0,-3 2 117,-7-7 0,1 7-129,-6-2 0,-2 3 166,-7 2 277,-4 6 0,-12-4 0,-2 4 0</inkml:trace>
  <inkml:trace contextRef="#ctx0" brushRef="#br1">25408 9411 8074,'-8'7'-188,"1"2"188,7 10 0,0-2 121,0 7 0,5 5 20,0 4 0,4 5 192,-4-5 1,1 5-313,-1-5 0,-2 3-257,7-7 1,-1 1-11,5-11 1,2 0-281,3-5 1,-1-6 138,5-4 0,3-10 387,7-8 0,3-13 0,7-9 0</inkml:trace>
  <inkml:trace contextRef="#ctx0" brushRef="#br1">26360 9283 8109,'27'-4'72,"-3"-1"1,-2 0 144,-3 5 0,3 2-99,6 2 0,1 4 227,-1 7 1,-6-6-446,-3 0 1,2 1 83,-2 4 0,0 0 57,-5 1 1,-6 5 5,-3 4 0,-5 3 224,-5 1 0,-9 7-53,-10 3 1,-9 4-120,-5 6 1,-8-2-186,-1 6 1,6-13 26,7-1 95,11-13 1,10-10-1,13-11 1,16-11-376,17-12 1,10-5 123,14-14 0,-2 6-377,-3-1 0,3 5 134,-3 4 0,4-1-161,1 6 1,-5 1 618,0 9 0,-5-2 0,5 6 0,0 0 0</inkml:trace>
  <inkml:trace contextRef="#ctx0" brushRef="#br1">27384 9582 8079,'-7'-14'2222,"0"4"-1722,-8 1 0,6 6-554,-1-2 1,3 10-535,-3 4 0,-3 4 588,4 1 0,-4 6 0,-1 3 0</inkml:trace>
  <inkml:trace contextRef="#ctx0" brushRef="#br1">25536 9824 8258,'-8'-13'1120,"1"3"0,9-10-813,3 6 1,10 1-413,14 4 0,6 2-8,7 7 0,2 0-334,4 0 1,1 0 309,3 0-24,-3 0 1,-6-6-1,-1-2 1</inkml:trace>
  <inkml:trace contextRef="#ctx0" brushRef="#br1">26047 9582 8431,'15'0'276,"-1"0"1,6 0-231,4 0 1,3 0-136,1 0 1,-1 0 93,-3 0 0,-4 5-264,-5-1 130,-7 7 0,-2-3 96,-6 7 0,-13-1-97,-6 0 0,-6 2-56,-3 3 1,-2-2-233,-4 7 0,4-7 134,-3 2 1,-2-5 283,2-4 0,0-4 0,5-6 0</inkml:trace>
  <inkml:trace contextRef="#ctx0" brushRef="#br1">25820 9568 8214,'-8'-7'188,"-6"7"0,-7 11 6,-7 8 1,-1 8 18,1 2 0,-1 1-64,1 8 1,6-5 39,3 5 1,9-5-176,6 5 0,16-8-10,12-2 0,23-7-70,20-12 0,-27-6 1,2-1-111,5-3 1,1-3 0,-2-2 0,-1-2 0,1-3 0,0 0-1</inkml:trace>
  <inkml:trace contextRef="#ctx0" brushRef="#br1">24512 12894 6677,'0'15'443,"6"-8"-241,-4 6-163,4-5 0,-4 1 56,2 1 0,3 1 91,2 8 0,4-2-79,-4 7 1,-1 0 18,2 4 0,-7 2-69,2 3 0,-4-1 54,-1 6 0,0-5-183,0 5 0,-5-7-56,1 3 1,-3-4-160,3-2 0,2-6-265,-3-3 127,4-3 0,1-7 9,0 1 416,0-7 0,0 3 0</inkml:trace>
  <inkml:trace contextRef="#ctx0" brushRef="#br1">22066 14600 7948,'-14'-14'0,"5"0"-633,-1 0 1,1-1 126,-5 1 349,-1-6 0,3 4 116,2-3 1,-2-2 70,2 2 0,2-4 92,-1 4 1,-1-5-45,-4 5 0,5-5 145,-1 5 0,5-4 292,-4 4-55,6 0-226,-10 5 1,11 14-31,-2 9 0,4 13 8,4 16 0,-2 14-7,3 19 0,-4 10-325,-1-39 0,0 1 0,0 4 0,0-1 155,0-3 1,0 0 0,0-2-1,0 0-152,0 35 0,5-10-405,0-4 1,4-10 325,-4-5 0,6-11-255,-1-7 271,2-7-24,-4-8 0,0-6-170,-3-3 1,-4-18 501,4-10 0,-3-11-128,-2-8 0,0-12 0,0-3 0,0-3 0,0 3 0</inkml:trace>
  <inkml:trace contextRef="#ctx0" brushRef="#br1">22024 14373 7981,'36'0'-244,"0"0"-61,-2 0 0,2 5 299,7-1 0,-6 1 189,1-5 0,0 0-56,5 0 0,0 0-83,-1 0 0,1-6-2,0-4 1,-2-2 94,-3-3 0,-2 1 2,-3 0 1,-8 6-68,4 3 1,-10 4 3,0 1 1,-4 1-28,0 4 1,-7 11-4,-4 12 1,-2 9-110,-2 10 131,-6 16-342,-2 4 0,-7 5 128,1-5 1,0-7-104,0 1 1,4-4-254,1-5 0,6-4 502,-2-11 0,3 3 0,2-7 0,0 0 0</inkml:trace>
  <inkml:trace contextRef="#ctx0" brushRef="#br1">21967 15240 7981,'11'0'110,"3"0"1,-1-2-75,10-2 1,7 1-291,8-7 12,3 1 207,8-6 1,-3 6-12,6-1 1,-6 1-222,2-5 0,-10 4 267,-5 1 0,-3-1 0,-2-4 0</inkml:trace>
  <inkml:trace contextRef="#ctx0" brushRef="#br1">24654 13136 7911,'-14'0'-88,"4"-5"-125,1 0 287,-1 1-51,-4 4 66,0 0 1,4 8 7,1 6 0,6 8 10,-2 11 0,3 15 87,2 18 1,0 13-365,0-30 1,0 1-1,0 3 1,0 0 245,0 1 1,0 1 0,0 4 0,0 1-51,0 1 1,0 1 0,0-5 0,0 0-32,0-2 1,0-1 0,0-6 0,0 0-300,0-2 0,0-2 0,7 30 80,2-7 0,5-15-296,5-10 1,-3-7 174,3-11 0,-3-10-511,-2-9 856,-6-4 0,-2-1 0</inkml:trace>
  <inkml:trace contextRef="#ctx0" brushRef="#br1">24270 14259 7880,'0'24'-280,"0"-1"0,0-4 156,0 5 1,0 0 269,0 4 0,0 1-37,0-1 0,0 1 12,0-1 0,5-1-152,0-3 0,-1 1-350,-4-6 141,0 0 0,2-7 101,3-2 139,-4-4 0,12-12 0,-5-2 0</inkml:trace>
  <inkml:trace contextRef="#ctx0" brushRef="#br1">24412 14088 6556,'15'0'-134,"5"0"349,4 0 1,9 5-117,5 0 1,3 0 98,2-5 1,-1 0-64,1 0 0,-5 0-34,0 0 0,-5 0-32,5 0 0,-7 1-5,3 4 1,-4-2-90,-2 7 1,-6 1 109,-3 8 1,-8-4-193,-1 4 1,-7 2 19,2-2 1,-12 6-77,-7-1 0,-2-2 0,-8 2 0,-1-1-156,-8 6 1,1-2 100,-5-4 1,-1 3 1,-5-7 0,-6 3 216,-3-8 0,-2 2 0,2-12 0,3 1 0,6-5 0,9-6 0,5-4 0,1-2 0,14-2 18,-1-1 1,9 6 0,11-1 0,4 7-11,10-2 0,3 4-8,7 1 0,5 0 0,3 0 0</inkml:trace>
  <inkml:trace contextRef="#ctx0" brushRef="#br1">24412 14771 7951,'-6'20'0,"3"-2"-153,-7 5 1,6 6-443,-6 4 501,7 7 1,-10 2 211,4 10 0,-4 5-236,-1 5 0,0-2 156,0 6 1,-1-6 5,1 2 0,1-8 4,4-2 0,-2-13-15,6-1 1,-4-8-300,4-6-30,0-4 1,12-13 90,2-7 1,1-7 79,4-7 0,-2-6 125,12-4 0,-7-9 0,17 3 0,-4-5 0</inkml:trace>
  <inkml:trace contextRef="#ctx0" brushRef="#br1">25194 14842 7951,'14'6'-14,"1"4"0,-1 9 3,0 4 1,0 4 57,1 2 1,-1-6 33,0 1 1,2 0-56,3 4 0,-3-1-86,3-3 0,1 3-237,-1-4 1,0-2 199,-5-2 97,-6 3 0,5 0 0,-5 6 0</inkml:trace>
  <inkml:trace contextRef="#ctx0" brushRef="#br1">24370 15922 7935,'-7'15'0,"1"-1"99,-3 0 1,2 5 253,7 0 0,0 5-381,0-5 0,0 6 29,0-1 0,7 7-21,2 2 1,8 4 49,2-9 1,0 4-255,-4-9 0,3 4 137,1 2 0,5-7-136,-5-3 1,3-8-903,-8-2 565,4-6 560,-17-3 0,6-14 0,-7-8 0</inkml:trace>
  <inkml:trace contextRef="#ctx0" brushRef="#br1">24483 15937 7935,'35'-43'0,"3"5"427,9 0 1,-1 7-214,6-3 1,4 6-933,1 4 0,9-3 665,-4 4 0,5 2-91,5 2 0,-3 3 148,-3 2 0,1 5-6,-10-1 0,-4 7 140,-10-2 0,-8 4-156,-7 1 0,-3 6-67,-10 4 1,0 9-96,-10 4 0,-6 12 93,-9 8 0,-10 6 8,-9 7 1,-7 6-219,-12 0 0,21-31 0,-2-1 294,-4-1 0,-1-1 0,-3 1 0,-2-1-5,-1 1 1,0-1 0,2 0-1,0-1 42,2-1 0,1 0 1,0-1-1,0-1-77,-26 19 1,1-13 485,8-6 0,4-13-186,10-7 0,10-2-9,9-2 0,9-8-82,6-6 1,15-7 58,8-7 0,14 4-33,10 0 1,1 1 113,8-6 1,0 6-380,5-1 0,8 0 149,6-4 0,0 6-682,5 3 1,-12 3-5,-7 2 1,-8 1 609,-11 4 0,-1-2 0,-14 6 0,-5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7T21:08:49.541"/>
    </inkml:context>
    <inkml:brush xml:id="br0">
      <inkml:brushProperty name="width" value="0.17143" units="cm"/>
      <inkml:brushProperty name="height" value="0.17143" units="cm"/>
      <inkml:brushProperty name="color" value="#333333"/>
    </inkml:brush>
  </inkml:definitions>
  <inkml:trace contextRef="#ctx0" brushRef="#br0">0 243 8215,'0'-25'-347,"0"4"0,0-6 0,0 2 105,0 4 350,0 2-181,0 1 0,0 7 166,0-1-148,0 8 30,0-3-156,0 7 1,2 13-206,4 4 386,-4 5 0,13-5 0,-5 0 0</inkml:trace>
  <inkml:trace contextRef="#ctx0" brushRef="#br0" timeOffset="392">363 105 8081,'0'-18'-90,"0"1"65,0 0 1,0 5-87,0 1 1,2 7 106,4-2 1,2 2-191,3-2 1,-1 4 108,-4-3 1,-3 3-143,9 2 1,-8 2 75,2 3-129,-4-3 280,-2 14 0,0-7 0,0 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25450 14188,'0'-30,"0"-3,-6 11,-2 0,-6 1,-7 7,-1 6,-13 2,-14 6,-6 1,-7 4,7-2,13 7,-6-3,1 3,4 3,5-4,0-1,-4 1,-3-4,-2 5,-4-2,-5 1,0 4,4-4,-2 4,7 1,4-3,5 3,7-3,-23 22,5-4,-12 9,5-8,14-6,-6-1,1 6,-1-1,6 1,5-1,4 0,3 1,2-1,6 1,-5 9,3 0,4-1,-7 11,5-2,-7 17,1-13,-1 6,1-6,6 7,1-6,13-2,2-7,19 1,9 0,14-1,13 1,2-7,4 2,-3-10,-3-2,-6-12,6 0,3 0,2-1,-2-3,3 2,-3-2,2-4,-2-1,-2-2,-2 2,4-4,10 4,-4-4,4-1,-4-4,-1-1,-5-6,0 1,-11 3,2-3,-8 5,3-4,-5 1,5-1,0-4,4 3,1-1,0 2,1-9,3 4,-7-3,2 3,-7-2,3-3,-6 3,15-17,-6 9,7-9,-7 3,1-3,1 0,0 0,-6-1,1 1,0-5,-9 5,-7 0,5-14,-7-2,4-13,-5 11,-10 14,-2 3,-7-4,0 5,0-5,0 7,-7-17,-7 4,-2-6,-4 1,6 12,-1-4,1 11,-6-4,-2 5,-20 7,0 1,-10 7,3 6,6 4,0 2,-13 2,-1 0,0 0,14 0,-4 0,-1 0,1-5,4 1,5-1,0 5,13-7,-14 6,21-12,-9 12,20-6,0 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10195 9042,'-37'0,"-4"-7,17 6,-15-12,9 5,-19-12,5-2,-5-1,0 3,-2 6,1 6,1 1,-7 14,1 4,-6 3,5 3,14-7,-7 1,-4-2,5 4,0-3,4 2,-11 9,-1 4,-5 3,7 4,16-8,-3 3,3 1,-3-4,-2-1,7 1,-8 9,6 0,5-4,9-5,7-1,-10 12,11 1,-5 7,7 0,6-1,2 7,6 2,0 12,6-5,2 12,6-12,1 6,-1-8,0-5,0-2,1-6,-1-1,6-5,2-3,19-5,-3-2,10-4,-10-2,15-7,-7 7,24-12,-12 10,5-17,-7 4,-4-6,-3 0,-7 0,1 0,0 0,-1-5,1 0,0 1,12-3,-3 0,14-11,-9 4,-6-3,-8 7,-2-4,11-5,-6 3,1-3,-3-3,-1-2,-1-4,1-5,-7 1,-2-6,-9 5,-1-5,-1 0,9-14,-4 0,-2 0,-12 9,-5 5,1 0,-7 5,2-5,-4 7,-1-15,0 3,-6 4,-2-15,-6 2,0-13,-7-4,5 10,-11 2,5 8,-6 13,-1 8,-5 7,-3 13,-5 2,5 6,3 12,-1 4,-1 13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8702 10790,'-30'-6,"9"4,9-10,10 10,21 8,6-2,30 15,2-18,5 10,0-6,-7 0,-13-5,4 0,6 0,8 0,16 0,-3-2,3-3,-2-1,-8-3,5-4,-14 3,3 3,-3-3,3 5,-3-4,3 6,-8-2,-7 3,-3 2,-2 0,2 0,1 7,-7 1,-1 0,-6-2,-1-12,-6-9,-8-1,-7-4,-14 6,-1 6,-6 2,-6 6,-2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10308 10350,'30'-2,"3"10,-4 14,7 13,1 1,4 7,-5-7,7 5,-7-11,-1-1,-13-3,-2-10,-12-2,-1-1,-7-11,0 10,-13-10,-3 10,-19 3,-6 12,-6 6,-2 8,2 1,-4 7,23-15,-1 2,1 0,-1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7792 8743,'-8'-57,"2"0,6-6,0 5,0-12,-2 13,-3 1,4 11,-12 4,5 5,0 0,2 1,6 13,0 7,0 9,0-6,-6 8,4-15,-4 11,6-6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27057 4236 7838,'-16'-1'497,"-3"-4"0,-1-1-744,-4-4 0,3 4 54,7 6 0,-3 6 189,2 4 1,-2 7-71,8 2 0,2 0 87,3-5 1,2 5-118,2 0 0,8 0-371,6-5 475,7-6 0,13-1 0,3-7 0</inkml:trace>
  <inkml:trace contextRef="#ctx0" brushRef="#br0">28820 2587 7776,'-7'-69'0,"0"-4"0</inkml:trace>
  <inkml:trace contextRef="#ctx0" brushRef="#br1">2147 5630 8202,'-9'-2'0,"-1"-3"0,7-3 0,-2-6 0,4 5 0,1-1 0,0 6 225,0-6 1,5 5 364,-1-4 0,3 6-499,-3-2 101,-2 3-77,11 2 1,-10 0 137,6 0-69,1 0 0,4 2-1,0 3 1,-4-4-94,-1 4 1,1 1-83,4-1 0,5 0 38,0-5 0,1 0-152,-1 0 0,-1-6-3,5-4 0,6-7 99,4-2 0,13-2-70,1 2-938,7 3 1076,3-10 1,0 15 182,-1-4 0,0 6-204,-4-1 1,-3-1 151,-6 7 1,-1-1-175,1 5 0,-1 0-70,1 0 0,6 1-86,3 4 0,-1-3 63,1 2 1,-6-2-5,1-2 0,-3 0 53,-1 0 0,-5 0-37,0 0 0,0-5 576,4 1 1,6-6-381,-1 5 1,7-1-58,-2 1 1,-1 4 178,1-4 0,-8 3-7,-1 2 0,-2 0-154,-8 0 0,2 0-74,-2 0 1,3 5 35,7 0 0,1 1-105,3-1 1,4-4 40,6 4 1,-5-3-186,0-2 0,-6 0 141,1 0 0,-2 0-24,-3 0 1,-4 0 53,0 0 0,1-5-12,9 0 0,-2-4 152,6 4 0,0-1-77,5 1 0,-5 3 19,0-2 0,-6 2-59,1 2 0,-7 0 16,-2 0 0,0 0-41,4 0 1,7 0-106,3 0 0,2 0 37,-2 0 1,4 0 63,-4 0 1,1 0-64,-1 0 0,-3 0 78,-6 0 1,0-1 9,-1-4 1,7 3 22,4-2 1,7 2 3,1 2 1,1 0-22,-5 0 1,-5 0 16,0 0 0,-6 0-12,1 0 0,-3 2-26,-1 2 0,8-1-8,5 7 0,0-7-49,1 2 1,-1-4-20,-3-1 0,0 0 138,-1 0 1,-3 0 6,-6 0 1,6 0 61,3 0 1,5 0-110,5 0 0,-4 0 157,4 0 1,-4 0-121,-1 0 1,-6 0-16,-4 0 0,2 0-29,-2 0 0,7 5-121,-2 0 0,5 0 94,5-5 0,-4 0-141,4 0 0,-5 0 130,-5 0 0,1 0-17,-5 0 0,6-2 24,-2-3 0,5 2-180,4-6 1,1 4 281,-1-5 1,4 7-10,-13-1 0,5 2 99,-9 2 0,-1 0-116,-4 0 0,4 0 16,0 0 0,10 0-40,-5 0 1,7 0 2,-7 0 1,-3 0-207,-2 0 0,-2 0 128,-3 0 0,-1 0-51,-3 0 0,3 0 297,-3 0 1,5 0-63,4 0 1,-3 0-99,4 0 1,-4 0 13,-1 0 0,-1 0-12,1 0 0,-7 0 43,-2 0 1,0 0-92,-1 0 1,1 0 63,-6 0 1,7-5-112,3 0 0,8-1 63,1 1 1,7 2-19,-2-6 1,3 1 20,2-2 0,-6-1 3,-4 7 1,-3-6 16,-1 5 0,4 1 11,1 4 1,5-5-50,-1 0 0,4 0-102,1 5 0,-1 0 55,1 0 1,-6 0 66,-4 0 1,2 0-4,-1 0 1,5 0 31,-1 0 0,10 0 84,4 0 1,4 0-75,1 0 1,-6-4 17,-4-1 0,-2-5-42,-2 6 0,6-6 20,3 6 0,2-6-36,-1 5 0,0 1 13,-5 4 0,-2 0-12,-8 0 1,-3 0-14,-6 0 0,1 0-5,4 0 1,-3 0 49,7 0 0,5 0 9,5 0 0,0 0-81,-6 0 0,0 0 47,-4 0 1,3 0-88,-3 0 0,5 0 71,5 0 1,-2-2-8,6-3 0,0 4 2,6-4 1,-12 3-2,-4 2 0,-3 0 22,-1 0 0,5 0 10,-1 0 0,3 5 95,7 0 0,-4 6-69,4-2 0,-10-1 39,0 2 1,-2-2-28,3 1 1,1 2 5,4-6 1,3 0-24,6-5 1,0 0-9,0 0 1,-6 0-34,-4 0 0,-1 0-5,2 0 0,3 0-1,6 0 0,0 0-221,0 0 1,-1-5 290,-4 0 0,-8 0-35,-5 5 0,-1 0-138,5 0 0,1 0 116,4 0 0,-9 2-1,4 3 0,-5-2-10,0 6 1,-4-4-6,-10 5 1,-3-7 70,-7 1 0,-1 0 69,-3 0 0,1-2 3,-6 3 1,0-4 230,-5-1 0,-1 2-151,-4 3 0,4-4 200,-4 4-365,4-3 0,1-2-164,0 0-140,0 0 0,1 0-295,-1 0 1,0 0-32,0 0-465,1 0 1048,-1 0 0,-6 0 0,-2 0 0</inkml:trace>
  <inkml:trace contextRef="#ctx0" brushRef="#br1">13849 6014 8102,'-10'0'-923,"1"0"1104,5 0 136,-2 0 84,6-7 379,0 6-479,0-6 1,2 9 64,2 3 1,4-4 130,7 4-100,-1 3-198,0-7 0,2 11-48,3-8 1,3 6-80,6-6 1,2 1-184,3-5 1,10-6-207,9-4 1,-1-2-447,1-2 0,-8-1 459,-1 1 200,-1 6 1,-12-11-1,5 3 1</inkml:trace>
  <inkml:trace contextRef="#ctx0" brushRef="#br1">14417 5829 7995,'10'0'-116,"-1"0"0,-4 0 337,4 0 1,-4 0 368,5 0 0,-2 1-194,1 4 1,4 1-25,-4 4 0,-1 2-121,1-2 0,-5-2-11,0 1 1,3 1-91,-3 4 77,1 0-157,2 0 1,-6 1-117,4-1 0,-4 0 196,-1 0 0,-6 2-1,-3 3 1,-10 3-986,-5 7-1015,-9 5-252,-4 3 2103,-18 12 0,-3 1 0,22-21 0,1-1 0</inkml:trace>
  <inkml:trace contextRef="#ctx0" brushRef="#br1">15569 5502 8065,'-10'6'-149,"1"4"0,6 7-276,-2 2 1,-3 6 547,-1-1-7,2 9-242,-5-3 1,2 5-273,-9-7 1,2-1 397,-7-3 0,7 3 0,-16-12 0,3 6 0</inkml:trace>
  <inkml:trace contextRef="#ctx0" brushRef="#br1">15242 5886 7541,'6'7'-228,"4"0"668,9-7 0,7-7-182,8-2 0,7-5-25,1-5 1,1-3-233,4-7 0,1-4-273,-6 0 0,3-3-698,-12 7 214,-6-2 516,-7 8 240,-6 1 0,-6 2 0,-1 6 0</inkml:trace>
  <inkml:trace contextRef="#ctx0" brushRef="#br1">15455 5843 8065,'0'-8'0,"2"-3"-155,2 6-27,-2 1 1,6 10 164,-3 3 1,-4 10 41,4 5 1,-10 9 705,-4 5 1,-5 3-256,-5 2 1,1 4-573,-5 1 0,5 4-32,-1-5 0,8 0-1,2-4 0,5-7-67,0-2 1,2-11-890,2-4 252,0-3-50,0-8 883,0-8 0,6-14 0,2-8 0</inkml:trace>
  <inkml:trace contextRef="#ctx0" brushRef="#br1">15640 5928 8065,'28'-28'221,"-1"6"64,-3 3 0,-4 3-106,-5 2-175,-7 6 345,4 2-300,-10 6 0,4 1-81,-6 4 0,-6 4-306,-4 10 0,-4 3 154,-5 7 0,2-1-113,-7 1 1,0-1 227,-4 1 0,4-1-99,1 0 0,5-5 155,-1-5-52,3-2-38,9-2 141,0 1-90,7-7 39,7-2 0,2-12 11,10-4 0,3-4-86,7-5 0,-1 2-9,0-7 1,-4 7 65,0-2 1,-7 3-18,2 2 1,-8 6 184,-1 3 29,-7-3-218,3 6 200,-6-4-171,0 12 49,-6 2 0,3 7 96,-7-1 1,1 5-26,-6 0 1,1 4 171,0-4 1,5 5-222,-1-5 1,7-5 66,-2-4-153,4-7 108,7 3-16,-4-6 0,10-1-279,-2-4 118,2-3-7,2-6 1,1 1-234,-1 4 356,0-4-34,0 11 76,-6-4 1,-1 8 157,-7 2 0,0 4 88,0 6-47,0 1-213,0 5 1,-2 2 509,-3 7-193,4-1-101,-12 7 1,10-3 59,-7 5 0,7-5-206,-2 1 0,4-7-144,1-3 1,-5-5 20,0 1-483,1-4 299,4-7 103,0-1 23,0-7 1,-5-2-518,0-3 235,-6-3 58,10-12 0,-10 4-221,6-3 0,-6-3-4,1-2 523,4-3 0,-13-7 0,3-3 0</inkml:trace>
  <inkml:trace contextRef="#ctx0" brushRef="#br1">16095 5729 7876,'6'-8'-454,"-3"-3"408,7 7 1,-5-3 45,4 2 0,-6 2 0,2-6 0,3 6 0,-7-4 0,6 7 6,-7 0 1,-5 11 57,0 4 1,-6 4 4,2 0 1,-4 1-30,-1 4 0,-2 3 9,-3-4 1,5-1 12,0 2 0,1-7 369,8 2-352,1-3-27,4-2 8,6-6 0,2-1-131,6-7 0,2-7 35,3-2 1,1-4-69,4-1 1,3 0 101,-3 0 0,-2 4-18,1 1 1,-5 1 48,1-2 1,-3 4 12,-2 6 1,-2 2 275,-2 2-148,-4 4-66,-6 13 1,0 1 222,0 6-27,-6 1-286,-8 5 1,-4 4-112,-5 10 1,0-4 143,0 3 0,-6 2-139,1-1 1,-1-2-23,-4-9 0,3-3-254,2-11 0,-1-4-763,1-9 562,0-4 162,5-6 407,-3 0 0,3-13 0,-5-2 0</inkml:trace>
  <inkml:trace contextRef="#ctx0" brushRef="#br1">15910 6227 8057,'29'0'-547,"-1"0"383,0 0 0,1-2 736,-1-3-210,1 4-155,-1-12 0,-4 7-59,0-4 1,-7-1-232,2 7 0,-8-1-726,-2 5 809,-5 0 0,8-6 0,-4-2 0</inkml:trace>
  <inkml:trace contextRef="#ctx0" brushRef="#br1">16393 5914 8198,'-6'14'340,"5"2"-376,-4 3 1,2-3 16,-2 3 1,3-3-259,-2-2 0,2 0-341,2 0 618,0-6 0,-6 5 0,-2-5 0</inkml:trace>
  <inkml:trace contextRef="#ctx0" brushRef="#br1">16465 5559 7965,'7'6'-240,"5"-3"-107,-8 7 0,6 1 448,-6 8 0,6 0 473,-5 9 1,6 4-232,-2 10 0,-1 2-132,2 4 1,-2 2-243,1 7 0,4 2 118,-4 2 0,-1-2-374,2 2 0,-6-9 188,6-4 0,-7-7 135,2-8 1,-4-1 63,-1-13 0,0-5 79,0-5 1,-12-4-114,-7 5 1,-10-6 115,-9 6 0,0-1-343,-9 5 19,-4 7 98,-5-5 1,-5 9-1100,-5-6 1143,-7 6 0,4-12 0,-7 6 0,37-8 0,-1 0 0,-1 2 0,0-1 0</inkml:trace>
  <inkml:trace contextRef="#ctx0" brushRef="#br1">16962 5587 8055,'0'-8'1346,"7"2"-1047,2 6 0,10 0-67,5 0 0,1 0-987,-1 0 0,1 0 471,-6 0 0,0 1 284,-5 4 0,0 3 0,0 6 0</inkml:trace>
  <inkml:trace contextRef="#ctx0" brushRef="#br1">17019 5758 8055,'10'9'-551,"-1"1"1,-6 1 609,2 8 1,-3 3 425,-2 6 1,0 5-464,0 1 1,0 3 32,0-3 0,0-1-281,0-5 1,0-1 7,0-3 0,0 1-193,0-6 309,6-6 102,2-7 0,6-12 0,0-2 0</inkml:trace>
  <inkml:trace contextRef="#ctx0" brushRef="#br1">17332 5473 8055,'28'-36'0,"1"3"0,-2 8-29,-4 1 0,4 5-46,-3-5 0,-4 12 566,-1-3-212,3 4-109,-6 3 1,0 2-182,-6 6 1,-1 0 48,5 0 1,-6 8-159,-3 6 0,1 8 103,-1 11 1,0 5-68,-5 10 1,1 9 79,4 9 1,-3 8-243,2 2 0,-1-36 0,1 1 400,0 34-140,7-5-13,-3-1 1,2-10 98,-1 2-83,-6-8 68,10-11 1,-11-7 6,2-7 1,3-5-74,-3-4-187,1-10-20,-11-3 1,-7-17-317,-6-3 1,-6-10-154,1 1 0,-3-6 657,-1-4 0,0-3 0,-1-7 0</inkml:trace>
  <inkml:trace contextRef="#ctx0" brushRef="#br1">17218 5715 8046,'14'6'-676,"1"2"625,5 6 1,-4 2 125,3 3 0,1-3-23,-1 3 0,-4 1 163,-6-1 1,-6 5-162,2-5-70,-3 6 0,-2-9 4,0 3 1,-2-9-5,-3-6 0,2-2-119,-6-2 146,5 0-1,-8-6 0,5-4-209,-2-9 0,-2 2 90,6-7 1,0-1 48,5-8 1,7 3-56,2-4 0,10 4-16,5 2 0,3 6 132,1 3 0,-1 3 157,-3 2 0,1 6-61,-6 3 1,5 5 54,-5 5 0,-2 0 527,-8 9-432,-2-3-32,-7 10 0,0-2 90,0-1 0,-2 8-157,-3-3 0,-4 0-112,-10 0 1,2-4-22,-7 5 0,0-7-228,-4 2 0,6-5-137,3-4 207,3-4-2,8-6 145,2 0 0,6-12 0,0-4 0</inkml:trace>
  <inkml:trace contextRef="#ctx0" brushRef="#br1">17986 5175 8004,'8'1'25,"-3"4"0,-4 8 40,-1 6 1,0 8 56,0 1 1,-1 2 333,-4 8 0,2 0-266,-7 4 0,5-4-85,-4 0 1,6-6-349,-2 1 0,3-9-371,2-5-130,0-10 481,0-3 0,5-12-101,0-3 1,0-10 145,-5-5 1,4-8-9,1-1 1,0-1 55,-5 0 170,0 4 0,0-11 0,1 11 64,4-3 1,-3 5 299,3 4 72,2-3 1,1 13-234,7 0 1,-6 6-97,0 8 1,1 6-10,4 4 0,-4 4 158,-1 5 1,-1-2 356,2 7 0,1-5-504,-7 4 1,6 0-559,-5 0 1,-1 3 148,-4-7 0,0 4-111,0-4 1,-1 5 164,-4-5 0,-1 0-105,-4-5 1,-4-1 110,0-4 1,0 2 239,-5-6 0,3 0 0,2-5 0,-5 0 0,0 0 0,1-7 0,9-2 0,-4-4 15,5-1 0,0 0 56,4 0 0,2-5 9,2 0 0,6 1 91,4 9 1,4-4 39,5 4 1,-3 1 67,3-2 1,1 7 3,-1-2-184,0-3 19,2 7-132,-5-5 62,4 6 1,-12 1-28,-3 4 1,-4 3-81,-1 6 0,-1 0-161,-4 0 1,-3 1 13,-6-1 0,-5 5 121,0 0 1,-6 4-43,1-4 0,2 5 113,-2-5 0,8 0 1,2-5-32,0 0 34,6-6 0,2-1 25,6-7 1,11-7 88,8-2 0,1-4-83,-1-1 1,2 5 5,2-1 1,3 2-205,-7-1 179,0 2 7,-5 1-13,0 5 41,0-6-20,-6 7 1,-3 2-1,-10 3 1,2 2 8,-6 8 1,-6-1 139,-4 0-158,-6 7 6,3-6 1,-6 11 98,-1-7-93,1 0 77,-1 1 0,7-9 7,3 3 0,3-9 11,2 0-49,6-4 1,10-2-81,12-4 1,7-3-131,7-6 1,0 5-363,1-1 280,6 1 95,-5-6 0,4 6-374,-5-1 506,-7 7 0,5-9 0,-5 4 0</inkml:trace>
  <inkml:trace contextRef="#ctx0" brushRef="#br1">18185 5857 7885,'8'-6'-506,"-2"4"1,-1-10 734,0 2 0,6 2-62,-2-1 0,9-1 93,0-4 1,8 0-186,-3 0 1,4-1-1,2 1 1,-6 2-81,1 2 1,-6-1-224,0 6 1,-6 1-238,-3 4-451,-6 0 916,-3 6 0,-14 2 0,-8 6 0</inkml:trace>
  <inkml:trace contextRef="#ctx0" brushRef="#br1">18199 5715 7885,'-8'6'0,"0"-3"292,4 7 0,2-1-82,-3 6 0,4 0-28,1 4 1,0-3-105,0 3 1,0 2-149,0-2 1,0 0-121,0-5 0,1-2-848,4-2 421,-3 3 364,4-12 134,-6 5 119,0-6 0,0 0 0,0 0 0</inkml:trace>
  <inkml:trace contextRef="#ctx0" brushRef="#br1">18114 5715 7801,'8'2'28,"-4"2"0,-2 4 440,-2 6 0,-5 5-290,1 0 1,-7 7-147,1-3 0,-9 6 141,-5 4 1,2-6-74,-1 6 0,-6-6-477,-4 6 1,5-8 54,4-1 0,0-4-170,-4-1 0,6 0-196,3-9 688,-3-4 0,-1-6 0,-5-8 0</inkml:trace>
  <inkml:trace contextRef="#ctx0" brushRef="#br1">17915 5999 7885,'33'0'96,"0"0"1,5 2 273,-5 3 1,5 1-82,-5 3 0,7 9 124,-2-4 0,-2 3-245,2-2 1,5 4 46,4 0 0,7 4-740,-2-4 1,-3 0 0,-2-5 1,1 1-286,-6-1 1,-2-6 808,-12-4 0,1-8 0,-1-4 0</inkml:trace>
  <inkml:trace contextRef="#ctx0" brushRef="#br1">18484 5317 7949,'0'-14'0,"6"0"-297,3-1 0,4 3-122,1 2 532,0-2 591,1 10-404,-1-4-122,0 6 1,-1 6-49,-4 3 0,-3 4-112,-6 1 1,0 5 7,0 0 5,-6 6-123,-2 4 1,-12 3-148,-4 5 1,-3-5 116,-1 1 0,4-4-97,0-6 1,5 3 16,-4-7 0,5-5-130,-1-5 1,4-6-156,0 2 358,1-10 129,6-3 0,-3-6 0,6 0 0,1 6 36,4-4 0,0 4-55,0-7 1,1 3 59,4 2 1,1 2 82,4 4 0,2 2 49,-2-3 1,3 10 244,1 5 1,-5 4 441,1 5-433,-7 3-172,10 6 1,-12 2 97,4 3-137,-4-3-94,-1 12 0,0-11-74,0 7 1,0-8 9,0-2 1,0-5-533,0-9-80,-6 0 93,5-6 1,-6-3-376,7-10 436,0-3 156,-6-13 1,4-1-285,-2-6 528,2 6 0,2-5 0,2 5 0,2-7 0,4 3 14,6 2 1,1-1-86,-1 6 1,5 0 178,0 4 0,4 1 144,-4 0 0,5 1 290,-5 4-284,6 3-100,-9-1 1,6 6 95,-3-4-170,-3 3 4,5 2-36,-7 0 0,-2 2-3,-2 3 0,-4 4-158,-6 10 0,0 8 154,0 6 1,-6 7-37,-4-2 1,3 3-136,-3 1-149,7-5 158,-10-3 1,10-7-181,-6-3 83,5-4 60,-2-5 0,1-6-398,1 1 552,-7-7 0,3-3 0,-7-8 0</inkml:trace>
  <inkml:trace contextRef="#ctx0" brushRef="#br1">18569 5800 7949,'-2'24'-161,"-3"0"0,-2-1 65,-8 6 0,-4-5 471,0-1 0,-4-4-163,4 5 1,-5-5-318,5 4 0,0-10-125,5 1 0,0-3 230,0 4 0,-1-1 0,1 0 0</inkml:trace>
  <inkml:trace contextRef="#ctx0" brushRef="#br1">18555 5957 7949,'14'0'0,"0"6"591,0 3-292,0 4-184,1 1 0,-1 5 748,0 0 0,0 5-845,1-5 1,-1 6-19,0-1 0,7-4 0,1 1 0</inkml:trace>
  <inkml:trace contextRef="#ctx0" brushRef="#br1">6413 6724 7863,'0'-8'218,"0"1"3,0 2-48,0 3 1,1-4-78,4 6 0,-2 0-375,7 0 323,-1 0 0,4 6-49,-4 4 1,2 7 105,-6 2 0,0 6 2,-5-1 1,-2 3-11,-3 1 0,1 5 19,-11 1 1,3 4-204,-12-5 197,-6 6-41,0-2 0,-16 4-323,4-3-752,-4-4 844,3-5 0,7-7-109,3-3 0,7-5 124,3-5 0,5-2-87,-1-7 1,10-7 237,4-2 0,-3-16 0,0-5 0</inkml:trace>
  <inkml:trace contextRef="#ctx0" brushRef="#br1">6071 6867 8312,'-7'0'-72,"0"0"1,7 6 486,0 3 0,-1 10-247,-4 5 0,2 4-137,-7 6 0,1 0 49,-5 4 0,-1 2-141,1-7 0,0 0 79,0-4 0,-1-7 176,1-3-197,6-4 92,2 0-75,0-8-21,4 0 0,-3-7 24,10 0 1,8 5 4,6-1 0,6 1 76,-1-5 0,6 5 125,8-1 0,1 1-522,13-5 153,0 0-1070,12 7 1216,-6-6 0,12 5 0,-6-6 0</inkml:trace>
  <inkml:trace contextRef="#ctx0" brushRef="#br1">17389 8430 8110,'-14'-1'84,"-1"-4"0,6 2 321,-1-7 33,7 7 311,-3-3-552,6 6 1,3 0-16,7 0 1,1 1 64,12 4 0,3-3 0,7 3 0,-2-4-124,7-1 115,0 0-45,5 0 0,6-1-506,3-4 1,6-3-217,-1-6 1,0-1-421,-14 1 0,1 5 443,-11-1 506,-6 7 0,0-9 0,-5 4 0</inkml:trace>
  <inkml:trace contextRef="#ctx0" brushRef="#br1">17957 8174 8110,'8'7'0,"5"-6"-339,-4 4 1,-1 1 367,2-1 1,4 5 641,5-6 1,2 6-345,-2-5 0,-2 1-162,7-1 0,-5-4 21,4 4 0,-4-3 3,5-2 0,-5 4-85,5 1 1,-5 4-4,4-4 1,-7 6-137,-2-1-40,-6 2 17,-8 3 1,-3 5-206,-7 4 1,-7 4-38,-16 5 0,-8 5-224,-7 10 1,-12 2 244,30-21 0,-1-1 0,-6 1 1,0-1-1,-3 0 0,1 1 0</inkml:trace>
  <inkml:trace contextRef="#ctx0" brushRef="#br1">2346 10250 10267,'-8'-9'-1003,"4"-1"759,2 7 402,-4-3 51,4 6-261,-4 0 257,6 6 36,0 2-95,0 6 154,6 0-98,-4-6 0,6-2-37,-4-6 0,-2 0 0,11 0-8,-4 0 1,-1-1 2,2-4 0,-1 4-45,5-4 0,0 3 5,1 2 0,4 0-86,0 0 0,1 0 9,-1 0 0,2 0 41,2 0 1,3 2-200,-7 3 1,4-4 19,-4 4 1,0 1 50,-5-1 0,1 0-59,-1-5 1,0 0 100,0 0 1,2 0-20,3 0 0,-3 0 72,3 0 0,1-5 78,-1 0 0,5-1-55,-5 1 0,1 4-67,-1-4 1,-3 3 39,3 2 0,2 0-44,-2 0 0,0 0-12,-5 0 1,5 0-34,0 0 1,1 0-9,-1 0 0,3 5 66,7 0 0,-1-1 1,1-4 1,-1 0 28,1 0 0,4 0-1,0 0 0,0 0 45,-5 0 1,1-1-22,-1-4 0,-1 4 61,-3-4-84,3 3-55,-11 2 1,9 0 32,-6 0 0,6 0-24,-1 0 1,1-4-10,-1-1 0,7 0-99,-2 5 135,9 0-10,-8 0 1,9 0-39,-6 0 1,5-2 19,-5-2 0,1 2-36,-6-3 1,0-1 8,1 1 0,-2-4 19,-4 4 0,4-6 9,-3 2 1,1 1 6,-1-2 0,3 2-23,-3-1 21,-4-4 0,7 12 0,-7-10-6,4 6 1,3 0 22,-3 5 0,-2 0-1,2 0 1,-2 0-16,1 0 0,4 0-11,-3 0 1,-4 0-16,-1 0 1,2 5 4,-2 0 0,0 1 13,-5-1 1,0-4-144,1 4-82,-1-3 0,0-2 179,0 0 1,0 0 42,1 0 1,-6 0 31,1 0 0,-1 0 11,5 0 0,0 0-4,1 0 0,-6 0 16,1 0 0,1 0-36,8 0 0,-4 0 5,4 0 0,4 0-120,0 0 0,-1 4 61,2 1 0,0 0-109,4-5 0,-1 0 127,-3 0 0,3-2-14,-4-3 1,4 2 31,2-6 0,-6-1-6,1-4 1,-2 5 8,2-1 0,1 7-29,-6-2 0,2-1 169,-3 1 0,0 0-126,6 5 0,-7 0 5,2 0 1,3 0-15,2 0 0,-2 0-2,2 0 0,-1 0 3,6 0 0,-1-1-2,1-4 0,-6 4-21,1-4 0,-2 3 17,2 2 1,1-5 98,-6 1 1,5-1-106,-5 5 1,1 0-8,-1 0 1,-3 0-7,3 0 0,-3 0 3,-2 0 0,0 0 6,0 0 0,1 0-4,-1 0 0,0 0-4,0 0 0,-3 0 14,3 0 1,-7 0-1,7 0 1,-3 0 20,3 0 1,1-5 3,-1 1 1,0-1 3,0 5 0,5 0 4,0 0 0,0 0-19,-5 0 0,5 0 3,0 0 1,5 0-161,-5 0 155,6 0-1,-9 0 0,9 0-141,-6 0 0,5 0 70,-5 0 1,1 0-13,-1 0 1,-3 0 38,3 0 1,-3 0 3,-2 0 0,0 5 31,0-1 0,-4 1 107,-1-5 1,1 5 27,4-1 0,-4 3-69,-1-2 1,1-4-43,4 4 1,0-4 14,0-1 0,2 0-62,3 0 1,-3 0 40,3 0 0,1 0-10,-1 0 0,5 0-19,-5 0 0,0 0-10,-5 0 1,0 2 55,0 3 1,-4-4-33,-1 4 0,1-3 4,4-2 1,0 0 75,1 0 0,-1 4 156,0 1 0,0 0-214,0-5 0,2 0-1,3 0 0,-1-5-21,5 0 0,1-6-119,4 2 0,1 1-70,-1-2 0,1 1 104,-1-5 1,7 0-75,3-1 0,-2 6 100,2-1 1,-2 7 15,2-1 1,-1 2 29,-4 2 0,-8 0 25,4 0 1,-4 0 0,3 0 0,-4 0 153,0 0 1,-5 2-35,4 2 0,-5-2-61,1 3 1,1 1-4,-1-1 1,6-1-18,-1-4 0,3 0-35,1 0 0,2 0-14,4 0 0,0 0-19,4 0 0,3 0-12,-3 0 0,-1 0-14,0 0 0,-5 0-64,1 0 0,2 0 84,-2 0 1,-4 0-4,-6 0 0,1 0 16,4 0 1,7 0-1,3 0 0,3-1-5,2-4 0,4 3 3,1-2 1,4-3-2,-5 3 1,5-6 1,-4 5 1,-1-4-24,-4 4 0,-1 0 24,1 5 1,0 0-143,-1 0 0,6 0 126,-1 0 0,5 0-30,-4 0 0,-1 0 29,-4 0 1,-5 2 8,-1 3 1,-5-4 10,1 4 0,2-3 15,-2-2 1,2 0 111,-2 0 1,5 0-131,9 0 1,-2 0 55,2 0 0,0 0-37,-4 0 1,1 0 6,-10 0 0,2 4-41,-8 1 0,4 6-138,-8-1 1,-4 1 140,-1-2 1,-3 4-7,-2-4 1,0-1 32,1 2 1,3-6-29,1 6 0,0-7 61,-4 2 0,5-2-54,4 2 0,1-4 99,-1 4 1,3-3-75,-4-2 0,4 0 7,2 0 1,-2 0-14,-4 0 0,4 0-13,-3 0 0,-2 0 43,2 0 0,-2 0-34,1 0 0,3-5 113,-7 0 1,4-1-51,-4 1 1,7 4 18,-3-4 0,-1 3-26,2 2 0,0 0 9,4 0 1,1 0-58,-1 0 0,-1 0-8,-3 0 0,2 0-58,-2 0 0,-2 0 91,2 0 1,-7 0-581,2 0 0,-3 0 46,-2 0 502,1 0 0,5 0 0,2 0 0</inkml:trace>
  <inkml:trace contextRef="#ctx0" brushRef="#br1">6100 10662 8347,'-8'-9'-1381,"3"-1"1722,-3 1 92,0-5-340,1 6 0,-5-5 34,8 4 1,-7-2-64,1 1 0,-2-3-121,-3 4 1,1-2 86,0 1 1,-2-2-20,-3 2 1,-3-2-13,-6-2 0,-1-1 70,1 1 1,-7 1-229,-3 4 211,-3-4-52,-2 12 1,1-6 16,-1 7 0,2 0 29,3 0 0,-1 0-1,5 0 1,-4 0 59,5 0 1,-5 0 12,5 0 1,-6 0 55,1 0 1,-5 0-109,-4 0 0,2-1-111,-2-4 1,3 2 127,1-7 0,5 3-2,0-3 1,7-1-78,-2 6 0,-2 1-152,2 4 1,-7 0 99,2 0 0,-8 1 2,-1 4 1,-11 8-130,1 5-877,3 8 1039,-1-4 0,11 8-84,-4 3 76,4-3 31,1-2 0,7-2 1,3-7 0,3 0 63,1-5 1,2 0 152,4 0 0,-3 1-117,7-1 1,2 0 91,8 0 1,-2 5 953,6 0-1075,0 6-20,-1-3 1,4 7-51,-3-1 0,10 1 36,5-1 1,4 5-123,5 1 1,1 0 104,4-1 1,3-4-17,-3-1 1,7-1 43,2-8 1,7 0 5,-2-5 1,9-1 142,5-4-1561,10-2 1388,15-1 0,-1-4 12,-33 0 1,-1 0 0,36-6-193,-38-1 1,0 0 0,38-3 164,-36 3 0,1 1 0,1 2 0,1 1 19,4-2 0,1 1 0,-4 1 0,0 0 13,-3 1 1,-1 0 0,39 0-44,-6 0 1,1 0-7,-33 0 0,0 0 1,37 0 17,-37 0 1,0 0 0,32 0 16,-4 0 0,-12-1 138,7-4 1,-9-3-157,5-6 1,-2-2 49,1-3 0,-9 3-30,1-3 0,-8-3 7,-2-1 0,-11-3-64,-4 3 1,-9-4-2,0 3 0,-10-1 605,-4 1 1,-3-7-574,-2 2 0,-8-3 126,-6 4 1,-7 0-234,-7-1 1,-7 1-58,-3-1 0,-9 2 115,-5 4 0,1 2-13,-1 7 1,1-5 46,-1 0 1,5 0 3,9 5 1,-3 0 30,3 0-59,3-1 127,0 1 0,7-5-269,-1 0 1,7 0-204,3 5 0,4-5-361,0 0 0,8 0 732,2 5 0,10 0 0,2-1 0</inkml:trace>
  <inkml:trace contextRef="#ctx0" brushRef="#br1">3242 12482 8241,'-9'0'-490,"-1"0"319,1 0 172,-6 0 0,1 0 54,0 0 0,0 5-155,0-1 1,-2 3 169,-3-2 0,3-4-120,-3 4 1,3-2 109,2 2 0,-5-4 24,0 4 1,0-3 75,5-2 0,-7 1-109,-2 4 0,-4-3 26,-2 2 0,-1 4-42,-3 2 0,-3 2-2,-7 3 1,-4-1 5,-1 0 1,6 0-19,4 0 0,6 1-32,-1-1 1,3 2 57,2 3 0,6-4-32,3 4 1,3-3 39,2-2 1,-1 2 7,1 3 1,0-3-21,0 3 0,1 1 5,4-1 1,-4 7 12,3-3 1,-1-1-20,2 2 1,-2 0-61,6 4 62,0-6-9,5 5 1,0-9-47,0 5 1,7-4 1,2 5 1,4-7-7,1 2 0,2 2 2,3-2 0,-2 4 1,7-4 0,-5 5 17,5-5 0,-1 6 2,6-1 0,4 3 123,0 1 1,11-1-73,-1-3 1,7 1 95,-2-6 0,6 0-210,-2-5 0,-2 4 88,2-4 1,1 3 27,3-7 0,3 2 8,2 3 1,9-3-218,6-2 0,-4 2 195,0-2 0,-16 2-33,6 3 1,-5-1 33,4 0 1,1 0-4,9 0 0,-3-4 25,8-1 1,-10-1 16,-4 2 1,-4 1-1,-1-6 0,6-1 2,4-4 0,7 0-63,2 0 0,4-1-5,-4-4 1,0 2-78,-5-7 0,-3 3 110,3-3 1,3-1-32,-31 8 0,0 1 1,-1 0-1,-1-1 29,40 3 1,-5 0 0,-10 0 1,1 0-61,-1 0 0,5 2 0,-31 0 1,1 1 0,36 0-15,-6 6 0,-6-1-5,-4 2 0,-1 1-25,2-6 0,-2 1 61,6-1 0,1-4-84,4 4 1,-2-3 36,-2-2 0,-4 0-7,-6 0 0,0 0 28,0 0 1,1 0 0,4 0 1,2 0-3,7 0 1,-6 0 5,-3 0 1,-5 0 14,-5 0 1,-2 0-22,-2 0 1,-2 0-3,6 0 1,0 0 19,5 0 1,0 0-9,-1 0 1,-5 1 18,-4 4 0,-2-2 7,-3 7 1,-4-6-28,0 6 0,-5-6 5,5 6 1,0-7 43,5 2 1,6-4-43,3-1 1,-2 0-97,3 0 1,-6-1 69,5-4 0,-6-1 250,1-4 1,-2-1-200,-3 7 0,7-8 3,3 3 1,4 3-19,0 1 0,0-1 8,-4 1 1,2 0-29,-7 5 1,-1 0 18,-8 0 0,-2 0-118,-3 0 1,-3 0 67,3 0 1,4-5 29,1 1 0,3-7 8,1 1 1,1-3-11,0-1 0,-1-5-8,1 0 0,-5 0 4,0 5 0,-8-2 6,-2-3 0,1 4 4,-6-4 1,0 3 19,0 2 0,-5-1-15,1 1 0,-4 2-3,0 2 0,-1-3-55,0 4 0,0-2-120,0 1 1,-4-2 161,-1 2 1,-4-7 0,5-2 0,-7-5 54,2 5 0,1-4-72,-1 4 0,-1-5 261,-4 5 0,0 0 15,0 5 1,-1 0 10,-4-1 0,2 3-90,-7 2-64,1-2 0,-5 5-94,-1-2 1,1-4-183,0 4 1,3 1-78,-3-2 0,3 1 121,-8-5 1,3 0-20,2-1 1,-5 0 144,0-4 0,-5 3 147,5-3 1,-6 3-132,1 2 0,-1 1 162,1 4 1,-7-2-100,2 6 0,-7-5 128,3 6 1,-7-3-276,2 3 1,2 2 112,-2-3 0,5-3-226,-5-1 1,6 1 27,-1-1 1,-2-1 23,2-4 0,-6 0 90,1-1 0,-5 6-19,-4-1 0,-4 1 58,-6-5 0,2 4 170,3 1 1,-2 6 3,7-2 0,-1-1-99,6 1 1,-2 0 27,-4 5 0,1 0-42,-10 0 0,2 0-17,-12 0 1,12 0-26,-2 0 0,5 0-14,0 0 0,3 0-4,6 0 1,-6 0-2,-3 0 0,-5-5-100,-4 1 0,1-1 120,-7 5 0,12-2 6,-2-2 0,8 2-2,-3-3 1,6-1 1,-1 1 1,-2-1-1,1 1 0,-10 4 1,1-4 1,-3 2 10,3-2 1,2 3-20,3-2 1,3 2-19,6 2 0,-1 0 22,-4 0 0,3 0 16,-7 0 0,-2 0 42,-8 0 0,9 0 3,-4 0 0,6 0-17,4 0 1,-1 0 16,10 0 0,-1 0-50,1 0 1,-3 0-4,3 0 1,-5 0-102,-4 0 0,3 0 114,-4 0 1,1 0-112,4 0 1,-3 0 201,9 0 0,2 0-125,2 0 0,3 0-15,1 0 0,1 0-1,-1 0 1,1-5-8,-1 1 1,1-1 12,0 5 1,-2-5 13,-4 0 0,4-1 70,-3 1 0,3 4 42,2-4 1,-1 2-91,1-2 0,1 3-3,3-2 1,-1 2 17,6 2 1,-1 0 12,1 0 0,3 0 4,-3 0-24,3 0 0,2 0-40,0 0 1,-1 0 34,1 0 0,5 0-34,-1 0 0,1-5-4,-5 1 0,4-1-11,1 5 1,-1-2 21,-4-2 1,4 2-12,1-3 1,-1 4 27,-4 1 1,0 0 17,0 0-41,0 0 1,-1-5 9,1 0 1,0 1-6,0 4 1,-1 0-36,1 0 0,0 0-4,0 0 0,-2-5-21,-3 0 0,8 0-14,-3 5 1,3-4 65,-3-1 0,-1 0-7,1 5 1,0-5 11,0 1 0,-1-1-37,1 5 4,6 0 279,-4 0-177,4 0 1,-6 0-27,-1 0 1,6 0-19,-1 0 3,1 0-27,-5 0 1,-1 0-5,1 0 1,5 0-56,-1 0 0,6 0 55,-6 0-69,1 0 0,-6 0 64,1 0 3,0 0 1,0 0 14,-1 0 0,6 0 3,0 0 0,-1 0 25,-4 0 0,4 0 55,1 0-75,-1 0 1,-4 0 0,0 0 0,0 0-22,0 0 0,-1 0-27,1 0 0,0 0-7,0 0 0,-1-5 35,1 0 1,0 1-8,0 4 0,0 0 3,-1 0 0,1 0-5,0 0 1,0 0 32,-1 0-28,1 0 0,0 4 3,0 1 0,4 0 16,1-5 3,-1 0 0,-4 5 1,0-1-15,6 1 0,-5-5 0,10 0 0,-6 0 0,6 0 0,-4 0-3,1 0 1,3 0-35,-7 0-3,7 0 37,-9 0-1,10 0-1,-11 0-4,12 0 25,-12 0-25,12 0 25,-6 0-13,1 0-1,4 0 1,-6 0 23,4 0 2,2 0 11,-11 0 0,10 0 50,-6 0 67,6 0-114,-4 0-56,1 0-10,4 0-169,-4 0 199,0 0-23,4 0 42,-10 0 0,8 0 1,-5 0 1,4 0 68,-4 0 0,4-1-91,-4-4 0,4 3 307,-5-3-224,7 4 0,-8-1 106,6-2-49,1 2-8,-3-4-136,6 6-4,-6 0 0,6 0-340,-4 0 235,3 0 1,-5 0-129,2 0 0,2-5-105,-7 0 1,1-4-81,-5 4 0,-1-5 159,1 6 1,0-6-35,0 6 297,6-1 0,-11 5 0,3 0 0</inkml:trace>
  <inkml:trace contextRef="#ctx0" brushRef="#br1">10834 12610 8431,'-8'0'631,"15"0"0,9 0-323,12 0 1,2-2-48,3-2 0,5-11-522,10-8 0,-3-4-130,7-2 0,-7 3-162,-3 2 0,-5 0-260,-9 10-228,-6-3 797,-1 15 0,-20 8 244,-5 13 0,-20 13 0,-6 4 0</inkml:trace>
  <inkml:trace contextRef="#ctx0" brushRef="#br1">11019 12837 8114,'-14'24'-30,"0"0"0,6-12 20,3 3 357,4-11 0,2 0-118,4-14 1,9-1-270,10-13 95,9 1-188,3-6 1,2 1-141,0-1 0,-5 6 165,5-1-871,-13 7 482,2-4 497,-12 13 0,-1-4 0,0 4 0</inkml:trace>
  <inkml:trace contextRef="#ctx0" brushRef="#br1">11204 12624 8114,'0'10'-2,"0"-1"1,0 1 189,0 4 0,0 6 19,0 4 0,-5 9-30,1 5 0,-6 3-19,5 2 1,-6 6 55,2 3 1,2 2 12,3-2 1,2 1-287,2-5 56,0-1 48,0-4 0,2-8-641,2-7 0,0-3-421,5-10-340,1 2 899,-3-15 458,0-9 0,-14-9 0,0-12 0</inkml:trace>
  <inkml:trace contextRef="#ctx0" brushRef="#br1">10664 12439 8137,'0'-14'-1148,"0"6"987,0 2 383,0 6 1,4 6-289,1 4 0,2 7-67,-3 2 1,-2 6 132,3-1 0,2 3 0,1 1 0</inkml:trace>
  <inkml:trace contextRef="#ctx0" brushRef="#br1">10664 12681 8137,'1'10'-792,"4"-1"596,3 0 0,6 4 498,0-3 0,-4 2-328,-1-2 1,-4 2-179,5 3 1,-7-1 21,1 0 0,-2-5 95,-2 1 1,0-1 110,0 6 1,-6-6-58,-4 1 0,-2-1 5,-3 5 1,1 2 24,0 3 0,0-3 146,0 3 0,-1-3-42,1-2 0,6 0 220,3 0 1,4-4-49,1-1 0,1-6-131,4 2 0,3-2-6,6 2 0,7-3-58,3 2 0,-2 3-8,1-3 1,-4 6-1,5-5 0,-7 6-187,2-2 0,-3 2 142,-2-1 0,-6 2-138,-3-2 0,-3 2 154,-2 3 1,0-1-21,0 0 0,-2 2 19,-3 3-19,-3-3-17,-12 4 0,-2 1 5,-7 2 1,1-1-19,-1 2 1,-4-6-15,0 1 1,0-8 17,4-2 1,1-6-8,0 2 0,1-3 316,3-2-299,3 0 5,7 0 194,6 0 7,2 0-121,6 0 0,3 4 112,7 1-108,5 6-38,14-3 1,7 6 50,7 0 1,1 1 72,8-1 1,0-6 137,5-4 0,0 3-1522,0-2 1106,0-1 72,6-10 1,0-2-192,4-6 1,1 0-396,-7-1 0,-7 1-931,-11 0 1543,-1 0 0,-12-2 0,3-3 0,-3-3 0</inkml:trace>
  <inkml:trace contextRef="#ctx0" brushRef="#br1">11830 12397 8527,'14'0'294,"2"0"-275,3 0 1,-4-5-183,4 0 0,3-11-8,2 2 1,-3-8-132,-2 3 1,-4 0-304,0 5 605,-1 0 0,-6 6 0,-2 2 0</inkml:trace>
  <inkml:trace contextRef="#ctx0" brushRef="#br1">11517 12909 8091,'-7'15'0,"6"4"0,-4-17 0,10 3 0,4-10 701,10-5 1,5-4-228,9-5 1,10-3-766,9-6 0,2-2 32,-2-4 0,-5 6-71,-9 0 0,-8 5 58,-6 9 0,-7 2-723,2 2 587,-3-2 408,-2 10 0,-6-11 0,-2 5 0</inkml:trace>
  <inkml:trace contextRef="#ctx0" brushRef="#br1">11901 12525 8091,'8'6'-509,"4"2"0,-10 12 1425,3 4-367,-4 3-250,-1 8 0,0 3 134,0 9 0,0 4-185,0 5 1,0 1 8,0 0 0,0 5-73,0-1 1,0 1-174,0-5 1,0 0-256,0 0 0,0-4 219,0-5 1,0-7-863,0-13 227,0-6 292,0-8 1,-6-10 21,-4-14 0,2-10-74,-1-14 0,-5-7 420,-5-1 0,-7-1 0,4-6 0</inkml:trace>
  <inkml:trace contextRef="#ctx0" brushRef="#br1">11645 13065 8091,'-8'14'2,"3"0"0,-1 5 176,1 0 1,-4 0-31,4-5 1,-5 5-277,6 0-710,-1 0 550,-1-5 288,4-6 0,-4-8 0,6-8 0</inkml:trace>
  <inkml:trace contextRef="#ctx0" brushRef="#br1">11759 12980 8091,'28'-10'308,"0"1"1,1 4-123,-1-5 0,1 7-130,-1-1 0,-1 2 52,-3 2 0,1 0-181,-6 0 1,5 0-432,-5 0 504,0 0 0,-5-6 0,0-2 0</inkml:trace>
  <inkml:trace contextRef="#ctx0" brushRef="#br1">12185 12368 7924,'0'15'-54,"0"-1"0,0 0 439,0 0 1,-2 2-270,-2 3 1,1-2-200,-7 7 1,1-7-47,-6 2 1,6-8 116,-1-1-201,7-7 72,-9 3 0,12-6-159,0 0 0,1-6 113,9-3 1,4-4-79,5-1 0,1-1 142,-1 1 0,3 0 64,7 0 1,-5 6 169,-1 3 1,-1 4-74,2 1 1,-3 0 104,-7 0 1,-1 1 129,-4 4 0,-3 3 81,-6 6 1,0 7-54,0 2 1,-8 6-1,-6 4 0,-2-2-158,-7 7 0,-1 2-217,-4 7 1,-1-3-384,1 4 0,-1-4 246,1-1 1,6-7-411,3-3 349,-3-3 272,6-8 0,-5-1 0,7-7 0</inkml:trace>
  <inkml:trace contextRef="#ctx0" brushRef="#br1">12185 12752 8047,'22'-14'0,"5"6"-318,-3 3 0,-4 4-983,-1 1 1301,-3 0 0,-2 0 0,0 0 0</inkml:trace>
  <inkml:trace contextRef="#ctx0" brushRef="#br1">12413 12738 8047,'0'14'0,"-2"0"-200,-3 1 1,-3-1 275,-6 0 1,-2 2 327,-3 3 1,2-2-343,-7 7 1,1 0-252,-6 4 0,5-4 117,1-1 1,5-1 31,-1 2 1,8-3 0,2-7 1,6-5 85,-2 1-230,3-7 1,4 3 49,3-6 0,3-1 43,6-4 1,6-8-4,4-6 0,3-4-14,1 4 1,6-5 0,-1 5 1,5-1-13,-5 1 0,0 3 107,-5-3-70,-5 9 26,3-2 1,-10 10 838,3-3-452,-9 4 1,-4 12 89,-6 3 0,-2 10-101,-2 0 1,-9 7 69,-6 2 1,-8 7-191,-1-2 1,-2 7-2,-8 3 0,0 4-726,-5-5 1,2 6 433,3-6 0,0-1-649,10-8 0,-2-5 57,11-10 684,-6-8 0,12-9 0,-6-6 0,0 0 0</inkml:trace>
  <inkml:trace contextRef="#ctx0" brushRef="#br1">12171 13051 8047,'14'1'157,"0"4"1,5 3 300,0 6 0,0 2-26,-5 3-432,7 3 0,1 0 0,6-1 0</inkml:trace>
  <inkml:trace contextRef="#ctx0" brushRef="#br1">12697 12269 8019,'6'14'-633,"-4"5"539,3 0 0,1 5 389,-1-5 1,1 6-224,-1-1 0,-2-4-143,6-1 0,-4-3-183,4-2-131,1 0 1,4-6-226,0-3 610,1-10 0,-1-3 0,0-6 0</inkml:trace>
  <inkml:trace contextRef="#ctx0" brushRef="#br1">13010 12127 8024,'12'15'312,"-2"4"0,1-3-249,-6 3 0,4 2-292,-4-2 0,1 4-36,-1-4 1,-4 0-798,4-5 1062,3-6 0,0-1 0,6-7 0</inkml:trace>
  <inkml:trace contextRef="#ctx0" brushRef="#br1">13351 12155 8024,'-2'22'-213,"-2"7"1,-4-1 268,-7 5 0,0-3 318,-4-1 1,-2-1-268,-3 1 1,-9 4-220,0 0 1,-3-2 210,-7-7 0,4-2 0,-9-3 1,-1-8-852,2 3 0,-1-9 752,6 0 0,-1 3 0,1 0 0</inkml:trace>
  <inkml:trace contextRef="#ctx0" brushRef="#br1">12597 12482 8024,'10'2'-21,"-1"2"0,1 4 148,4 6 1,-5 5 191,1 0 0,-1 7-181,6-3 1,-6 4-132,1 2 1,-7 4 245,2 0-532,-4 6 230,-1-9 0,0 10 24,0-7 1,0 0-154,0-4 1,0-2-176,0-4 171,0-9-331,0-7-163,0-7 406,0-13 40,0-9 0,6-16 230,4-9 0,3-2-69,1-3 1,6 1-68,4 4 1,11 4 179,7 0 0,3 4-70,7 11 0,-5-3 464,5 13 1,-6-1-40,1 4 1,-4 1 107,-5 0 0,-3 6-179,-7 3 0,-4 4-102,0 1 1,-9 1-195,0 4 0,-7 3-264,-8 6 1,0 7-26,0 2 0,-7 1 147,-2 5 1,-10-4-1044,-5 8 1153,-3 3 0,-8-6 0,-1 5 0</inkml:trace>
  <inkml:trace contextRef="#ctx0" brushRef="#br1">12839 12866 8024,'0'8'138,"0"-2"0,13-12 75,6-4 1,8 4-135,6 1 150,-3-3-206,11 7 1,-10-10-175,7 6 0,-12 0 182,-3 5 0,-5 0-56,-4 0 1,-6 2 9,-4 3 1,-2 2-266,-2 8 1,-2 0-82,-2 4 1,-4-1 164,-6 5 0,-5-5-156,0 1 291,0-3 29,5-2 0,-1 0 90,1 0 1,6-4-76,3-1 1,4-4 18,1 4 0,6-5 202,4 0 0,9 3-49,4-3 1,4 3 18,2-3 0,-6 3 1,1 2 1,0 4-54,4-4 1,-6 9 12,-3 1 1,-9 4 104,-6-4 1,-2 7-163,-2-3 1,0-1 3,0 2 1,-6-5 54,-4 5 1,-7-7-27,-2 2 1,-6-5-194,1-4 1,-3 1 85,-1-6 0,-2-1-52,-4-4 0,9-11 72,-3-3 1,10-10-13,4 1 0,6-4-100,8-2 1,8 1 25,6-1 1,8 1-464,12 0 0,4-2 40,9-4 485,-3 4 0,5-11 0,-6 5 0</inkml:trace>
  <inkml:trace contextRef="#ctx0" brushRef="#br1">13877 12283 7979,'14'-22'-241,"0"3"-204,1 9 0,4-1 329,0 7 1,1-6 167,-1 5 1,-3 1-264,3 4 71,-3 0 1,-2 4 138,0 1 0,0 6 261,0-1 0,-1 7 7,-3 2 1,1 8-56,-7 1 1,1 7-36,-5 8 0,5 1-3,0 3 1,-1-1-64,-4 6 1,0 7-112,0 7 0,0 7 180,0-2 1,0 1 17,0-10 1,0 0 162,0-5 1,0-7-144,0-3 1,0-4-58,0-5 0,0-5-308,0-9 120,0-4 1,-1-7-2,-4-3 0,-3-7-31,-6-13 0,0 1-285,-1-10 0,0-3 346,-4-2 0,-2-9-100,-3-5 98,-2-3 0,3-8 0,-5-2 0</inkml:trace>
  <inkml:trace contextRef="#ctx0" brushRef="#br1">13905 12610 7979,'10'0'129,"-1"0"-430,1 6 514,4 2 0,-6 11 422,-3 0 1,-4 6-382,-1-1 0,-6 4-314,-4 6 0,-4 0 109,-5 4 0,-1-1-148,-4-4 1,-1-5-260,6 1 219,0-7 84,5-8 0,4 0-9,1 0 1,6-4 36,-2-1 0,10-5-43,4 0 0,8-2 68,2-2 0,7-6 23,-3-4 0,9-4-140,1-5 1,7 2-152,-3-7 1,9 5-367,2-5 1,4 5 635,-5-4 0,7-1 0,-4-5 0</inkml:trace>
  <inkml:trace contextRef="#ctx0" brushRef="#br1">14773 12809 7907,'8'0'565,"3"-2"167,-7-2 0,6 1-439,-5-7-880,6 7 587,-10-3 0,6 6 0,-7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7294 8288,'29'-52,"-1"0,0-7,1 7,-1-1,1 1,-1 3,1 6,-1 2,0 3,-5 3,3 7,-10-1,11 1,-17 6,2 8,-12 7,13 1,-4 4,12-4,-7 6,7 6,-6 2,12 25,-1 8,2 16,-3-3,-4-7,3 1,-4 6,7-10,-5 5,6-3,1-4,-7-9,5-12,-11-7,4-6,-12-2,5-12,-12-8,6-8,-7 0,-7 1,-1 0,-6-1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7906 8587,'-43'44,"10"3,9 15,10-5,3 11,-4 3,4 1,2-31,-1-1,3 0,-1 1,-2-2,1 1,-10 35,0 3,5-2,4-35,1 0,-1-1,1 0,-1 3,1 0,1 1,1 2,0 1,0 0,0 5,0 1,0-2,0 0,0 4,0-1,0 2,1 0,1 2,1-2,-2-3,0-2,4-5,0-1,-1-3,1-1,2 35,0-13,0-20,0-38,0-29,0-38,0 15,0-5,0-10,0-4,0-11,0-3,2 26,0 0,0-2,1-3,0-2,1 1,0 1,0 1,0 0,1 1,0-1,0 2,2-24,1 2,2 6,-1 2,-1 8,-1 2,0 2,0 3,1 9,-2 3,-4-20,10 25,-12 32,0 34,-1 20,-9 18,7 8,1-29,-1 0,2 2,1-1,0 4,0 0,0 0,0 1,-1 1,2 0,1-1,0-1,1 3,-1-1,3-2,0-1,-3-1,0-1,2-3,-1-1,-1-2,0-2,2 36,5 0,-6-10,2-8,3-6,-7-15,12-14,-3-22,1-33,-2-43,-3 28,-1-3,-2-12,-1-2,3-6,-1-1,-1-5,-1-2,1 25,1-1,-1 0,-2 0,0-1,1 1,2 0,0 0,-1 1,2-21,0 3,-1 5,0 1,1 6,-1 2,-2 10,-1 2,4-25,-3 19,-2 24,-19 83,6-4,-1 3,0 5,4-7,1-1,-1 1,1 0,1 2,0 0,1 2,0 1,0 3,1 0,1 2,1 0,0-5,1-1,3-1,0-1,0 1,0-1,0 1,0-1,2-1,1-1,-1-2,1-1,3 30,-1-17,-4-10,6-16,-2-42,-1-32,-1-1,-1-6,-2-12,0-4,0-8,0-3,0-7,0-3,0 25,0-1,0-1,0-2,0 0,0-1,0-4,1-1,0 0,0 2,1 0,-1 1,0 5,-1 0,1 2,1-25,1 3,-2 14,-1 3,0 9,0 2,0-25,-8 42,-6 34,-6 42,5 0,1 6,-3 10,-1 4,-1 10,0 3,6-22,-1 1,0 0,0 6,-1 0,2 0,0-1,2 0,0-1,1-3,0 0,2 1,-1-1,2 0,0 0,0 24,0-1,0-1,0-1,0-4,0-2,0-4,1-2,1-2,1-1,-2-5,1 0,2-1,1-1,-3-7,0-1,3-2,0-2,-3 30,-1-28,-1-42,-2-45,3 2,1-6,2-19,1-5,0 12,0-2,1-1,1-8,0-1,0-1,0-6,0-2,0-1,0 16,0-2,0 0,0 1,1 0,1 0,0 0,0 0,0-2,-1 1,2-1,0 1,1 2,1 2,0-1,0 2,2-19,1 2,1 2,-1 9,0 2,1 2,-1 8,-1 2,2 3,4-9,1 6,1-22,-2 105,-13 47,-3-16,-2 6,-1-14,0 2,-1 1,2 3,0 1,-1 1,0 4,-1 1,1 0,1 1,0 0,1 0,1 0,0 1,0-1,-1-1,0-1,1 1,1 0,0 0,1-1,-1-1,0-1,1 0,1 0,0 0,0-1,0-5,0-1,0 0,0 21,0-1,1-2,0-1,1 0,0-1,-1-7,0 0,1-4,1-2,-2-6,1-1,0-5,1-2,-2 24,6-13,-1-76,3-40,-4 6,-2-7,0 8,1-4,-1-1,0-4,1-1,0-3,0 8,1-1,0-2,0 1,2-18,1-1,0-1,0 17,0-2,1 0,0 2,2-17,2 2,1 0,1 3,1 2,0 1,-2 11,0 2,1 1,-1 5,0 1,0 3,4-8,-1 4,7-22,-4 29,-7 56,-4 39,-2 29,-7-22,0 4,0 4,0 2,0 12,0 2,0 0,0 0,0-22,0 0,0 0,0 2,0 0,1 0,1-1,-1 1,1-1,-1 0,0-1,0 0,2 2,0 0,1-1,-1-3,0 0,0 1,1-1,1 0,0 0,0 1,0-1,0 0,-1-1,1 0,0-1,2 23,0 0,0 3,0-2,0-7,0-2,0-6,1-1,-1-5,0-3,0-9,0-3,7 29,10-54,0-35,-11-15,-3-10,-1-21,-3-7,-1 15,-1-2,1-2,0-10,-1-2,1-1,-1 15,-1-1,1-1,-1-1,1-4,-1-2,1 0,-1 0,1-1,0 0,0 0,0 0,1-2,-1-1,1 1,0 0,0 3,1 1,-1 0,1-1,1 0,0-1,1 2,-1 1,1-9,0 3,-1 1,2 1,-1 2,-1 2,0-9,-1 5,1 16,0 4,-2-20,-12 66,-12 37,4 3,-1 7,-3 14,0 4,1 9,1 4,6-18,0 1,0 1,1-1,0 1,2 0,-1 6,1 2,1-1,0-1,0-1,0 1,2-3,0 1,1 0,1 0,0 0,0 0,-1 0,1 0,0-1,2-3,0 0,0-1,-1 3,1 1,-1-1,2-2,0 1,0-1,2 23,1-1,-2-25,0-1,0 0,4 20,0-1,-3-3,0-1,3-4,0-2,-1-11,0-2,0-5,1-4,8 15,-7-21,4-35,-4-41,-5-1,-2-6,1-16,0-5,0 13,0-3,0-1,0-7,0-1,0-1,0-2,0-2,0-1,0-5,0-2,0 1,0 3,0-1,0 1,0-2,1-1,0 2,0 4,0 2,1 0,0 5,1 0,0 2,1 5,1 1,0 3,2-14,-1 5,-1 18,0 4,1-18,-9 39,-7 31,-6 42,2-7,0 6,-1 16,2 4,3-16,0 2,1 0,1 2,1 1,0 1,0 3,1 0,0 1,1-4,0 1,1-1,0 3,1 0,0 1,1 1,-1 1,0-1,2-2,-1 1,1-2,0-3,1 0,-1-1,-1 23,-1-1,0-6,0-1,1-2,-1 0,-1-2,-1-1,3-6,-1-1,-2 1,-1-2,2-7,-1-2,-1-5,-1-3,-7 28,0-19,-16-39,-4-32,12-12,2-9,0-20,2-8,3 12,-1-3,1-2,-1-8,0-2,1-2,-1-4,0-1,2-2,3 14,2-2,-1 0,2 0,0 0,0 1,2-1,-1 0,2 0,0-1,0 0,1 1,1-2,1 1,0 0,0 0,0 3,1 0,0 1,0 2,0-15,1 2,0 2,-1 9,1 1,1 4,1-15,0 6,1 16,-1 6,3-14,-18 59,-6 45,7-5,1 6,-2 15,2 5,-3 12,1 3,5-23,0 1,0 0,1 5,0-1,1 1,-1 0,1 0,0-1,-1 0,1-1,0 1,1-1,0 0,1 0,-2 0,0 0,0-2,3-3,0-2,0 0,-3 27,1-2,0-6,0-1,-1-4,1 0,3-3,-1 0,-1-6,-1-2,2-6,1-1,0-5,0-3,2 30,0-18,0-12,0-60,0-29,0 4,1-7,1-15,1-5,-2 17,0-3,0-1,2-8,0-2,0-2,-1-4,-1-1,1 0,1-1,0 1,1-1,0-2,1 0,0 1,1 3,0 1,1 2,-1 8,1 2,-1 1,-1 4,-1 2,1 2,1-7,1 5,-2 12,-1 3,2-16,-1 63,0 34,-2 2,-1 6,-2 16,0 5,2 7,2 2,-1-19,0 1,1 0,-1-2,2 0,-1 1,1 4,-1 1,1-2,2-6,0-2,0 0,0-1,1-1,1-2,4 19,2-3,1 2,1-2,1-13,1-3,1 0,2-4,15 21,-4-21,3-18,2-16,-3-24,-2-23,-3-36,-15 19,-2-5,1-13,-1-4,-4 17,-2-2,1-2,0-7,-1-2,0-1,0-6,-1-1,0-1,-2 14,0-2,1 0,-1 1,2 0,0 0,0 0,0 0,-1 0,-1 1,1 0,0 0,1 0,0-1,0 1,0 2,0-14,0 2,1 0,0 0,2 1,-2 3,-1 12,0 1,0 4,3-15,1 6,-5 11,-1 10,1 11,-10 39,-3 50,1-9,0 7,0 8,0 2,-1 4,2 3,2-19,2 1,0 0,0 3,0 0,1 0,0 1,1-1,-1 0,1-2,0 1,0-1,2-3,0 0,1-1,1 25,1-1,2-1,0 0,3-3,-1-1,-1-1,0-2,1-5,1-2,0 0,1-1,-2-6,1-3,-1-3,1-2,-3-2,0-2,2 34,1-17,-7-18,8-32,-6-35,-1-47,-3 9,-2-9,1 14,0-3,-1-3,-1-12,1-3,-1-1,2 17,-1 0,1-1,0-1,-2-6,1-1,0-1,0 1,0-2,1 0,0 0,1-1,0-1,0-1,0-1,1 2,-1 3,1 0,1 0,0 1,1 0,1 0,0 1,0 2,0-10,0 2,1 1,0 4,1 1,-1 2,-1-14,-1 5,-1 18,-1 4,0-24,-15 95,-6 50,3-5,0 8,3-9,1 4,-1 1,1 5,1 1,0 2,2-11,0 2,1 1,0 0,1-1,0 1,0 0,0 1,1 4,0 2,0-1,0 1,1-2,0 2,0-2,1 0,1-3,1-1,0 0,0 1,0 2,0 1,1 0,0-1,0-7,1 0,0-1,1 0,0 2,0 1,1-1,0-2,1 14,0-3,0-1,1-5,0-2,1-1,0-8,-1-1,1-2,2 16,-1-3,-2-14,1-3,8 30,-11-74,2-37,-3-8,-3-9,-3-22,0-8,2 14,0-3,0-3,-1 10,-1-1,-1-2,2-1,0-5,0-1,0-1,0 0,0-2,1-1,0 0,-1 0,-1-4,1 0,-1 0,0-1,1 15,0 0,0-1,0 1,1-1,0 2,0 0,0 1,0-1,1 1,-1-16,0 1,1 1,0 2,1 7,0 1,0 2,-1 0,-1-14,0 2,0 4,2 14,0 3,0 4,-1-5,-1 7,-5-11,-4 120,2-3,1 9,3-4,2 6,1 2,0 8,2 1,0 2,1-16,0 1,0 0,0 0,1-1,-1-1,1 1,2 0,1-1,1 1,1-1,1-1,5 17,1-1,0 0,-2-1,1-1,0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11232 8828,'-77'-12,"6"2,6 17,21 23,6 22,8 19,18-28,0 4,-1 7,1 2,2 7,1 2,-1 7,1 2,1 1,2 1,2-22,1 1,0 1,0 3,0 1,0 1,1-1,2 0,-1 1,-1 4,0 0,1 0,0-5,1 0,-1 0,1-1,0-1,0 0,1 24,0-3,1-6,1-4,-2-8,1-3,3-11,-1-4,0 18,15-19,-7-76,7-37,-8 19,-3-5,-2-10,-2-3,-2 17,1-1,-1-2,2-3,-1-1,0-1,0-2,0 0,0 0,2-5,0 0,0 0,-1 0,1 1,0 0,0 1,-1 1,1 1,0 5,-1 0,1 2,2-20,1 2,-2 10,2 2,-1 8,0 1,0 9,0 3,7-14,-7 37,-7 28,-7 45,1-9,-2 5,1 4,0 2,0 11,0 4,0 7,1 3,3-19,0 2,0 0,-1 1,0 1,1 0,1 2,0 0,1 0,-1-4,0 0,0 1,0 1,0 0,1 1,0-3,1-1,-1 1,0 2,-1 1,0-1,2-7,-1-1,1-1,0 22,0-2,0-7,1-3,2-4,-1-2,-1-11,1-2,8 23,-7-19,14-44,-2-32,2-50,-9 11,-2-7,-1 18,0-2,-1-3,1-10,0-3,0-1,-1 0,1-1,0-2,-2 11,1-3,-1 0,1 1,1 1,0 1,0-1,1-1,-1-6,1-2,0 0,0 1,2 4,0 2,1 0,-1 0,2 3,-1 0,1 0,-1 1,3-15,-1 1,1 2,-1 9,1 1,-2 3,3-19,-2 5,-1 21,-1 4,0-22,-4 54,-10 42,-10 52,1-9,-1 8,6-20,-1 1,1 2,-2 7,-1 1,2 2,1 3,1 1,1 1,0 2,1 1,0 1,2-17,0 0,1 1,0-1,-1 18,1-1,0 1,1 1,-1 1,2-1,0-5,1-2,1 0,1-2,0-1,2 1,0-1,1 1,0-1,0-4,0-1,1 0,1-2,1 0,1-1,-2-3,1 0,0-2,6 17,1-4,-2-9,1-3,-3-10,1-4,15 25,-6-46,2-31,-2-58,-13 12,-2-8,-1 8,-1-3,0-1,-1-9,0-2,0-1,1-6,0-2,-1-2,-1 13,-1-2,0-1,0 0,1 0,1 0,0-1,0-1,-1-5,1-2,-1 0,1 1,0 1,0 0,1 0,0 0,-1 14,1-1,0 0,0 0,0 2,0-10,0 1,0 1,1 1,1 3,0 1,0 1,0 3,-1-10,0 3,1 3,1-16,0 7,-2 18,-2 8,-5 13,-3 60,-1 17,-2 11,0 0,0 6,0 3,1 7,0 4,1 1,1-13,0 2,0 0,1 0,1 2,0 0,0 1,1 0,-1 1,1 0,-1 0,1 1,1 2,1 1,0 1,0-1,0 0,0 0,0 0,0-1,0 0,0-1,0 0,1-1,1-1,0-1,1 0,0 0,0-3,0 0,1-1,0 0,2 16,0-2,1 0,1-1,0 0,0-2,-2-6,0-1,1-2,0-6,1-1,0-3,2 16,-1-5,1-12,-1-3,6 22,-1-19,0-60,0-34,-9-3,-2-7,0-18,-1-7,-2 17,0-2,0-4,-1-10,-1-4,0-1,2 17,-1-2,1 0,0-1,-2-6,1-2,0 0,0-1,0-2,1-1,-1 0,1-1,0 15,0-1,0 1,0-1,0 1,1-14,1 1,0 0,1 0,0 4,0-1,1 2,0 2,0 7,1 2,0 1,0 3,3-10,0 3,0 4,2-16,-1 7,-4 22,-1 6,3-17,-9 73,-3 38,0-3,-2 7,-3 12,1 6,2-17,1 2,0 2,0 4,2 2,0 0,0 3,2 1,0-1,0 1,0 1,1-1,2 1,0 1,2-2,-1-4,1-1,1 0,1 3,1 1,1-2,-2-5,2-2,0 0,0-2,2 0,0-2,3 21,0-4,-2-9,2-4,-1-9,1-4,-3-7,1-3,14 19,-7-19,13-35,-6-32,-10-8,-4-9,-2-17,-2-7,-2 12,-1-4,-1-1,2-12,-1-3,0-2,-2 16,0-1,-1-1,1-1,0-6,1-1,-1-2,0 1,0-3,-1 1,0-1,0-1,0-1,0-1,0 0,0 1,1 2,1 1,-1-1,0 2,0 0,0 0,0 1,1 3,0 9,1 2,-1 1,0 2,0-9,0 2,-1 3,4-12,-5 11,-19 3,-10 60,-10 69,15-3,1 10,5-15,2 3,-1 2,3-8,-1 1,1 1,0 0,1 3,1-1,0 1,0 2,1 6,0 2,0 0,2-1,-1-2,2-2,-1 1,2 1,1 2,2 0,-1 1,1-1,1-5,-1 0,1-1,1 1,1 1,0 2,1-1,2-1,0-5,1 0,1-1,1-1,1 16,2-1,2-1,2-5,2 0,2-2,3-5,2-2,1 0,0-2,2-1,1 0,3 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15882 8473,'-33'-28,"1"-1,-30-21,10 2,-3 13,3 12,-5 10,-5 18,-1 19,-3 18,34-13,2 4,3 9,2 6,0 6,3 6,1 13,4 5,5-21,0 1,2 3,2 6,0 4,1-1,-1 1,1 1,1 1,2-12,0 1,1 0,0 0,0 16,0 0,1 1,1-14,-1 0,1 1,0-1,1 15,-1 0,1-2,-1 0,1 0,1-1,0-2,1-1,1-1,0-6,0-3,1 0,-1-7,2-1,-1-2,3 19,0-4,-2-15,0-4,4 26,-5-28,7-47,-7-34,0-38,-6 17,-1-6,0-12,-1-4,2 21,-2-2,1-2,-1-11,0-3,1 0,1-4,1 0,-1-1,0 16,-1-1,1 0,0-1,0-3,1 0,0-1,0 0,0 3,-1 0,1 1,0-1,1 0,0 0,0-1,0 2,0 1,0 1,0 1,0 0,0-16,0 1,0 2,0 5,0 1,0 3,0-18,0 4,1 12,-2 8,-7 9,-6 40,-6 73,5-1,1 9,3-17,-1 3,0 2,0 12,-1 2,0 1,0 4,0 1,0 1,3-14,1 0,-1 1,1 0,0-2,0 1,1 0,-1-1,2 0,-1 1,1-1,1 0,0-2,0 0,1 0,0-1,-2 17,1 0,0 0,1-2,0 0,1-2,0-6,1-1,0-1,-1-5,0 0,1-2,1-2,1-1,-1-1,-2 20,-1-2,2-6,1-3,-1-8,1-4,2 28,0-16,0-43,0-32,5-62,-3 7,1-8,0 14,1-4,0-3,-2 7,1-2,-1-2,0 0,1-3,0-1,1 0,-1-2,0-7,1-2,-1-1,1-1,0 16,0 0,0 0,0-1,1 0,-1-2,1 0,-1-1,1 1,0 0,1 0,1 1,0 0,0 0,0 1,0-1,1 1,-1 0,1 1,0 1,0-6,0 1,1 2,-1 1,2-12,-1 2,0 4,-1 13,-1 3,-1 4,-1-5,-1 8,1-6,-10 59,-14 63,5-11,0 9,2-8,-1 4,1 3,1 10,0 3,0 1,3-17,0 1,0 0,1 2,0 3,1 3,0-1,1 0,1-2,0 0,0 0,2 0,0-1,1 1,0-1,0 1,1-1,-1 0,2 1,-1-2,1 0,-1 0,2-1,0-1,0-3,2 0,-1-1,2 0,2 17,1-2,1 0,-1-4,1-2,1 0,-1-4,0 0,1-1,1 1,0 0,0-1,0-3,0 0,0-3,0-4,1-1,-1-2,3 18,0-5,-2-11,0-5,11 23,-5-25,12-63,-7-45,-12 1,-4-9,-4 12,-2-4,0-3,-1 6,1-2,-1-2,0 0,0-5,0 0,0-1,0-1,0-5,0-1,0-1,0 0,0-1,0 0,0 0,0-1,1 1,1-1,-1 0,1 1,1 3,-1 0,1 0,-1 1,0 2,-1-1,1 1,-1 2,1-13,0 2,-1 3,0 12,-1 2,1 5,-1-6,0 6,0-20,-18 70,-6 47,8 4,1 7,-3 22,3 5,5-20,0 0,1 3,-1 7,1 3,0 0,1 1,1 0,1 1,2 2,1 0,1-1,-1 1,1-1,1 0,0-2,1-1,1 0,-1-3,1-1,1 0,0-1,1-1,1 0,0-5,1 0,0 0,2-1,1 0,1-1,1-1,1-1,0 0,3 20,0-1,2-3,0-1,-2-4,0-2,0-9,2-3,0-6,1-4,15 17,6-25,0-34,4-32,-19-10,-3-11,3-18,-3-7,-8 15,-2-2,-1-3,-1 9,-1-2,0 0,0-1,-1 0,0-1,0 0,-1-2,1-9,0-3,0 0,0 1,0 2,1 0,0 1,-2-2,0 10,-2 0,1-1,-1 0,1 1,2-13,1 1,-1 1,1 0,-1 0,0 0,0 1,-1 2,1 9,-1 0,0 2,0 1,1-17,1 3,-1 3,-1 15,0 3,-1 2,1-14,0 6,0 11,-4 20,-3 30,-2 57,0-4,0 7,-1-6,0 3,0 3,2 7,1 3,-1 0,2 2,-1 1,1 0,0 3,0 1,1-1,0-3,0-1,0 1,2-1,0 0,0 0,1-2,0 0,1-1,0-1,1-1,0 0,1-3,1-1,-1-1,0-1,-1-1,2 0,0-3,1 0,0-1,4 21,0-1,2 1,0-2,-2-11,0-3,0-7,0-4,5 26,10-21,-13-83,0-39,-8 7,-4-9,-1 11,-1-2,-1-2,-1-5,-3-2,1-2,1 7,-1-2,1-2,-1 0,0 0,-1-1,1-1,0-1,0-3,0-2,0 0,1-1,1-2,0 0,0 0,1-1,-1 14,1-1,0 0,0 1,1 0,-1-14,1 1,0 0,1 1,0 2,0 0,0 2,1 1,-1-8,1 2,1 3,0 9,0 4,0 3,2-8,-3 10,-10-6,-6 64,-12 67,9 3,1 11,4-18,0 2,1 3,2-6,1 2,0 1,0 0,1 1,1 0,0 0,0 2,-1 3,0 2,-1-1,1 1,1-3,0-1,1 1,-1-1,0-1,0 0,0-1,0 0,1-4,-1 0,1 0,1-1,-2 18,2-1,-1-1,1-3,0 0,0-1,0-1,1 0,0-1,-1-2,0-1,1-1,1-1,1 0,-1-2,-1-4,-1-2,0 0,1-4,0-2,0 0,-3 15,-1-4,1-5,-2-4,1-12,-2-2,-10 25,-3-25,-22-52,-4-41,22 1,4-8,7 7,3-4,1-2,-3-12,0-2,2-3,3 12,0-1,2-2,-1-1,0-5,1-2,0 0,1-2,0 10,1-1,0-1,1 0,0 1,1 1,0 1,1 1,1-2,-1 0,0-5,-1-2,1 1,0-1,1 2,1 2,0 2,1-1,0 1,0 0,1-2,-1 0,1 1,0-1,1 2,1-10,0 0,1 1,1 2,-1 4,1 2,0 1,1 1,1-11,1 2,0 3,1 11,-1 2,1 4,1-13,0 8,8-16,-10 35,-4 90,-6-3,-3 7,1 1,-2 5,-1 2,-1 8,-2 3,1 0,1 6,0 2,1 1,1-15,0 2,0 0,1 0,1-1,0-1,1 1,1 0,-1 1,1 1,0 0,0 0,0 2,1 0,-1 0,1 0,0 1,0 1,-1-1,2 0,1 0,0-1,0 1,2-1,0 2,0-1,1 0,1 0,0-2,0-1,2 0,0 0,1 1,1 0,1 0,2-1,1 0,1-1,1 0,0 1,-1-1,0-1,0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24995 9610,'-14'-42,"5"-17,-1-2,7-7,-2 1,-1-1,4 28,-1 0,-6-28,4 2,-6 17,1 6,4 16,-13-6,10 23,-17 12,7 22,2 12,8 16,2-13,1 3,1 11,0 3,0 8,-1 3,3-15,0 2,0 1,-1 2,0 1,1 1,1 6,1 2,-1 0,-1-2,0-1,0 1,1 0,0 0,1-1,-1-3,0-1,1-1,1 1,0-2,0 0,2 19,1-3,-1-6,1-3,2-13,1-3,3 27,4-22,10-43,1-25,5-42,-19 11,-1-5,3-9,1-5,-1-12,0-4,-4 23,1-1,-1-2,0-8,-1-2,1-1,2-4,1-1,-2 0,0-3,-2 0,1 0,-1 18,1 0,0 1,-1 0,1-17,0 1,0 2,0 4,1 2,-1 0,0 2,0 1,0 2,2-18,0 4,-2 13,-1 5,-2 12,-2 5,-10 0,-12 37,-12 48,11-2,2 8,-3 11,1 6,5-14,0 2,2 1,0 6,1 2,1 1,-1 6,1 1,1 1,1 6,1 1,1 0,0-2,1 0,0 1,-1 0,1 0,0 0,1-5,0 0,1-1,-2-3,0 0,2 0,2-1,0 0,1-1,-1-4,1-1,-1-2,2-4,0 0,0-2,0 19,0-2,0-9,0-1,0-7,0-1,0-4,0-3,0 31,0-20,0-12,5-42,0-32,0-40,-5 15,0-6,1 9,1-4,-1-2,1-8,-1-4,1 0,0-6,0 0,0-3,0 14,-1-1,0-1,0 1,0-2,-1-1,1 1,0-2,1-3,1-2,-1 0,1 1,-1 2,0 1,1 0,-1-1,2 0,-1-1,1 1,-1 1,0 8,-1 0,0 2,-1 1,1-14,0 2,-1 2,0 7,-1 3,1 3,-1-13,0 5,0 12,-7 9,-26 7,-19 50,19 12,1 8,-4 15,1 6,-3 10,0 3,12-17,1 1,1 1,0 4,1 2,2 1,0 3,2 2,2 1,1 3,2 0,1 2,2-1,2 1,1 1,0 0,0 0,2 0,0-1,1 1,1-2,1 0,0 0,0-1,-1 1,1-1,0 0,2 0,0-1,0-1,0 0,-1-1,0 0,2 4,-1 1,1-2,0-3,0-1,0-1,0-2,1 0,-1-2,2-3,-1-2,1-1,1 22,1-2,0-4,1-2,1-11,1-4,-2-10,-1-5,2 14,12-53,-4-42,-5 1,-1-6,0-25,-1-6,-4 21,0-2,0-2,0-12,1-2,-1-1,0 0,0 0,0-2,0 15,1-1,-1 0,1-1,1-2,-1-1,1 1,0 0,0 0,0 0,-1 0,1 1,0 4,0 0,0 0,-1 1,1-17,0 2,-1 1,0 10,-1 2,0 1,0 8,1 0,-2 4,1-11,-2 7,-8-2,-12 39,-6 46,10 6,2 8,-2 12,1 6,-1 9,2 4,6-18,1 1,1 2,0 1,0 1,1 1,2 0,1 1,1 0,-1-2,1-1,1 2,2 2,1 1,2 0,0-2,3-1,-1 1,1 0,1-1,0 0,0-3,1-1,1-1,1-2,0 0,2-1,8 24,1-2,2-1,0-1,-2-6,0-2,-3-4,0-2,-1-3,-2-3,-2-10,0-3,17 26,-3-19,7-33,-4-28,1-46,-22 7,-5-7,1 8,-2-2,1-3,0-10,-1-3,0-2,0-6,-1-2,1-2,0 15,0-2,0 0,0-1,0-2,0-1,0 0,1-1,1-3,0-2,1 0,-1 1,1 2,0 0,0 1,1-1,0 1,1-1,0 1,-1 3,-1 7,0 2,0 1,-1 2,2-12,0 2,-1 3,2-15,-2 6,-4 19,0 5,1-22,-27 77,-12 45,16-2,1 7,-4 23,2 5,7-24,2 1,1 2,0 9,2 3,1 0,-2 0,1-1,1 1,3 2,0 1,2-1,0-4,1 0,1 0,2-1,1-1,0-1,0-7,1-1,0 0,3 0,1 0,0-1,-1-4,1-1,1-1,7 23,2-3,-2-7,0-2,-1-7,-1-3,-3-7,0-2,1-3,0-2,10 28,-1-10,-8-13,4-9,-16-54,6-29,-7 1,-2-8,-2-18,-1-6,1 16,0-3,0-2,0 8,-1-1,1-2,-1 0,0-4,0-2,0 0,1-1,0-3,1-2,0 0,0 0,0-2,0-1,0 0,1 0,1 13,-1-1,1 0,1 1,-1 0,1-15,0 1,0 0,1 1,2 1,-1 0,2 1,-2 2,0 8,0 0,0 2,0 1,3-10,-1 1,0 4,-2 11,-1 2,0 4,-1-6,0 5,0-22,-10 71,-6 41,2 4,-1 9,-4 22,0 6,6-22,0 2,0 2,1 8,0 2,2 2,0 4,1 0,0 1,0-1,0 0,2 1,2-16,0 0,1 1,0-2,0 17,0-1,2 1,0 1,2 1,0 1,0-21,0 1,1-1,0 0,2 16,2 0,0 0,0 3,1 0,0 0,1-6,-1 0,1-1,-2-2,1-1,0 0,1-3,0-1,0-2,-1-5,0-1,0-1,2 24,0-4,0-10,-1-4,-3-6,-1-3,1-11,-2-3,-1 26,3-16,-6-67,0-34,-2-6,-2-10,1 10,0-5,0-1,-1-9,-1-3,1-2,0 10,0-2,1-1,0 0,0-2,1 0,0-1,1-1,-1-5,1-1,-1 0,2 0,1 1,0 0,1 0,0 0,1 14,-1 0,1 0,0 1,1 1,0-10,1 1,0 1,1 2,1 4,0 1,1 1,-1 3,0-10,0 3,1 3,1-12,1 7,-3 14,2 9,3 8,-2 44,-6 58,-5-1,-2 9,0-19,1 2,-1 2,-2 10,0 2,1 2,-1 4,1 2,0 0,0 1,1 0,0 1,1 3,0 0,0-1,2-5,0-1,0-1,0-2,0-1,0 0,0-5,0 0,0-1,0-8,0 0,0-2,0 20,0-1,0-8,0-2,0-10,0-2,0-6,0-2,0 24,0-17,10-39,-1-25,7-43,-11 10,-1-5,3-16,-1-5,-1 15,-1-2,1-2,0-6,0-1,-1-3,0 13,-1-1,1-1,0 0,-1 0,1 1,0-1,0 0,1-4,-1-1,1 0,0 2,2-16,0 3,1 0,1 6,1 1,0 3,-1 5,-1 2,0 3,2-14,-1 5,1 7,-7 12,-17 20,-10 51,5 16,0 11,3 0,0 5,1 3,-2 11,2 4,1 2,3-13,1 2,1 1,1 0,0 4,0 0,2 1,-1 0,2-2,0 1,0 0,1 0,1 5,1 0,0 1,0-2,0-4,1-1,0-1,0 0,1 1,-1-1,1 0,0-1,-1 13,1-1,1-1,1-5,2-1,1-2,-1-9,1-2,0 1,1-1,0 0,-1 0,0-5,0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3299 10008,'-62'22,"1"-3,5 4,9 0,9 6,5 4,-2 0,2 10,-6 9,1 14,-2 4,2 1,18-36,-1 1,-17 35,-1-5,1 1,3 0,20-29,2 0,-9 35,3 3,3-4,2 0,6 3,3 1,3 0,2-5,7 3,2-3,7 2,8-11,1-2,13-8,1-10,9-8,-2-6,6-4,-2-5,2-10,4-2,-4-7,17-12,-29 6,1-2,0-5,2-2,2 1,0-1,-2-2,-1-2,-2 3,0-1,2-3,0 0,-2 2,1-2,1-2,1-1,2-1,0 0,-4 0,-1 1,0 1,0 1,-3 0,-3 0,28-22,-7 0,-12 1,-5 5,0 4,-5-2,5 2,-7-6,3 1,-9-5,-1-4,-7-8,2-7,-3-6,-2 2,-6-4,-3-1,-4-2,-1-2,-1-3,-2 38,1 0,-1-1,-1 1,-5-31,-4-2,4 12,-4 1,-1 8,-5 3,0 6,0 7,-1-12,-9 17,-7-4,-13 21,5 7,-4 7,4 2,1 3,-6 3,-3 6,-9-2,-6-2,-2 3,-2-4,11 4,3 1,3 0,-3 0,0 0,0 1,-6 5,-3 4,7 0,3 4,8-3,1 9,9 2,5 2,3 8,1 1,2 7,4-2,2-2,7 2,6-6,3 2,4-9,1-1,6-5,4 5,2-5,2 5,5 0,0 5,7 1,-3 3,-1-1,2 6,5-1,4 1,8-3,1-6,3-2,7-3,0-4,5-5,-2-9,-3-5,4-8,-4-7,3-6,2-3,6-6,3-4,-1 2,1-7,-7 1,-2-6,-7-1,-7-3,-5-3,0-7,-7-6,3-3,-4 0,-2-5,-6 8,-3-8,-5 3,-4-2,-4-1,-6 0,-6 2,-4 2,-4 0,-5 5,-3 7,-6 8,-1 3,-12 2,-6 6,-10 3,6 9,9 5,-6 4,-13 1,-4-2,-6-2,4 2,1-3,0 4,-4 5,1 1,-2-2,-4-1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12057 10662,'-24'0,"5"0,19 7,-6-6,30 6,-12-7,30 0,-14 0,-6 0,18 0,-9 0,31 0,-16 0,18 0,-12 0,-6 0,2 0,-4 6,6-5,-7 6,-8-7,6 0,-3 0,11-2,-7-3,1-1,0-3,-1-2,1 6,0-6,12 9,-3-10,11 4,-25 0,3 1,-12 7,-1-6,7 5,0-6,14 7,9 0,7 0,-2 0,-12 0,-2 0,-19 0,3 0,-11 0,0 0,5 0,-5 0,13-6,-5 4,11-10,-5 4,1-6,-9 6,-7 1,-7 7,-6 0,4 0,-4 0,0-12,-2-4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14019 10151,'24'7,"7"6,-15-5,6 0,5 4,-11-4,11 7,-11-1,4 0,7 7,-3 1,10 12,1-4,-5 12,5-12,-13 4,-1-12,-13-1,4-7,-10 0,4 1,-6-8,0 6,-13-5,4 0,-5-2,1 1,-1 0,-2 14,-11 1,0 7,-6-1,0-6,5 5,-2-5,-4 6,4 1,-11-1,10 6,-7-1,11 0,-1-5,2 7,-2 1,-1 1,7-9,8-14,8-7,31-26,7-5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14019 10122,'6'30,"9"10,0-17,12 12,-3-7,3-5,1 3,1-8,-1 6,1-7,12 10,-3-11,4 10,-13-16,-9 9,-12-18,-2 6,-12 5,-2-2,-12 17,-2-5,-13 19,11-10,-14 17,10-10,-10-3,2 6,-2-5,0 7,6-2,-1-3,3 3,1 1,1 2,12-1,-11 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11972 10577,'14'-30,"-6"9,11 9,-3 10,18-4,9 6,11 5,3-1,1 6,-11-5,7-1,-2-4,-1 0,1 0,-5 0,6 0,-6-6,5-3,2-4,7-1,3 0,2-1,3 1,-2 0,-6 1,-4 4,0-2,-5 6,5-5,5 6,-2-1,6 5,-6 0,2 0,-9 2,0 2,-11-1,6 7,-12-7,7 2,-2-2,6 2,-6-4,7 4,-7-3,20-2,-9 0,5 0,-8 6,-19-4,3 4,-23 0,3 8,-13 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12142 11174 8101,'0'-14'-304,"-6"6"1,4 3 66,-2 10 0,-3 4 1154,3 10-589,-1 4 1,5 19 176,0 10 1,0 5-179,0 10 0,0 10-407,0-35 0,0 1 0,-2 7 0,-1 0 199,1 0 0,-1-1 0,1 0 0,0 0-97,2-1 1,0-1 0,-1-3-1,0-1-141,-1 0 0,-1-1 0,2 36-61,-4-12 0,4-9-162,1-10 1,0-15 30,0-9 51,0-5 0,4-12-160,1-6 0,1-13-202,-1-10 1,-3-17 621,2-7 0,-2-13 0,-2-5 0</inkml:trace>
  <inkml:trace contextRef="#ctx0" brushRef="#br0">12000 11259 8101,'0'-14'-32,"0"0"0,2 6 128,3 3 1,-2-1 218,6 1 0,2-1-193,8 1 0,3-3-58,7-6 0,5 5 234,4-1 1,7 5-50,7-4 1,1 6 47,14-2 1,-6 8-369,6 2 1,-7 4 216,1-4 0,1 5-49,4-6 1,13 1-120,-32-4 1,1-2 0,4-2-1,0-2-214,3-1 0,-1-2 0,2-1 0,-1-3 266,4-1 0,0-2 1,3-1-1,0-1-587,6 0 1,1 1 0,-6-1 0,-1 1 439,-3 1 0,0 1 0,1 0 0,0 0 10,7-1 1,-1 1 0,-7 5 0,-1 1 130,-1 0 1,0 2 0,-5 3 0,0 1-67,-2-1 1,0 1 0,2 1-1,0 1 95,0-1 0,0 2 0,0-1 0,-1 1 67,-3 1 1,-1 1 0,-3-2-1,0 1-113,-1 2 0,-1 2 0,3-2 0,2-1 44,7 2 0,1 0 0,-4 1 1,1-1-218,2-2 0,1-1 0,-3 0 0,0 0-32,0-1 1,0-2 0,5 1-1,0-1 73,5-1 1,-1-1 0,-3 0 0,-2-2 17,-1-2 1,-1 0-1,1 2 1,1 1 71,0-2 1,1 2 0,-3 2-1,0-1 13,1-2 0,-1 1 1,-6 2-1,0 1 195,-3-2 1,0 1-1,1 1 1,0 0-42,-1 1 1,0 0 0,3 1 0,0 0-18,0 1 1,-1 1-1,1 0 1,0 0-34,0 1 1,-1 1-1,0 2 1,-1-1-19,-1-1 0,0 0 1,4-1-1,0-1-116,3 2 0,1 0 0,1-3 1,1 1 25,-3 1 1,0 1-1,1-2 1,0-1-41,-1 3 0,0-1 0,1-2 1,1 0 62,3 0 1,0 0 0,-1 0 0,-1-1-76,-3 2 1,0-1 0,2-1 0,-1 0 49,0 1 1,-1 0 0,-1 0 0,0 0 12,6 0 0,0 0 1,-5-1-1,0 0 25,0 1 0,1 1 1,-1-2-1,0-1-21,2 0 1,1 0 0,-1 0-1,1 0 20,4 0 1,0 0-1,-4 0 1,-1 0-15,-2 0 0,1 0 1,0 0-1,1 0-1,0 1 0,1-2 0,0-1 0,1 0-8,-2-1 1,1 1 0,-2-3 0,-1 0-4,-2 3 1,0 0 0,2-3 0,0 0-11,0 3 0,0-1 0,3-1 0,-1-1-5,-1 3 0,-1-1 1,-2-2-1,-1 1-10,-1 1 1,-1 1 0,-2-1-1,0 1 44,2 2 0,1 0 1,-1-2-1,1-1 1,2 1 1,-1 0-1,-5-1 1,-1 1-37,38 2 1,-1 0 12,1 0 0,-40 0 0,2 0-7,-1 0 0,1 0 1,37 0 294,1 0 0,-13 0-337,-2 0 0,-1-2 39,-3-2 0,4 2 99,-4-3 1,-1 4-102,-4 1 1,-6 0 506,-4 0 1,-8 0-320,-1 0 0,-11 0 395,2 0 1,-10 1-489,0 4 0,-8 1 441,-2 4 0,-1 3-397,2-4 1,-3-1 156,-2 1 0,-2-1-484,7 2 210,-1 2 0,5-10-154,1 3 1,1-4 69,2-1 1,3 0 48,3 0 0,3 0 38,-4 0 0,4 0-1,2 0 0,-3 0 123,-2 0 1,1 0-143,-6 0 0,5 0 124,-5 0 1,2 7-47,-3 2 0,-2 4-28,3 1 1,-3 0-16,-2 0 0,-1 2-15,-4 3 1,4-3-39,-4 3 1,4 1-14,1-1 0,-4 5 51,-1-5 0,-1 8-5,2 1 0,1 2-24,-7 8 1,3 6 244,-2 9 1,-4 10 414,4 8 0,-4 2-720,-1 7 0,0 1 78,0-39 0,0 1 0,0 37-162,0 1 0,-4-2-270,2-39 0,-1 1 1,-7 36-732,6-6 1,-9-1 1180,-1-4 0,3 2 0,-8-10 0,-3-7 0,-4-9 0</inkml:trace>
  <inkml:trace contextRef="#ctx0" brushRef="#br0">12228 12425 8217,'-15'0'0,"1"0"-521,0 0 0,0 0-129,0 0 897,-1 0 0,1 0 275,0 0-108,6 0-125,2 0-135,6 0 1,1 0-4,4 0 1,3 5 8,6 0 1,2 4-38,3-4 0,5 4 29,9-4 0,3 0-228,7-5 0,6 0 55,3 0 0,-2 0-48,3 0 0,-3 0 113,2 0 1,4 0-16,-4 0 0,11-2-232,8-3 1,2 4 209,-33-1 0,0-1 0,34-3 30,2 1 0,-8-1-2,-1 1 1,-1-1 17,5-4 1,6 2-26,-36 6 1,-1 0 0,37 0 90,-1-3 0,-5 4-59,-4 1 1,2 0-3,-3 0 0,10 0-12,5 0 1,-40 2-1,0 0 4,-1 1 1,1-1 0,36 3-94,-6-5 1,7 0-146,2 0 0,-37 0 0,1 0 153,3 0 0,1 0 0,-5-1 0,1 0 52,1-1 0,0 0 1,-4 1-1,0 0 26,35-4 1,3-1-13,-37 3 0,1 1 0,1 0 1,0 0 0,-1 1 0,0 2 1,-2-2-1,0 2 25,30-1 1,-5 1 17,1 4 1,5-2-75,-32 2 1,1-1 0,0-2 0,0 0 36,-1 0 0,1 0 1,36 0 23,-6-2 0,0 2-28,0 2 1,-30-3 0,0 0 5,2 1 1,0 1 0,2-2-1,0-1-26,0 0 0,0 0 1,-4 0-1,0 0 4,2 0 0,-1 0 0,37-1-20,-36-2 0,0 1 1,0 1-1,2 0-5,5-1 1,0 0 0,-4-2 0,-1 1-48,-2 1 1,-1-1 0,1 1 0,0 0 70,37 2 0,-37-2 0,0-1-14,2 1 0,0-1 1,-2 1-1,-1 0-44,1 1 0,-1 2 0,1-1 0,-2 0-164,35 0 0,-2-2 184,2-3 1,0 4 11,-32-2 0,2 1 0,-1 1 1,0 0 18,-2 1 1,-1 0-1,0 0 1,0 0 29,34 0 0,3 0 30,-37 0 0,1 0 1,2 0-1,0 0-41,0 0 0,0 0 0,-2 0 0,-1 0 12,39 0 0,-7 0-44,2 0 1,3 5 0,-39-3 1,1 1 0,38 2-70,1-5 0,-1 0-177,2 0 1,-9 0 124,-5 0 1,5 0-2,9 0 0,-40 0 0,0 0 175,40 0 0,-4 0-138,-6 0 1,-3 0 214,3 0 1,-3 0-112,8 0 1,3 0 46,2 0 1,-7 1-276,2 4 1,-16-2 221,6 6 1,-8-5-27,9 0 1,-1-2-119,5-2 0,0 5 114,0-1 0,-11 1-9,-3-5 1,-8 0-4,3 0 1,2 0 8,8 0 1,-2-1 60,6-4 1,0 3-13,6-2 1,-3-3 104,-3 2 0,-2 1-126,-8 4 1,8-5-27,2 0 1,4 1-85,1 4 1,-7 0 113,-2 0 0,-5 0-46,-5 0 0,2 0 24,-7 0 1,2 1-18,-2 4 1,-1-4 54,6 4 0,-6-3 286,2-2 0,-4 0-275,-2 0 0,-4 1 431,0 4 1,-8-3-309,-1 2 0,-2-2 137,-8-2 1,1 0-99,-1 0 0,-3 5 5,3-1 1,-3 1-12,-2-5 1,2 5-291,3 0 0,3-1-258,6-4 1,5 0-108,1 0 0,10 0-1009,-2 0 1471,4 0 0,-3-6 0,0-2 0</inkml:trace>
  <inkml:trace contextRef="#ctx0" brushRef="#br0">15569 11245 8020,'0'-14'-400,"0"0"-494,0 0 1441,0-1-21,0 7-254,0 2 0,5 8-73,-1 2 1,1 12-2,-5 13 1,0 5-29,0 9 1,0 1 1,0 4 0,0 9-49,0 9 1,-5 3-145,1 2 0,-6-1-15,5-4 0,-1-4 47,1-10 1,4-5-86,-4-9 0,3 0 30,2-9 0,0 1 36,0-11 1,0-5-252,0-5-77,0-5 1,0 0-31,0-8 1,2-11 21,3-8 1,-2 0-642,6 0 985,-5-1 0,8-11 0,-4-1 0</inkml:trace>
  <inkml:trace contextRef="#ctx0" brushRef="#br0">15612 11259 8007,'0'-14'-484,"1"6"172,4 4 1,-2 2 439,6 2 1,-4 0-19,5 0 0,-1 0 166,5 0-95,1 0 1,0 0 168,4 0 0,-3 0-165,3 0 0,3-2 67,2-2 0,3 2-161,1-3 1,2 2 40,3-2 1,4 2-202,5-6 0,6 4 114,-1-4 1,5 4-52,-4-5 1,-6 6 12,-4-6 0,-1 5 0,1-4 1,3 6 107,-3-2 1,-2-1 1,2 1 1,1 0-26,9 5 1,-4 0 123,3 0 1,-2 0-74,-3 0 0,-1 0-37,-3 0 0,3 0 6,-3 0 1,-2 0-73,2 0 0,0 0-17,5 0 0,6 0 30,3 0 0,3 0-130,2 0 1,0-6-14,0-4 0,-5-2 16,0-2 1,-6-1 145,1 1 1,4 0-58,1 0 1,-1 4 151,1 1 0,-5 6-102,5-2 0,-6 3 16,2 2 1,-9 0-46,-1 0 1,-5 0-3,5 0 1,-5 0-19,5 0 1,2 0-95,7 0 1,-1 0-22,6 0 0,-2-6 62,3-4 0,0-1-110,-5 2 0,-7-4 150,-8 4 1,-3 3-4,-2 1 1,-1-2 133,-3 3 1,1-1-96,-6 5 0,0 0-11,-5 0 0,5 0 17,0 0 0,7 0-23,-3 0 1,3 0 4,-3 0 0,4 5-121,-3-1 0,3 1 1,1-5 0,-4 0 18,-1 0 1,-5 0 69,1 0 0,-3 0-13,-2 0 38,0 0 0,0 0 13,0 0 15,1 0 0,-1 5-49,0 0 0,-1 1 0,-4-1 1,4-4-32,-4 4 1,2-2-10,-1 2 0,3-2 37,-4 7 0,4-7-8,1 1 0,0 3-24,0-2 1,1 6-5,-1-2 1,0-1-34,0 1 1,0-4 45,1 5 1,-1-7 33,0 2 0,-4 1 14,-1-1-9,0 6 0,4-8-42,-3 6 137,2-6-121,-10 4 20,10-1 19,-10-4-9,11 4 46,-12 0 1,6-4 28,-7 4 13,0-6-49,0 0 0,0 7 8,0 2 1,0-1-20,0 1 1,0 1 8,0 4 1,0 0-13,0 1 1,0 0-9,0 4 1,0-1-17,0 5 1,0-5-24,0 1 1,0 3-9,0 1 0,-5 4 24,0 2 1,0 6-12,5 2 0,-1 5 5,-4 0 125,3 1-116,-4-1 0,6 1-37,0 0 0,2-7 38,2-3 1,3 0-144,2-4 0,-1 2 38,-3-7-217,-4-3 178,6 6 0,-7-12-16,0 4 0,-2-1-106,-3 1 0,-4-4-167,-10 4 0,-1 2 419,-4-2 0,-9 6 0,3-3 0</inkml:trace>
  <inkml:trace contextRef="#ctx0" brushRef="#br0">15626 12098 8069,'-7'-8'-735,"6"-4"275,-5 10 587,6-4 944,0 6-193,0 0-642,0 6-132,0-4 0,1 9-20,4-7 0,-4 3 69,4-3 0,3-2-3,2 3 0,2-4 8,2-1 0,1 0-2,-1 0 0,6 0-213,4 0 0,3 0 115,1 0 1,6 0-86,-1 0 0,11-4 85,-1-1 0,9 0-132,0 5 1,-2 0 82,3 0 0,-8 0-26,3 0 0,-9 0-7,-1 0 0,0 0-5,5 0 1,-5 0 260,0 0-210,6 6-4,0-4 1,10 4 109,-7-6 0,1 5-90,-6 0 1,1 0 138,-1-5 0,0 0-128,-5 0 1,3 0-38,-7 0 0,7 0-15,-2 0 0,4 0-6,6 0 1,-9 0 103,4 0 1,-4-2-17,4-3 1,-5 4 65,0-4 0,-5 3-108,5 2 0,-7 0 108,3 0 1,2 0-70,2 0 1,4 0 16,6 0 0,7 0-50,7 0 0,-1-4-87,-4-1 1,-1-1 22,-4 1 1,1 2 61,-5-7 0,1 7-140,-2-2 1,-1-1 109,6 1 1,-5 1-114,6 4 0,-12 0 53,1 0 0,-4 0-11,0 0 0,-3 0 135,-7 0 0,-4 0 146,0 0 0,-2 0-34,2 0 1,-2 1-154,-3 4 1,3-4 23,6 4 1,-4-3-25,0-2 1,4 0 20,5 0 0,0 0-55,-4 0 0,-2 0-209,-4 0 0,3 0 115,-7 0 1,4 0-103,-4 0 0,0 0 238,-5 0 0,-4 0-105,-1 0 198,1 0 0,4 0-22,0 0 1,0 0-38,1 0 0,-1 0-42,0 0-31,0 6 1,1-4 15,-1 2 0,-5-2 19,1-2 63,-7 0-54,3 0 109,1 0-64,-6 0-41,12 0 1,-10 0-45,6 0 0,-4 5-7,5-1 67,-7 1-34,9-5 1,-5 2 12,2 2-2,-2-2 47,-7 4 70,0-6 468,0 0-720,0 7 0,1-6-356,4 4 101,-4-3 0,7-2-99,-3 0 0,-2 0 59,7 0 0,1 0-57,8 0 0,-2 0-93,7 0 1,-7-5-952,2 0 118,-3 0 1369,-8 5 0,-21 13 0,-11 3 0</inkml:trace>
  <inkml:trace contextRef="#ctx0" brushRef="#br0">22720 11259 8111,'0'-19'-20,"0"0"1,0 1 1,0 3 1,0 1 220,0 0 1,-6-5-40,-3 0 1,-4-5 131,-1 5 1,-2 0 2,-3 5 0,2 6 127,-7 4 1,-1 4-237,-9 4 0,-2 10-137,-7 10 1,-1 5-7,-3 4 0,-10 8-296,24-18 1,0 1 0,1 3 0,0 0 294,1-1 1,1 0 0,-27 31-72,30-27 1,2 2 0,1 2 0,2 3 48,4 2 1,3 2 0,0-1 0,3-1-50,4 2 1,2-1 0,-2 31-379,3 5 0,7-15 244,7 1 0,9-12-238,15-12 1,11-5 383,13-9 1,8-10 168,10-9 0,-2-11-192,3-8 0,-7-2 30,3-8 0,2-4-471,-32 12 1,1-2 611,0-1 0,-1-1-131,-2 2 0,-1 0 1,0-3-1,-2-1 38,30-21 1,-6-1-46,-9-3 0,-3-1-156,-6-9 0,-2 4 160,-3-9 0,-10 4-46,-9 1 0,-12 0 184,-12 0 0,-17 0-101,-21 0 1,-9 5 54,20 25 1,-2 2 0,-3 2 0,-2 2-157,-7-1 1,-3 1-1,-1 3 1,-1 2 197,-6 3 1,0 2-1,6 1 1,1 1-249,2 4 0,1 0 0,3 0 0,0-1-309,1 4 1,1 0 0,-31-2 421,6 9 0,3-3 0,2 2 0,1-2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14005 10023,'24'0,"1"6,-17-5,12 18,2-9,7 17,-1-5,7 13,1-5,13 4,-4 1,4-5,-13 11,-1-4,-13-1,-2-1,-12-7,-1 1,-14-1,-12 0,-9 1,-5-6,-1 1,-3 0,-11 4,-2 5,-7 1,-2 5,-2-1,2 3,-2 2,1 6,29-23,0 0,1 1,-2 1,-3 1,-1-1,3 0,-2 1,-4 2,-1-1,3 1,-1 0,-2-1,-1 0,-1-1,0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12043 10790,'-14'-30,"6"3,8 13,14 6,19-4,10 2,17 2,6-1,10 6,-28-1,2 1,0 3,1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16337 10762,'42'-8,"6"2,-1 6,12 0,-3 0,9 4,-3 1,3 0,-9-5,4 5,-7-1,7 1,1-5,4 5,-8 0,1-1,-10-4,-1-6,-4-2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16962 10321,'-16'-16,"35"23,10 5,28 17,-2-9,7 4,4-7,10 2,-4 2,4-2,-8 0,-1-5,0 2,9 3,-5-4,0 4,-6-3,-8 5,-6 7,-24 7,-23 3,-26-2,-30-3,15-12,-3-1,-11 3,-3 2,-1 5,-2 1,-1 2,-2 1,-6 1,-1 1,17-10,0 1,-2 0,0 0,0 0,-2 0,-5 1,0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12441 12411,'-57'-21,"0"6,0-4,7 8,2 1,-1 7,2-2,-7 10,2 4,-3 10,-2 5,-5 3,1 1,1 1,8-1,4 5,10 1,-1-1,6-5,0 5,4 1,2 5,4-1,-3 3,7 2,-3 4,8 0,-3 7,7-2,2 5,-1 5,6-2,-2 6,8 0,2 6,11-1,-2 0,9-7,1-2,3-5,1-5,7-3,3-6,5-7,4-3,10-11,9-8,-26-9,1-2,1-2,1-2,1 0,-1-1,-2-2,-1-1,39-9,-4-10,-32 8,0 0,4 2,1 0,-3-2,0 0,-2 2,-1 0,-2 0,-1-1,32-13,-6-5,-4 0,-4-1,-5 6,2 0,-7-1,-5 1,-9-1,-5-1,-4-3,-10-3,-9-7,-5-1,-5-4,-9 3,-10-7,-6 4,-8-4,0 0,-9-5,3 0,1 0,8 7,7 2,-1 4,15 8,0 3,6-26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12597 7663,'-36'-29,"3"1,9 6,-12-10,3 4,-4 1,9 3,-2-1,-3-8,3 3,-11-18,4 10,-5 2,-6 17,1 19,-2 10,1 13,-2 14,-7 15,28-22,0 1,-2 2,0 1,2-2,1 0,-1 1,1 1,2-2,2 1,-19 33,5-1,0-4,7 2,-3 4,4 1,2-7,0-4,-1-5,9-4,5 4,3 0,7 5,7 1,7 4,10 3,5 6,4 0,5 0,4-5,5 1,-18-34,1 0,1 3,0-1,4-2,2-1,1-1,0-1,2-3,1-3,2-2,0-1,35 13,3-10,-8-11,-2-13,2-15,-30 3,0-4,1-4,1-3,3-4,-1-3,-2 0,-1-3,0-2,-2-1,-3 2,-2 0,-1-1,0-1,1 0,-1-2,0-4,0-1,2-2,0 0,-2-1,0 2,0 0,-1 1,-1 0,-1 0,-2 3,-1-2,-1-2,-1-2,-4 2,-2 0,-1-1,-3 0,-2 4,-2 0,-3-2,-2 0,0 3,-2 0,-2-41,-9 10,-10 9,-11 6,-18 3,-16 6,24 26,-1 4,-1 4,-1 4,-4 2,-1 5,-1 3,-2 4,-5 3,-1 3,-4 5,0 4,-8 7,1 3,7-2,3 2,2 3,3 1,6-1,1 0,-2 2,1 1,8-1,2 1,2-1,1 0,5-2,1 0,-1-1,1-1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57D200"/>
    </inkml:brush>
    <inkml:brush xml:id="br3">
      <inkml:brushProperty name="width" value="0.05292" units="cm"/>
      <inkml:brushProperty name="height" value="0.05292" units="cm"/>
      <inkml:brushProperty name="color" value="#FF8000"/>
    </inkml:brush>
    <inkml:brush xml:id="br4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7962 14060 7914,'-14'-9'89,"0"-1"0,0 5 163,0-4 1,-2 1-77,-3-2 1,3-2-179,-3 2 0,2-1 155,-2 2 1,-2-4 36,-3 4 1,-2 2-53,2 3 1,-9-3 28,-5 3 0,-3-1-106,-2 5 0,-6 6 61,-3 4 1,1 2-92,-1 3 1,5 7-241,-5 6 0,0 2 141,-5 8 1,0-5-167,0 5 0,0-5 283,0 5 0,7-6 152,2 1 1,6 3-191,4 2 1,3 3 33,7 2 1,-1 7 7,1 7 0,4 6 3,0 9 0,2-1-353,-2 0 1,-1-5 299,6 0 0,2-1-4,7 2 1,4-4 20,6-6 1,3-5 66,7 0 0,1-6-81,12 1 1,-4-7 76,5-3 1,1-10 8,9 2 1,3-4 129,11 3 0,7-5-61,16-5 1,0-2-203,-26-8 0,0-2 0,-1 0 0,-1-2 54,2 1 0,0-1 1,5-2-1,1-2 35,1 0 0,1 0 0,0-1 0,1-1-77,8-5 0,-1 0 0,-5 1 0,-1-1-162,-3-4 1,0-2-1,0 2 1,-1 0 207,1 0 1,0-1 0,-4-2 0,0 1 58,3 1 0,-2 0 1,-9-1-1,-1-1 156,0 0 1,-2 0 0,26-16 118,-1-4 1,-9 3-159,-1-7 0,-6-1-243,2-9 0,-6 2 148,-4-6 1,-5 2-163,-9-2 0,-3-5 76,-7 0 0,-6-2-102,-3-7 1,-7-7 5,-2 33 0,-2 0 1,0-2-1,-3 0-48,-4-1 0,-3 1 0,0 0 1,-3 2 82,1 1 0,-1 2 0,-4-1 0,0 2-12,-25-26 0,1 8 417,4 12 1,-6 7-171,-3 11 1,-5 10-336,-4 9 0,-15 7 129,33 2 1,1 1 0,1 1 0,1 2-2059,-31 16 2078,6-3 0,13-6 0,0 4 0,0 4 0</inkml:trace>
  <inkml:trace contextRef="#ctx0" brushRef="#br1">8062 13278 8000,'0'-14'694,"0"6"-340,0 2 1,0 7-115,0 4 1,0 9-132,0 10 0,0 3 92,0 1 1,0 2-77,0 3 1,6-1 6,4 6 1,-2-7-64,1 3 1,-1 0 62,1 0 0,3 4-175,-8-5 0,6-5 65,-6-4 1,6-7 57,-5 2 0,4-3-349,-4-2 196,0-6 1,-1-3-67,1-10 0,1-4 14,-1-10 0,-2-10-101,7-9 0,-2-4 65,1-6 1,2 1-109,-6-10 1,6 5 189,-1-5 1,-3 8-30,3 11 0,-7 3 217,2 7 0,-4 11-43,-1 2 138,7 11 0,-6-1 97,4 10 1,-2 9 121,2 9 1,-4 11-130,4 4 0,3 3-3,2 1 1,-2 6-4,1-1 0,0 5-90,6-4 1,-6-6-222,1-4 1,-1-8 95,5-1 1,1-7-69,-1-8 1,-5-6 265,1-3 68,-1-4 1,5-13-189,1-7 0,-6-8 16,1-6 1,-2-5-228,1-10 0,4-2 132,-4-7 0,-1-5-370,1 1 1,-5 1 200,0 7 0,-2 6-559,-2 9 1,0 0 307,0 10 1,-2 3-588,-2 10 0,0 7 22,-5 4 0,4 2 130,-4 2 783,6 13 0,-10-4 0,5 12 0</inkml:trace>
  <inkml:trace contextRef="#ctx0" brushRef="#br1">8844 13648 7972,'-2'-10'-469,"-2"1"0,0 1 503,-5-2 0,4-1 258,-4 7 1,4-1-38,-5 5 0,1 0-106,-5 0 1,1 1-70,4 4 0,-4 3 48,4 6 1,-4 7-95,-1 3 0,6 2 51,3 3 1,-1 1 1,1 3 1,0-5-22,5 1 1,0-1-28,0-4 1,7-8-205,2-2 179,4-9 0,1 0-138,0-10 1,0-5 41,1-9 1,-1-3-205,0-6 0,-1-1-32,-4 1 0,2-5-44,-6 0 1,4-1 112,-4 6 0,5 1 95,-6 3 1,1 4 136,-5 6-96,0-1 1,0 9 383,0 6 1,0 13-148,0 10 0,0 4 232,0 2 0,0-1-161,0 1 1,2-3 163,2-2-336,-2 3 0,9-11-271,-6 3-509,6-10 757,-3-2 0,6-20 0,0-3 0</inkml:trace>
  <inkml:trace contextRef="#ctx0" brushRef="#br1">9014 13562 7972,'15'16'0,"-1"3"0,0-1 151,0 5 1,1-5 57,-1 1 0,5-4 14,0 0 0,0 2-467,-5-3 0,0 4 105,0-9-230,1 4 0,-3-4 70,-2 1-516,-4-7 815,-6 3 0,0-12 0,0-2 0</inkml:trace>
  <inkml:trace contextRef="#ctx0" brushRef="#br1">9214 13548 7972,'0'-8'532,"-7"8"1,-1 15-197,-6 8 0,-5 10-75,0 5 1,-6 10-392,1 4 1,-3 5-1721,-1 4 1850,6 10 0,6-32 0,-1 1 0,2 3 0,0 0 0</inkml:trace>
  <inkml:trace contextRef="#ctx0" brushRef="#br1">5304 9923 7804,'0'-20'0,"-5"-1"-23,0-3 1,0-1 200,5 6 1,0 0 706,0 5-421,0 0-232,0 6 1,2 1-218,3 7 1,-4 8 59,4 7 0,1 7 5,-1 11 1,5-2 79,-6 7 1,3 0-37,-3 5 1,-2 0 0,3-1 0,1-1-111,-1-3 0,1 2-23,-1-7 0,-4 0 140,4-5 0,1-5-284,-1-4 74,0-10-36,1-3 1,-3-9 75,7-6 1,-7-4-142,2-15 0,3 1-118,1-11 1,4-6-142,1-8 1,0-9 95,0 0 1,1-7 50,-1 2 1,0 9 289,0 5 1,-1 7-132,-4 7 1,3 4 376,-8 5 1,1 12-149,-5 3 1,2 9 597,2 0-406,-2 4 1,4 9 104,-6 6 1,0 13-76,0 11 0,2 9 13,3 5 1,-2 10 18,6 4 0,1-8-144,4-1 1,0-6-225,0-4 0,2-7 64,3-17 1,-2-4-126,7-9 0,-6 1 48,0-6 1,-2-7 89,-2-7 1,1-10-8,-1-5 1,-5-4-8,1-6 1,-5-2-235,4-7 0,-6 1 94,2-1 0,-3 2-452,-2 3 1,0 5-559,0 9 302,0 4 0,-2 12 309,-3 3 0,2 11-359,-6 9 853,5 11 0,-2 4 0,6 5 0</inkml:trace>
  <inkml:trace contextRef="#ctx0" brushRef="#br1">6071 9994 7824,'-1'-9'339,"-4"-1"0,2 7-69,-7-2 0,6 4-189,-6 1 53,1 0 1,-5 6 95,-1 4 1,6 4 16,-1 5 1,2 1-1,-1 4 1,-2 3 24,6-4 0,0 4-50,5 2 0,0-2-214,0-4 0,0-2 66,0-7-90,0 0-227,0-6 10,7-2 0,1-9-156,6-6 1,-5-1 156,1-9 0,-5-1-137,4 1 0,-4 0 108,4 5 1,-6 0 43,2-1-62,3 7 273,-6 2 1,6 6 179,-4 0 126,-2 6 1,4 2 110,-6 7-251,7-1 1,-4 0-1089,6 0 484,-6-6-402,10 5 846,-5-12 0,6-1 0,0-8 0</inkml:trace>
  <inkml:trace contextRef="#ctx0" brushRef="#br1">6342 10008 7824,'0'-22'0,"0"2"97,0 5 0,0 1 227,0 0 1,0 5 226,0-1 1,-2 7-176,-3-2 1,2 5-242,-6 5 0,-1 9 64,-4 10 1,-2 3 30,-3 1 1,8 5-11,-3 0 1,9 1 25,0-6 0,4-1-197,1-3 0,1-1-227,4-8 1,3 0-342,6-10 0,2 0 299,3-5 0,-3-8-8,3-6 1,1-7 13,-1-7 0,2-2-212,-2-3 1,-3 3 161,2-4 0,-2 3 58,-1-2 0,-3 4 209,-2 1 0,2 1 240,-2 8 0,-4 5 728,-1 4-762,-4 7 1,-1 0 226,0 12 1,0 7-137,0 13 0,0-1 372,0 0 1,0 6-321,0-1 1,0 0-181,0-5 1,7 1-356,2-1 1,4-6-513,1-3 0,0-3-163,0-2 1,2-6 857,3-3 0,3-3 0,7-2 0</inkml:trace>
  <inkml:trace contextRef="#ctx0" brushRef="#br1">9583 9113 7900,'-14'-8'0,"-5"-3"-102,0 6 1,-5-4-79,5 4 0,-7 0 0,-1 5 362,-5 0 0,-7 0-37,1 0 1,-2 0-42,2 0 1,-3 6 165,3 4 1,4 3-117,0 1 0,0 0 65,0 0 1,0 7-115,1 2 1,1 4 44,-6 2 1,0 1 15,-5 3 0,1 2-125,-1 3 0,5 3 43,0-4 0,13 9 3,1 2 1,7 5 34,3 0 0,6 8-262,3 5 0,4 4 238,1 1 0,6-5-3,3 1 0,9-6-130,1 6 0,11-6 139,-2 6 0,5-7-131,0 1 1,4-9 78,5-4 1,3-6 34,2-4 0,-3-4-119,4-11 0,4-2 121,5-7 1,12-6 10,-29-5 1,1-1 0,38-4-284,-39-2 0,0-1 0,39-7 171,-38 2 1,-1-3-1,0-1 1,-1-2 40,-1-2 0,0-2 0,1-3 1,1-2-165,2 0 0,1-2 0,-1-1 0,-2-2 29,-1 2 1,-2-1 0,-2-1 0,-2 0-33,19-22 0,-8 3-2,-6 2 1,-11 2 74,1 3 1,-7-1 120,3 0 1,-7-4-109,2 0 0,-3-7 166,-2 2 0,-6 1-60,-3-1 1,-4 2 130,-1-3 1,-1-3-36,-4-1 1,-3 0 91,-6-5 1,0-1-61,-1 1 1,1 2-49,0 8 1,0 5 450,0 9 0,-5 0-286,0 10 1,-2 2 135,2 12 1,-1 6-179,-4 3 0,-3 4 94,3 1 1,-3 0-390,-1 0 1,0 0 68,-1 0 0,2 0-618,4 0 0,-4 1 316,3 4 0,-1-3-243,1 3 1,4-4 178,5-1 0,1 0-398,0 0 0,4 0-57,1 0 790,6 0 0,-10 6 0,5 2 0</inkml:trace>
  <inkml:trace contextRef="#ctx0" brushRef="#br1">6484 16662 7923,'-14'-22'-137,"-1"3"0,1 3 194,0 2 187,0-1 0,-1 3-18,1 2 1,0 4-63,0 6 1,4 6-168,1 4 0,-1 4 118,-4 5 0,0 3 135,0 6 1,-1 2-133,1 4 1,5 7 107,-1 6 0,1 10-64,-5-5 0,6 7 1,3-7 0,-1 0-47,1-5 0,2-3-66,7-15 1,0 1-277,5-11 1,5-7 128,5-7 0,7-6-176,-3-9 1,4-10 31,2-14 0,-1-11-126,0-3 1,1-6 134,-1-2 1,-4 0 38,0 4 1,-7 5 32,2 9 0,-5 3 20,-4 7 1,1 6 185,-6 3 1,-1 8-182,-4 1 275,0 7 1,0-2 109,0 10 0,0 4 91,0 10 0,0 4-101,0 5 1,0 2 12,0 3 0,2 3-16,3 7 1,-2-5-88,6 0 0,1-8-736,4-2 0,6-2 333,4-12 1,-2 2 252,2-12 0,0-5 0,4-7 0</inkml:trace>
  <inkml:trace contextRef="#ctx0" brushRef="#br1">7081 16235 8006,'-14'0'0,"-1"0"0,1 0 95,0 0 0,0 0-162,0 0 1,-2 2 510,-3 2 1,-3 6-96,-7 9 0,1-3 65,-1 3 0,7 1-126,3-1 1,4 0 106,0-5 0,7 5-399,4 0 1,2 0 107,2-5 0,2 1-221,2-1 1,6 0 88,9 0 1,8-4-43,6-1 0,6-6-167,-1 2 1,-1-3-120,1-2 0,-5 0-417,5 0 0,-12 0 329,3 0 0,-10-2-874,0-3 1318,-10 4 0,4-12 0,-5 5 0</inkml:trace>
  <inkml:trace contextRef="#ctx0" brushRef="#br1">7195 16235 8006,'0'-14'430,"0"6"-55,0 2-254,0 6 1,0 6-71,0 4 1,0 7 112,0 2 0,0 6-333,0-1 1,0-2 122,0 2 0,4-5-175,1 4 1,0-5 220,-5 1 0,6-4 0,2 0 0</inkml:trace>
  <inkml:trace contextRef="#ctx0" brushRef="#br1">7337 16150 8006,'5'9'-28,"-1"1"0,7-2-34,-1 1 0,2 4 242,3-4 0,-6 4-105,1 1 0,1 0 310,8 1 1,-8-1-75,3 0 0,-3-5-174,3 1 0,-4-5-31,-1 4-185,-6-6 0,2 10-171,-10-4 1,-7 1 111,-7 4 1,-11-1-15,1 10 0,-2-4-2,2 5 1,1-6-253,-1 0 1,7 0 405,3 1 0,3-3 0,2 4 0</inkml:trace>
  <inkml:trace contextRef="#ctx0" brushRef="#br1">7891 16519 8006,'7'8'479,"1"-1"-440,6-7 1,-5 0-49,1 0 0,-1-5 16,5 0 1,-1-6-282,-4 2 184,4 2-527,-11 1 1,2 8 616,-8 2 0,-11 11 0,-7 7 0</inkml:trace>
  <inkml:trace contextRef="#ctx0" brushRef="#br1">7778 16761 8006,'0'8'1303,"0"-2"0,6-10-907,3-1 1,4-5 66,1 6 0,5-6-162,0 5 0,6-1-18,-1 1 0,0 4-531,4-4 1,-3 4 237,9 1 0,0 0 10,0 0 0,5 6 0,-3 2 0</inkml:trace>
  <inkml:trace contextRef="#ctx0" brushRef="#br1">8958 16249 7890,'-8'-14'0,"-3"0"-35,6 0 0,0 4 133,5 1 0,-5 4 76,1-4 0,-6 4 45,5-5 1,-6 6-21,2-6 0,-4 2 16,-1-1 1,-2-2 13,-3 6 1,2 0-101,-7 5 1,5 0-106,-4 0 1,5 0 1,-1 0 0,-1 11 102,1 3 1,0 10-45,5 0 0,4 7 47,1 3 1,5 4-121,0-5 1,2 0-14,2-5 1,6-6-158,4-3 1,4-4 49,5-6 0,5-6-169,9-12 1,-3-7 71,3-12 1,2-7-118,-2-3 1,-1-2-33,-9 2 1,3-1 76,-7 6 1,0 1 138,-5 9 0,-6 2-57,-4 7 329,-2 6-100,-2 2 0,0 17 151,0 3 1,-6 16 330,-4 3 0,-1 10-233,2 9 1,-2 6 151,6 13 0,0 5-477,5 0 0,2 5 165,2-6 1,0 1-17,5-5 1,-6-1-375,2-4 1,1-4 317,-1-10 0,0-5-84,-5-9 0,-2-3 227,-2-7 1,-4-6-152,-7-3 0,1-3 5,0-2 0,-7-6 352,-2-3 0,-10-3-259,-5-2 0,1-7 130,-1-2 1,7-10-193,-2-5 0,4-7-28,5-3 1,10-7-8,10-1 0,2-1-238,2-4 1,13 2 78,6 3 0,14 4-233,9 0 0,3 5 149,7-5 0,-5 11-1061,5-1 1,-6 2 1260,1-2 0,-4-5 0,-5 0 0,-5 1 0,-3 2 0</inkml:trace>
  <inkml:trace contextRef="#ctx0" brushRef="#br1">9640 16164 7890,'-14'0'435,"0"6"1,-1 1-188,1 2-262,0 4 1,0-5 134,0 6-44,-1 0 0,6-4 147,-1-1 1,6 5 10,-6 5 1,5 8 5,-4 2 1,4 7-44,-4 11 0,6-1-63,-2 6 1,3 5 68,2 5 1,2-5-267,3-5 1,4-8-354,10-1 0,8-9-435,6-10 1,7-10 849,-3-9 0,11-10 0,2-3 0</inkml:trace>
  <inkml:trace contextRef="#ctx0" brushRef="#br1">9811 16193 7890,'0'-8'-722,"0"1"695,0 7 433,0 0-253,6 0 1,-3 7 14,7 2 1,-7 5-62,2 5 1,1 5 74,-1 9 0,-1 3-121,-4 7 0,5 6 2,0 3 0,0-1 8,-5 1 1,4-11 27,1 2 0,6-7-148,-1-3 0,-3-1 76,3-13 1,-1-7-145,6-7 203,-1-3 1,0-9 2,0-2 0,1-10-107,-1-5 0,0-9-112,0-5 0,0-5-37,1-4 0,-3-2 110,-2-3 1,2-2-113,-2 7 1,1 4 66,-2 5 1,-1 11 197,-3-1-93,-3 9 129,4-1 0,-5 12-128,4 3 0,-3 10 123,3 4 0,-2 7 265,1 8 0,0 2-122,5 17 0,-4-2 81,4 11 1,1-4-102,4 4 1,0-11-297,0 2 0,1-7-28,-1-3 0,0-6-62,0-13 0,1-6 163,-1-3 0,-5-7 11,1-7 0,-1-9 135,5-15 0,-4 0-118,-1-10 1,-5-3-95,0-10 0,3 5 83,-3 4 0,1 2-66,-5 3 1,0 5-75,0 4 0,-2 10-233,-2 4 1,2 3 83,-3 2 1,2 6-467,-1 3-849,2 3 1560,-4 9 0,12 7 0,2 8 0</inkml:trace>
  <inkml:trace contextRef="#ctx0" brushRef="#br1">10692 16463 7890,'-14'0'0,"-5"0"0,0 0 0,0 4-377,5 1 1,-5 6 1055,0-1 1,0 2-197,5 2 1,1 2-56,4 3 1,-2 2-160,6 2 1,0 4-167,5-3 1,0-2 15,0 2 1,5-7-103,0 2 1,6-8-59,-2-1 0,9-7-309,0 2 1,1-5-70,-4-5 0,4-9 171,0-10 0,0-3-156,-5-1 0,0-1 115,0 1 0,-1 1 78,-4 3 0,2-1-6,-6 6 319,0 0 139,-5 11 111,0 2 1,0 17 130,0 3 0,0 15-197,0-1 0,0 2-185,0-6 0,0 1 50,0-6 1,1 5-387,4-5 1,3-2-220,6-8 1,0-2-967,1-7 1420,-1 0 0,6 0 0,3 0 0</inkml:trace>
  <inkml:trace contextRef="#ctx0" brushRef="#br1">10962 16519 7890,'0'-14'-519,"0"0"1200,0 0-366,-6 0 1,3 1 498,-7 3-276,1 4-487,-5 12 1,1 7 110,4 6 1,-4 6 33,3-1 1,4 3-104,1 1 1,4-1-128,1-3 1,0 1-308,0-6 1,0-5 215,0-4 1,6-7-99,4 2 0,2-5 55,2-5 0,-2-3-187,2-6 0,-3-5 38,8 0 1,-3 0 127,-2 5 0,2 1 158,3 4 0,-4 2 132,4 7 1,-3 0 148,-2 0 0,-6 7-114,-3 2 0,-4 4-29,-1 1 0,0 0-43,0 0 1,0 1-538,0-1 473,0-6 0,7-2 0,1-6 0</inkml:trace>
  <inkml:trace contextRef="#ctx0" brushRef="#br1">11531 16136 7890,'-9'-5'277,"-1"0"1,5 0-145,-4 5 1,-1 0-192,-4 0 1,5 0 49,-1 0 59,1 0 0,-1 5 139,1 0 0,1 11-13,-2-2 1,-1 10 14,7-1 1,-3 6-14,3 4 1,2-2-156,-3 7 0,4-1 97,1 1 1,1-4-158,4-5 1,-2-2-96,7-4 0,-6-2-54,6-7 0,-1-4 59,6-1 1,-1-7-86,0-2 0,0-8 17,0-11 0,5-5 83,0-9 1,0-3-226,-5-7 1,5-1 57,0-4 1,0 6 80,-4-1 1,-1 2 116,0 8 1,-1 0 118,-4 4 0,-1 7 6,-3 3-102,-4 3 0,4 8 335,-10 4 0,2 4-137,-6 4 1,-1 11 262,-4 8 0,0 11-155,0 3 1,1 0 162,3 1 0,4 4-76,6 6 1,0 5-17,0 0 0,5-4-159,0-2 0,6-4-98,-2-6 1,9 1-325,0-9 0,3 1 157,-2-11 1,3-2-633,7-7 0,-3-4 342,-2-6 1,1 0 393,-6 0 0,7-6 0,-4-2 0</inkml:trace>
  <inkml:trace contextRef="#ctx0" brushRef="#br1">12043 15823 7890,'-14'-8'864,"-1"3"-473,1 4 0,0 1-134,0 0 1,0 4-242,-1 1 0,-4 6-7,0-1 0,-6 7 142,1 2 0,2 0-62,-1-5 1,4 2 108,-5 3 1,7-3-262,-2 3 0,9-4 46,5 0 1,4 4-18,1 0 1,1 0 60,4-5 0,5 0-116,9 0 0,3-1-112,6-4 0,1-1 88,-1-3 0,5-3-399,0 2 0,1-2 188,-6-2 0,-4-5-438,-1 0 762,-5-6 0,9 3 0,-5-6 0</inkml:trace>
  <inkml:trace contextRef="#ctx0" brushRef="#br1">12100 15894 7890,'-7'-8'-106,"6"2"1,-7 7 101,3 4 1,2 5 362,-6 8 0,5 5-73,0 5 0,2 0-61,2 1 0,0-1-124,0 1 0,0-2-112,0-4 1,6-2 15,4-7 1,-2-1-407,1-4 235,1-2 1,4-9 137,0-3 1,-4-7-75,-1-7 1,-1-5 10,2 5 1,-4-5-124,-6 5 0,0-4-77,0 4 1,0-2-44,0 2 0,-2 8 91,-2-3 1,-4 3 242,-7-3 0,1-1 0,0 1 0</inkml:trace>
  <inkml:trace contextRef="#ctx0" brushRef="#br1">12171 15709 7890,'14'10'-80,"0"-1"0,0 1-232,1 4 1,4 0 46,0 0 1,0 0 1062,-5 1 0,5-1 232,0 0-681,0-6 0,-5 3-143,0-6 1,-4 1 167,-1-1-347,-6-4 1,4 7 86,-7-3 0,-7-2-209,-2 7 0,-12 1 69,-7 8 1,-1 3-445,-4 6 0,3 1-23,2-1 0,6 1-736,3-1 1229,3-6 0,2 5 0,-1-5 0</inkml:trace>
  <inkml:trace contextRef="#ctx0" brushRef="#br1">12413 16306 7699,'15'0'569,"4"0"0,-1 0-145,5 0 0,3 0-267,7 0 1,-3 0-89,3 0 0,-3-6-149,-2-4 0,1 3-116,-1-3 1,1 7 135,-1-2 1,-6 4-1102,-3 1 510,-3 0 651,-8 0 0,-8 6 0,-8 2 0</inkml:trace>
  <inkml:trace contextRef="#ctx0" brushRef="#br1">12654 15965 8345,'0'14'1141,"0"4"-691,0 5 1,0 3-114,0 12 1,0 6 102,0 8 0,0 5-155,0 4 0,0-2-207,0 2 0,0-4-54,0-5 1,0-3-160,0-6 1,0-7 134,0-3 0,7-2 0,0-3 0</inkml:trace>
  <inkml:trace contextRef="#ctx0" brushRef="#br1">13109 15965 7948,'-5'-14'16,"1"0"47,-7-1 0,9 6 85,-3-1 215,4 1-183,1 1 19,0 2 1,0 18-75,0 7 1,4 8 84,1 6 1,5 4 19,-6 5 0,3 3-80,-2 2 1,-4 4-107,4 5 1,-4-4 15,-1 1 1,0-8 90,0 3 1,0-9-132,0-1 0,0-6 94,0 1 1,0-9-128,0-5-144,7-10-77,-6-3 0,12-15-1,-4-10 1,-1-6-133,2-18 0,-1-3-111,6-11 1,-1 1 163,0-1 0,0 0 4,0 0 1,1 2 79,-1 3 0,0 7 286,0 7 0,-6 12 103,-3-3 1,1 15 360,-1 0-137,0 9-99,-5-1 1,0 14-86,0 6 1,1 3 67,4 12 1,-3-4 158,2 8 0,-2 3-83,-2 2 1,5 0-325,-1 5 1,6-4-5,-5 9 1,6 1-83,-2-2 0,-1-4 59,2-5 0,-3-8-134,3-2 1,3-6 142,-4-8-45,4-6 0,1-3 18,0-10 1,0-6 17,1-13 0,-1-6-50,0-12 0,0-7-15,0-3 1,1-4-124,-1 0 1,0 0 58,0 4 0,-4 3-103,-1 7 1,-4 10-266,4 4 275,-5 9-169,2 4 1,-8 12 45,-2 13 0,0 1-148,-5 12 0,6 1 501,-2 5 0,3-1 0,2 0 0,0 1 0</inkml:trace>
  <inkml:trace contextRef="#ctx0" brushRef="#br1">13806 16363 7948,'-14'-6'0,"1"3"-471,4-7 1,-4 2 132,3-1 0,-2 2 1045,-2 7 0,-5 0-239,0 0 0,0 8-140,4 7 1,1 0-90,0 9 1,0 1-29,0 8 0,1-2-31,3 2 1,4 1 13,6 0 1,0-6-215,0-4 1,2-7 89,2 2 1,4-9-268,7-6 1,-1-2 102,0-2 1,2-2-203,3-2 1,-3-11-11,3-8 1,1-1-107,-1-4 1,0 1 119,-5-11 1,0 5 5,1-5 0,-1 1 2,0-1 0,-4 4 45,-1 5 1,-6 2 285,2 4 1,-3 7-98,-2 6 0,0 9 449,0 1 1,0 8-212,0 11 1,0 8 77,0 6 1,-5 5-49,0-5 1,0 5 57,5-5 0,0-2-517,0-7 1,0 1 120,0-6 0,5 0-937,0-4 549,6-8 508,-10 0 0,12-7 0,-5 0 0</inkml:trace>
  <inkml:trace contextRef="#ctx0" brushRef="#br1">13905 16306 7948,'5'14'-143,"0"1"1,4-1-269,-4 0 1,6-1 551,-1-4 1,2 4 547,2-4 1,-2-1-409,2 2 1,-3-6-152,8 6 0,-3-5-119,-2 4 0,5-4-45,0 4 1,1 1-251,-1 4 1,-5-4-288,1-1-478,-1 0 251,-6 6 798,0-7 0,-2-2 0,-6-6 0</inkml:trace>
  <inkml:trace contextRef="#ctx0" brushRef="#br1">14190 16235 7556,'-10'0'784,"1"0"1,-1 2-552,-4 2 1,0 6-58,0 9 0,-2 9-82,-3 10 0,-3 5 73,-7 4 1,1 5-379,-1 10 0,7-10-435,3 0 646,4-6 0,0-3 0,1-1 0</inkml:trace>
  <inkml:trace contextRef="#ctx0" brushRef="#br1">14389 15937 7887,'14'14'63,"2"5"490,3 0 0,-2 6-169,7-1 0,-7 3-150,2 1 1,3-1-68,2-3 0,-2 1-24,2-6 1,-1 0-242,6-5 0,-1 0 114,1 0 0,-7 1-324,-3-1 0,-3-5 158,-2 1 1,-1-6-321,-4 6 0,-3-5-201,-6 4 285,0-6 0,-1 4-194,-4-7 1,-3 0 579,-6 0 0,0-13 0,-1-3 0</inkml:trace>
  <inkml:trace contextRef="#ctx0" brushRef="#br1">14716 15851 7948,'-2'-12'-63,"-3"2"1,2 4 62,-6 6 0,4 1 196,-4 4 1,-2 9 311,-8 10 0,3 9-183,-3 5 1,-2 3-123,2 2 1,-6 4-67,1 1 1,2 5 53,-1 0 0,5-5-265,-1 0 0,8-4 84,2-1 1,6-12-360,-2-2-48,3-10 1,9-5-400,2-9 0,4-7 796,1-7 0,0-1 0,0-10 0</inkml:trace>
  <inkml:trace contextRef="#ctx0" brushRef="#br1">15057 15524 7948,'-14'2'63,"0"3"1,-1-4 116,7 6 0,-9-1-121,3 3 1,-10 4 6,0 1 1,-2 0 10,-3 1 1,1 4 68,-1 0 0,1-1-27,-1-3 1,6 4 58,-1 0 0,8 0 4,2-5 0,1 2-119,9 3 1,-1-2 95,5 7 1,2-5-184,2 4 0,10-5-101,10 1 0,3-4-66,1 0 1,7-6-96,3 1 0,2-7-292,-2 1 1,3-4 577,-3-4 0,-4-4 0,1-6 0</inkml:trace>
  <inkml:trace contextRef="#ctx0" brushRef="#br1">15100 15553 7948,'0'-14'-359,"0"6"351,0 1 0,0 9 293,0 3 1,0 4-82,0 10 1,-2 3 101,-3 7 0,4-1-313,-4 0-2,3 1 0,2-1-32,0 1 0,0-7-267,0-3 0,2-3-31,3-2-80,-4-6-472,12-2 891,-11-6 0,10-13 0,-4-2 0</inkml:trace>
  <inkml:trace contextRef="#ctx0" brushRef="#br1">15157 15510 7948,'14'0'-326,"5"2"272,0 2 0,6 0-165,-1 5 0,4-4 232,5 4 1,-3-1 310,3 2 0,-7 1-85,-3-7 1,-5 6-173,1-5 0,-5 6 54,-5-2 1,-2-1-39,-7 2 0,0-6-275,0 6 0,-7-1 93,-2 5 0,-12 1 99,-7-1 0,-7 6 0,-7 3 0</inkml:trace>
  <inkml:trace contextRef="#ctx0" brushRef="#br1">15256 16193 7948,'14'0'0,"1"0"141,-1 0 1,2-2 73,2-3 1,9 4 215,7-4 0,0-1-534,-1 1 0,-4-2 46,-1 3 0,-1 2-314,-8-3 0,5 4 180,-5 1 0,-5 0-872,-5 0 601,-5 6 462,2 2 0,-6 6 0,0 1 0</inkml:trace>
  <inkml:trace contextRef="#ctx0" brushRef="#br1">15512 15866 7948,'6'-8'0,"-4"3"-29,3 10 0,-4 4 90,-1 10 0,0 5 607,0 9 1,0 3-177,0 7 0,-5-5-159,1 0 1,-1 4-113,5 6 1,0-1-141,0-4 0,0-1-225,0 1 0,0-2-363,0-3 0,0-5-1502,0-9 2009,0-4 0,13-5 0,2-1 0</inkml:trace>
  <inkml:trace contextRef="#ctx0" brushRef="#br1">15953 15340 7948,'-5'14'436,"0"0"0,1 2-113,4 3 1,1 3-254,4 6 1,-4 1 91,4-1 0,-2 5 0,2 0 0,-3 5-88,2-4 0,3 5 42,-3-1 0,6 1-108,-5-1 1,-1 2 128,-4-7 0,0 5-417,0-5 0,0 0 13,0-4 0,0-2-319,0-4 44,0 4-147,0-11 515,0-2 1,0-14 33,0-9 0,0-10-160,0-5 1,7-1 87,2 1 1,4-1 392,1 6 0,0 5 99,0 4 1,2 7 110,3-2 1,-1 10-124,5 4 0,-5 6 59,1 4 0,-5-2-52,-5 7 0,4-5 96,-4 4 1,-2-4-20,-2 5 1,1-7-98,-1 2 1,-1-3-109,-4-2 0,-1 1-27,-4-1 0,-3 0-119,-6 0 0,-7-1-64,-2-4 0,-6 4-223,-4-4 0,1-2-207,-5-3 1,5-2 249,-1-2 1,4-8 242,6-6 0,2-7 0,7-7 0</inkml:trace>
  <inkml:trace contextRef="#ctx0" brushRef="#br1">16564 15851 7804,'-6'-8'0,"-2"-3"-101,-6 7 1,4-6-151,1 5 1,-1 1 598,-4 4 1,0 8-40,0 6 1,-1 2-41,1 7 1,0 6-80,0 4 0,4 0-158,1-5 0,6-1 141,-2-3 0,3 1-169,2-6 1,0-5-40,0-4 0,7-7-344,2 2 94,4-4 1,3-8 145,2-8 0,-2 0-196,3-9 0,2 5 116,-2-5 0,1 2-32,-1-2 0,-3 4 45,3 6 0,-8 1 63,-1 3 0,-6 4 35,6 6 219,-7 0 0,8 8 282,-6 6 1,-1 2-214,-4 8 0,2-5-36,3 4 1,-2-5-82,6 1 1,-4-5-426,5-5 249,-1 4 113,5-11 0,-6 4 0,-1-6 0</inkml:trace>
  <inkml:trace contextRef="#ctx0" brushRef="#br1">16806 15425 8020,'0'8'2302,"1"3"-1955,4-6 0,-2 4-140,7-4 0,-1 6 76,5-2 0,2-1-114,3 2 1,-3 1-114,3 8 0,2-4 45,-3 4 1,1 2-158,-4-2 0,4 6-257,0-1 1,0 0 209,-5 4 1,0-3 19,0 8 1,-6 2-20,-3-2 0,-5 7 168,-5-2 1,-4 3-2,-10 1 0,-5 6-18,-9-1 0,-4 9-437,-5 0 0,-9 6 241,23-29 1,-1 0-1,-1 2 1,-1-2-99,-2-1 1,-1-2 0,3-3 0,1 0-149,-22 15 395,9-12 0,3-6 0,10-10 0,8-6 0,8-5 0</inkml:trace>
  <inkml:trace contextRef="#ctx0" brushRef="#br1">9711 10876 7702,'0'14'-979,"0"0"1045,0 0 0,0 5 113,0 0 0,0 6-76,0-1 0,0 9 19,0 5 1,0-1-15,0 0 0,0 6 5,0 4 0,0 9-124,0 1-48,0-1 1,0 11 153,0-1 1,5 0-277,0 10 1,-1-3 289,-4-2 0,0 0-33,0 0 1,5 8-49,-3-36 1,1 0 0,0-2-1,0 1 14,0 1 0,-1 0 1,-1-1-1,-1-1-32,5 35 0,-1-36 1,0 1 10,6 34 0,-6-34 0,0-1 0,5 36 1,-5-36 0,0 0-162,5 36 0,4-2 113,-4-7 1,-1 1 1,2-7 0,-5 2-131,4-1 1,-4-3 106,4 2 1,-6-2 83,2-3 0,-3 0 78,-2-4 1,0 3-61,0-3 0,0 4 20,0 0 0,1 1-12,4 0 1,-2-2 19,7-2 1,-6 0-110,6-5 0,-2 1 78,1-2 1,2-3-187,-6 4 1,5-3 93,-6 3 1,1-2-43,-5 6 1,0-5 130,0 5 0,0-6 0,0 1 1,0-2 116,0-3 1,-5 1-103,1 0 0,-1-4 427,5 4 1,0-8-389,0 7 0,0-4 111,0 0 0,1 0-128,4-10 0,-3 7-211,2-11 1,3 6-66,-2-6 1,4 2-93,-4 3 0,0-5 128,-5-1 1,0-4-87,0 5 0,0-12-184,0 3 1,-2-11 142,-3 1 0,-4-3-222,-10-2 1,1-11 504,-5-4 0,-7-15 0,-7 0 0</inkml:trace>
  <inkml:trace contextRef="#ctx0" brushRef="#br1">9725 15311 8012,'0'-8'727,"0"2"137,0 6-378,0 0 1,5 6-351,0 4 0,1 2 106,-1 3 0,1 3 104,4 1 1,2 8-119,-2 2 0,4-1 33,5 5 1,-2 2-110,7-2 1,-5-1-161,5-8 1,-5 1 110,4-6 0,-5-7-85,1-7 0,-3-3-52,-2-2 0,0-13 38,0-6 1,-1-6-86,-4-4 0,4-7 40,-4-7 0,9-1-765,1-8 1,6 0 77,-1-5 431,3-6 0,1-8 0,-14 31 1,0 1-1</inkml:trace>
  <inkml:trace contextRef="#ctx0" brushRef="#br1">7962 6767 8185,'-8'-14'844,"4"0"1,13-2-840,5-3 1,9 1-978,-4-5 1,-7 5 971,-7-1 0,-4-3 0,-1 0 0</inkml:trace>
  <inkml:trace contextRef="#ctx0" brushRef="#br1">7834 6241 8185,'-28'-57'-320,"0"7"-40,-1 2 1,1 15 778,-1 5 1,1 10-49,-1 4 1,-1 6-334,-3 8 1,2 2 103,-7 2 1,4 6-134,-3 9 1,5-2 53,-1 7 1,3 0 48,1 4 0,1 0 57,-1 1 1,3 4 2,2 0 1,-3 7 5,3-2 1,-2 7-57,-3 3 0,2 9-20,4-5 1,2 11 122,7-6 0,6 5 17,3-1 0,5 4-122,5 6 0,9-6 11,10-4 1,9-4-30,5-5 0,3 2-153,2-7 1,6-4 140,3-5 1,16-2-34,-31-16 1,1-2-1,3 0 1,1-3-206,0-2 0,1-2 1,-3 0-1,-1-1 240,37 4 1,3-2-113,-39-6 0,0-2 1,4 0-1,1-2 22,0-1 0,0-2 0,-1 1 0,0-1-82,-3-1 0,-1-1 0,37-10 224,-6-6 0,0-6 163,1 1 1,2-1-182,-3 1 0,-32 11 0,-1 0-59,29-11 1,-3-5-74,-11-4 1,-1-3 125,-10-7 1,9-6-213,-8-3 1,2-11 33,-23 28 0,-1-1 1,15-29-66,-3-1 0,-6 1 211,-8 3 1,-6 6-51,-13 3 0,-3 6 192,-7-5 1,-17 0-116,-15-5 0,-6-5-226,1 1 0,3 5 206,-4 9 1,-7 0 6,-2 4 1,-11 4 59,-3 10 0,-5 4-80,36 15 0,0 1 0,-1-1 0,1 3 39,-31 2 0,-3 0-2,8 5 1,-9 0-198,-1 0 0,34 3 0,-1 0 56,3 2 1,0 0 0,-3 1 0,2 2-49,-30 11 0,-2-3 83,11 3 0,2-3-316,8-2 0,0 5 63,10 0 0,2 0-225,12-5 0,6 6 6,3 4 1,9 5-1739,5 4 2197,16 3 0,0 3 0,13 4 0,0 3 0</inkml:trace>
  <inkml:trace contextRef="#ctx0" brushRef="#br1">6455 17913 8049,'-17'0'-94,"3"0"2,9 0 193,-1 0 64,6 0 0,1 0-16,4 0 0,-2 0 186,7 0 0,-1 0-221,5 0-117,1 0 0,-6 4-52,0 1 1,-4 6 126,5-1-81,-7 2 0,8 3 127,-6-1-153,-1 0 0,-2 0 45,3 0-346,-4-6 76,6-1 181,-1-7 0,-3 0-85,7 0 1,-3-2 65,3-3 0,3-3-99,-4-6 0,-1 0 117,1 0 0,1-2-28,4-3 1,-1 2 69,-4-7 0,4 2 14,-4-2 0,2 4-8,-1 5 277,3 1-11,-6 0 1,1 8-80,-3 6 1,1 12 64,-1 12 0,0 9-24,-5 5 1,-2 8 72,-2 1 0,2 16 45,-3-1 1,-1 9-336,1-5 0,0-7 134,5-2 0,0-5-108,0 0 1,2-3-61,3-6 0,-4-12 146,4-2-33,-3-10 0,-2-4 53,0-5 632,0-7-525,-7-3 1,-1-8 17,-6-6 0,0-2-286,0-3 1,-5 2-235,0-7 1,-2 5-399,2-5 1,2 6 356,-7-6 1,7-5-168,-2-4 0,5-5 134,4 5 0,4-11-416,6 1 1,11-3 773,3 4 0,16-7 0,0-2 0</inkml:trace>
  <inkml:trace contextRef="#ctx0" brushRef="#br1">7209 17429 8600,'-8'15'-987,"-6"5"511,-1 4 0,-5 9 1220,-8 5 0,-1 8-349,1 1 0,-6-4-164,1-5 1,0-7-114,5 2 0,7-9 12,7-5 0,1-3-182,9-2 0,-1-4 129,5-1 0,0-4-21,0 4 0,11-6 28,3 2 1,10 1-179,-1-1 1,9 0 90,1-5 1,2 0-306,-2 0 0,-3-6-88,3-4 1,-7 2-68,-3-1 0,-5 4 119,1-4 1,-4 1 343,0-2 0,-1-9 0,0 3 0</inkml:trace>
  <inkml:trace contextRef="#ctx0" brushRef="#br1">7280 17458 8049,'8'0'1303,"-2"8"-1215,-6 6 0,0 6-2,0 9 1,0 1-60,0 3 0,0-3 60,0 3 0,0-4-161,0-6 1,0 3-1172,0-7 719,0 0-710,0-5 1236,6-6 0,-4-15 0,4-8 0</inkml:trace>
  <inkml:trace contextRef="#ctx0" brushRef="#br1">7351 17415 8049,'14'-14'71,"0"6"-71,1 3 0,5 4 241,4 1 0,-2 0-36,2 0 0,-2 4-31,2 1 1,1 6-106,-6-1 1,0-2-113,-5 1 1,-1 1 263,-4 4 1,2 0-74,-6 0 0,0 7-49,-5 2 0,-8 11 16,-7 4 0,0 1-260,-9-1 0,0 1 72,-4-5 0,4-3-184,0-7 1,9-4-699,0-5 955,1-7 0,6-2 0,-6-6 0</inkml:trace>
  <inkml:trace contextRef="#ctx0" brushRef="#br1">7863 17813 8049,'22'0'215,"-3"0"0,-2-5-253,2 1 1,3-3 379,7 3 0,4 2-173,0-3 1,5 4-51,-5 1 0,-1 0-322,-8 0 0,1 0-313,-6 0 1,0 0-89,-5 0 1,-6 6 229,-3 4 0,-4-1 374,-1 5 0,-12-3 0,-4 10 0</inkml:trace>
  <inkml:trace contextRef="#ctx0" brushRef="#br1">7934 18069 8049,'-2'8'2086,"-2"-3"-1434,2-4 0,2-1-564,10 0 1,4 0-72,5 0 0,3 0-100,6 0 0,7 0-148,3 0 1,3-4-372,2-1 0,-2 0 602,-3 5 0,9-6 0,-3-2 0</inkml:trace>
  <inkml:trace contextRef="#ctx0" brushRef="#br1">9043 17643 8082,'-14'-23'291,"-1"5"0,1 8-944,0 5 1,-2 4 194,-3 1 0,2 3 927,-7 6 1,-4 2-215,-5 13 0,-5 5 162,5 4 0,-1 5 7,6-5 1,6 0 81,3-5 0,5 6-300,4-1 0,4 5-209,6-5 0,0 0 15,0-5 1,5-5 121,-1-5 1,7-3-370,-1-6 1,7-4 137,2-10 1,5-4-63,-5-10 1,6-5-78,-1-9 0,3 1-94,1-6 1,-4 7 123,-1-2 0,-2 4-29,-2 5 302,6-2-107,-15 16 0,9-1 235,-10 16 1,-3 11-91,-6 12 1,0 8 285,0 12 1,0 9-152,0 9 1,0 5-316,0 5 1,2-3 128,3 2 1,-4-4 89,4-4 1,-3-6-209,-2-8 1,0-6 93,0-9 1,0-8 566,0-6-407,-7-7 1,-2-3 105,-10-9 1,2-5-160,-7-5 1,6-9 144,0-10 1,-3-3-188,2-1 1,2-8-76,7-7 1,4 0-258,6-4 1,1-2 91,4 2 0,8-2-120,6 1 0,8 4 57,1-3 0,-1 4-574,1 5 0,1 5 117,-5 9 0,1 4-7,-2 5 0,3 3 672,-7 2 0,0-2 0,-5 4 0</inkml:trace>
  <inkml:trace contextRef="#ctx0" brushRef="#br1">9683 17444 8082,'-2'-10'-37,"-3"1"58,4 5 0,-12-2 384,4 6 0,-4 6-98,-1 4 1,0 4-222,-1 5 0,-4 8 192,1 6 0,-1 7 183,4-2 1,1 3-130,0 1 1,6 6 128,3-1 0,-1 7-142,1-2 1,0 8-275,5 1 0,2 6 63,3-6 0,1-5 74,4-9 1,7-4-177,-3-5 1,5-5-463,0-9 1,2-4-1552,2-6 2007,4-6 0,-11-2 0,5-6 0</inkml:trace>
  <inkml:trace contextRef="#ctx0" brushRef="#br1">9910 17614 8082,'-6'-14'0,"4"0"197,-2-1 78,2 8 0,8 3-207,4 14 0,1 10 121,-2 14 0,4 7-187,-4 1 1,-2 3 32,-3 7 1,-2-6-108,-2 1 1,0-8 122,0-1 1,5-11-43,0 2 0,1-10-77,-1-1 1,-4-6 10,4-3 0,-2-6 42,2 2 1,-4-10 49,4-4 0,-2-10-159,2-5 0,-2-4-4,7-6 0,-6-2-215,6-7 0,-1-4 123,6 0 0,-1-5-49,0 4 0,0-2 232,0 7 0,1-1-99,-1 11 0,-5 6 447,1 8-250,-1 9 0,1 6 247,-1 8 0,-4 17-1,5 12 0,-7 6 117,1 4 1,3 0-140,-3-1 1,6 1-18,-5 0 1,4-9-166,-4-5 1,4-2 57,-4-8 1,5 0 143,-6-5 15,7-6-186,-3-2 1,7-17-101,-1-3 0,0-11-213,0-4 1,0-6-98,1-7 1,0-6-386,4 1 0,-3 4 41,3 5 0,2 8 65,-2 2 555,0 12 0,-5 4 0,0 4 0</inkml:trace>
  <inkml:trace contextRef="#ctx0" brushRef="#br1">10507 17827 7984,'7'-14'-370,"-6"0"894,12 6-333,-5 2 1,4 7-323,-2 4 0,-2-2 103,-3 7 0,-4-6 38,4 6 1,-4-5 10,-1 4 0,0 1 99,0 4 1,-4 2-101,-1 3 1,-6-2 7,1 7 0,-1-5 141,2 4 0,-4 1-87,4 4 1,2 1 173,3-1 1,2-4-103,2 0 0,0-7-198,0 2 0,6-5 100,4-4 1,7-6-309,2-8 0,5-6 31,-5-9 1,6-4 44,-1-11 1,-4 3-237,-1-7 0,0 6 135,-4-1 0,2 5 58,-8 4-117,-2 3 423,5 14 1,-10 3-94,3 14 0,-4 6 146,-1 12 0,-6 2 166,-4 3 1,3 4 130,-3 5 0,7 3 17,-2 2 1,4-8-131,1 4 0,0-5-152,0 0 1,0-3 15,0-7 0,-2-1-159,-3-3 1,4-4 65,-4-6-44,-3 1 0,0-3-21,-6-2 1,0-4-106,0-6 0,-5 0-128,0 0 1,-7 0 95,3 0 0,-4-2-394,-2-2 0,2-1 198,4-9 0,-4-4-504,3-10 0,4-7 285,1-3 0,9-8 522,6-1 0,2 1 0,2 8 0,13-1 0,6 6 0,7 1 0,8 8 0,2 4 0,13 6 0,1-1 0</inkml:trace>
  <inkml:trace contextRef="#ctx0" brushRef="#br1">10977 17913 8082,'0'-10'63,"0"1"1,0 4 233,0-4-319,-7 5 0,4-2 124,-6 6 0,4 0-150,-5 0 83,7 0 1,-8 2 76,6 2 1,-1 4-5,1 6 1,4 7 25,-4 3 1,-1 3-35,1 1 0,0 5-29,5 0 1,0 2 11,0-2 0,0-7-41,0 2 1,7-9-139,2 0 0,-1-10 40,1-4 1,1-3-141,4-2 1,2-13 7,3-6 0,-3-6 109,3-4 1,1-1-246,-1-3 0,0 3 28,-5-3 1,4 5 135,-4 4 1,2-1 23,-12 6 1,1 4-111,-5 6 505,0 6-222,0-4 0,-5 9 109,1 3 1,-7 7-39,1 7 1,2 5 339,-1-5 1,6 6-168,-2-1 0,3-2-29,2 2 0,2-5-261,3 4 0,-1-7-258,11-2 1,-4-1-64,8-8 0,3 0 0,1-5 330,-2 0 0,6 0 0,-5 0 0</inkml:trace>
  <inkml:trace contextRef="#ctx0" brushRef="#br1">11915 17586 7964,'-16'-7'0,"-3"-2"0,2-2-699,-7 1 0,7 4 419,-2 6 1,-3 0 263,-2 0 0,2 2 122,-2 2 1,5 9 115,-5 6 0,7 13-98,-2 1 1,3 6 88,2 4 1,5 6 87,-1 3 1,7-1-77,-2 1 0,4-2-184,1 2 1,4 0 191,1-9 0,6-3-520,-1-12 0,4-11 113,5-2 1,-2-12 4,7-3 0,-2-13 59,2-11 1,3-9 5,-4-5 1,-1-4-224,2-6 0,-2 4 85,2-3 0,-2-2 242,-3 1 0,-8 1 0,3 4 0,-4 2 0,-1 3 0,-2 5 0,-7 9 0,0 4 0,0 6 0,0 6 1,-2 5 118,-3 12 0,2 7 477,-6 12 1,4 6-214,-5-1 1,7 6 171,-2-1 1,4 3-142,1 2 1,1-2-405,4-3 0,3-2-98,6-3 1,2-7-57,3 2 0,-2-14-284,7 0 0,-5-9 428,5 0 0,0-3 0,4-2 0</inkml:trace>
  <inkml:trace contextRef="#ctx0" brushRef="#br1">12356 17159 7892,'-10'5'-76,"1"0"1,1 1 149,-2-1 1,-2-4 260,2 4 0,-2-2 237,-3 2-389,-5-3 1,2 9-127,-5-7 1,5 6 79,-1-5 0,4 6-103,0-2 1,1 4 111,0 1 1,0 5-182,0 0 1,1 1 84,3-1 1,-1-1-48,7 5 1,-1-5 30,5 1 0,1-3-113,4-2 1,8 5 49,6 0 0,6-2-132,-1-7 0,3-3-29,1-2 0,0-3 122,1 2 1,4-2-422,0-2 1,0-5 186,-4 1 1,-2-3 301,-4 3 0,4-4 0,-5-7 0</inkml:trace>
  <inkml:trace contextRef="#ctx0" brushRef="#br1">12540 17202 7892,'0'-8'-259,"-1"2"449,-4 6 248,4 0 1,-6 1-184,7 4 0,0 4-74,0 10 0,0-1-74,0 5 1,0-4 98,0 5 0,0-5-286,0 5 1,0-5 95,0 4-919,0-5 81,7 2-277,-6-12 795,12-1 1,-12-14-226,4-2 529,3-10 0,-6-3 0,4-7 0</inkml:trace>
  <inkml:trace contextRef="#ctx0" brushRef="#br1">12612 17159 7892,'14'0'-154,"0"0"1,-1 2 133,-4 3 1,4 1 290,-4 3 0,4 4-56,1-4 1,0 4-241,1 1 1,0-4 28,4-1 0,-3-1 35,3 2 0,-3 1-79,-2-7 1,-4 6 85,-1-5 112,-6 6 1,3-3-102,-6 6 1,-4-5-35,-1 1 1,-12-1 17,-2 5 1,-2 1-274,-3-1 0,5 2 12,-4 3 1,5-4 11,-1 4 0,4-3-42,0-2 1,8 1 249,2-1 0,10-6 0,2-2 0</inkml:trace>
  <inkml:trace contextRef="#ctx0" brushRef="#br1">12939 17699 7952,'14'0'480,"2"5"147,3 0 0,3 0-327,6-5 0,2 0-109,3 0 1,-1 0-36,6 0 0,-2-5-114,2 0 1,2-4-50,-7 4 0,1-6-330,0 1 1,-4 4-953,3 1 456,-9 4 345,2 1 0,-11 1-619,-1 4 1107,-6 3 0,-21 13 0,-3 1 0</inkml:trace>
  <inkml:trace contextRef="#ctx0" brushRef="#br1">13280 17387 8908,'-7'14'108,"4"0"16,-6 0 0,4 7 201,-4 3 0,4 4-59,-5 5 0,7 7-5,-1 2 0,-3 9-78,2-9 0,-4 9 13,4-4 0,1 1-249,4-6 0,0 0 63,0-5 1,0-3-207,0-11 0,1-2 134,4-7 1,-2-1-883,6-4 0,-4-4 944,5-10 0,-1-3 0,5-6 0</inkml:trace>
  <inkml:trace contextRef="#ctx0" brushRef="#br1">13934 17031 7892,'0'29'-703,"0"-1"1,-2 7 416,-2 3 177,2 3 1,-6 9 422,3 7 1,2-5 495,-6 5 1,4-3-285,-5 3 0,7-2-213,-1-3 1,0-4-313,0-10 1,2-5 86,-3-10-364,4-2 355,1-13-236,0-2-294,0-18 1,0-4 178,0-13 0,6 1-53,4-1 0,2 6 57,2-1 0,5 7 327,0-2 1,7 9-99,-3 6 0,3 4 89,-3 4 0,3 10 74,-8 10 0,0 1 175,-9-1 0,-2 8-156,-7-4 1,0-1 24,0-3 0,0-5 572,0 4 0,-7-4-279,-2 5 0,-5-7-354,-5 2 1,3-3 67,-3-2 1,-2-4-288,2-1 0,-1-6-324,1 2 0,3-3-1133,-3-2 1569,3 0 0,2-13 0,0-3 0</inkml:trace>
  <inkml:trace contextRef="#ctx0" brushRef="#br1">14303 17415 7892,'0'16'762,"0"3"1,0-2-811,0 7 1,-6 1 72,-3 8 1,1-4 65,-2-1 0,6 1 14,-6-6 0,7-2 98,-2-2 0,4-3-408,1-2 1,1-6 162,4-3 0,3-4-84,6-1 0,-4-5 18,-1 1 0,5-12-104,5 2 0,0-9 48,-5 5 1,5-6-58,0 5 1,0-5-36,-5 5 1,1 0-64,-1 5 377,0 6-105,0 2 0,-6 18 85,-3 7 0,-3 13 88,-2 6 1,0 8 193,0 1 0,0 7-33,0-2 0,0-1 80,0 1 1,0 0-16,0 5 0,0-1-16,0 1 1,0-11-46,0-3 0,0-10-89,0 0 0,0-9 430,0-5-370,-7-10-276,-1-2 0,-6-15-141,0-7 0,0-5-404,-1-8 1,1-6-580,0 1 1,-2-6 168,-3 1 969,3-3 0,-10-8 0,3-2 0</inkml:trace>
  <inkml:trace contextRef="#ctx0" brushRef="#br1">14730 17173 7892,'43'7'123,"-2"1"62,-3 6 0,1 0 182,-6 0 0,5 7 553,-5 3 0,-1 4-614,-8 5 0,1-1-63,-6 6 0,-5 0 338,-4 4 0,-6 7-183,6 3 0,-7 4-194,2 0 0,-7 4-393,-7 7 0,-9 5 206,3-29 1,-3 0-1,-5 5 1,-3 2-361,-3 2 1,-3 0 0,-9 1 0,-4 0 72,-2 2 1,-1-1-1,1-2 1,0 0-1593,1 3 1,2-1 1861,0-6 0,1 0 0,-2 4 0,0-1 0,0-5 0,0-2 0,0 1 0</inkml:trace>
  <inkml:trace contextRef="#ctx0" brushRef="#br1">7351 13321 7987,'-13'-2'-620,"4"-3"1,-4 2 577,4-6 1,1 1 41,-2-2 0,3-2 284,-3 2 0,-1 2 6,6-1 1,-4 4-125,4-4 1,-6 6 88,1-2-107,-2 3 0,-2 2-122,-1 0 0,0 5 84,-4 0 0,3 6-50,-3-2 1,2-1 49,-2 2 1,-2-2-125,-3 1 0,-1 4 9,6-4 1,-6 4 17,1 1 1,-3 2 15,-1 3 1,-1-2-8,1 7 0,1 0 26,3 4 0,-1 0 0,6 1 0,-5 1-52,6 3 1,-1-3 44,4 3 0,-4-3-50,0-1 0,0-1 35,5 0 1,0 1-7,0-1 1,0 1 15,-1-1 0,6 1-2,-1-1 0,1 1-8,-5-1 1,4 7 1,1 3 0,1 1-58,-2-1 1,-2 8 55,2-4 1,2 6-5,-1-1 1,1-3 61,-1 4 1,-3-4 3,8-1 0,-1 3-35,5-4 1,0 2 7,0-10 1,0 4-7,0-5 1,2 0 1,2-5 1,3 5 4,2 1 1,4 5-6,-4-1 1,4 3 1,1 2 1,0 1-7,1 3 1,-6 2-7,0 3 1,1-1 13,4-4 0,5-4-5,0 0 0,0-2-49,-5-8 0,0 0 47,1-4 0,4-3-99,0-2 1,1 1 80,-1-6 0,3 2 142,7-2 1,4-2-88,0 7 1,5-2 93,-5 2 1,7 1-103,-3-6 0,-2 1 17,-2-1 1,2-3-107,-2 3 1,1-3 110,-6-2 1,-4-1-146,-1-4 0,1 2 68,4-6 0,1 5 62,-1-6 0,7 1-37,3-5 0,8 0-29,1 0 0,2 0-3,-1 0 0,-7-6-3,6-4 1,-7-2-78,2-3 0,-4 1 106,-5 0 1,-1-2-135,6-3 0,0 3 61,4-3 1,-4 5-177,0 5 1,0-2 104,5 6 0,-7-5-55,-3 6 0,0-1 74,-4 5 0,2-5 4,-7 1 1,-3-3 20,-2 2 1,-4 2-26,0-6 0,-1-2 152,0-8 0,0 1-124,1-5 1,-6-1 127,1-4 1,-3-6-80,3 1 0,3-5 6,-4 5 1,-1 0 22,1 5 1,-4 4 4,5 0 1,-6 2 17,6-2 1,-7-2-37,2 2 1,1-3-129,-1-1 0,0-6 116,-5 1 0,0-6-163,0 1 1,0 1 88,0 0 0,0 3 39,0-3 0,0 5 73,0-1 1,0 3-89,0 1 0,0 1 132,0-1 1,0 1-74,0 0 1,0 4 47,0 0 0,0 0-46,0-4 0,-5 0 10,0-1 1,-1 1 3,1-1 1,2-4-136,-7 0 0,2-2 97,-1 2 1,-2 3-9,6-3 0,-4 3 151,4 1 1,-5 3-139,6 2 1,-6-1 183,6 6 0,-3 0-94,2 4 1,-1-3-16,-3-1 1,-4-2-51,4 2 1,-4-3-12,-1-6 1,-2-1 9,-3 1 1,2-7-131,-7-3 0,2 3 134,-2 2 1,2 3-21,3 2 1,3 4 284,-3 0 1,3 7-94,2-2 0,0 3-24,0 2 1,0 4-75,-1 1 1,1-1-73,0-4 1,0 0 26,-1 0 1,-3 0-171,-1-1 0,-2-5-144,2-4 1,2-3 100,-7-1 1,7-5 32,-2 0 1,-2-1 41,2 6 1,-6 4 92,1 1 1,-3 7 19,-1 2 1,4 1 183,0 8 1,-4 0-117,-5 5 0,0 0 57,4 0 0,1 0-104,-1 0 0,-4 0 23,0 0 1,0 5-79,4 0 0,1 0 69,0-5 1,1 0-240,3 0 1,-3-2-57,3-3 1,-2-3-65,-3-6 0,2 0-10,4 0 1,-3 0-125,7-1 0,-4 6-348,4-1 1,0 7-1,5-2 779,6 10 0,-5 9 0,5 9 0</inkml:trace>
  <inkml:trace contextRef="#ctx0" brushRef="#br1">11346 14017 8006,'-14'-8'-301,"0"-4"-52,0 2 0,-5 2 353,0-1 0,-7 6 369,3-2 0,-4 4-193,-2 1 1,1 0-31,-1 0 0,1 1-33,0 4-35,-1-4 1,2 12 48,4-3 1,-3 2-21,7 2 1,-6 1-92,1-1 1,2 6 103,-1 4 1,1 3-132,-2 1 0,-3 6 81,3-1 1,-3 8 68,-1 1 0,6 1-10,3 4 0,3-1 106,2 2 1,6 2-148,3 7 1,4-6 24,1-4 0,0 2-51,0-2 1,1 1 61,4-6 0,3-4-32,6 0 0,2 0 9,3 5 0,-2-1-24,7 1 0,0 0 19,4-1 0,0 1 11,1 0 0,-1-2-82,1-3 0,1-2 71,3-3 0,5-4-120,9-1 0,5-6-1,10-8 0,-2-6 72,6-3 0,1-5-239,4-5 1,-5-4 472,1-10 0,5-5-171,-32 8 1,1-1 0,-2 2 0,1 0-25,0-1 0,0-1 0,30-18 131,1 2 0,-16-7-74,-3 2 0,-6-3 112,-3-1 1,-1-1-76,1 0 0,-2-1-168,-3-3 0,2 1 60,-7-6 1,-2-2-348,-7-7 0,-3-6 3,-7-9 1,-6 2 17,-5 34 0,-2 0 1,-1-39 113,-1 38 1,-2 1 0,-1-3 0,-2 1 59,-2-1 0,-3 0 0,0 1 1,-1 1 144,-4-2 1,-2 0 0,1 6 0,-2 2-58,-24-27 1,1 16 135,-1 8 0,-4 10-187,-1 9 0,-5 6-158,1 13 0,-12 13-252,-7 6 0,-3 11-202,36-14 0,0 1 1,1 2-1,1 0 655,-20 14 0,-6 5 0,15-5 0,2 1 0</inkml:trace>
  <inkml:trace contextRef="#ctx0" brushRef="#br1">15057 14174 8006,'-14'-7'-165,"-2"1"-42,-3-3 1,2 1 667,-7 3 0,3 3-68,-7-2 1,3 2-124,-8 2 0,1 0-85,-1 0 0,3 2-138,-3 2 1,1 9 63,-1 6 1,3 5-148,-3-5 1,6 8 64,-2 1 0,4 0 109,-8 6 1,3-4-76,1-2 1,6 2 28,-1 3 0,0 4 28,-4 5 1,1 1 48,3-1 1,4 3 7,6 2 1,6-3 35,3 4 0,5-4 156,5-1 0,9 6-81,10 3 1,2 3-99,3 2 1,-1-2-38,1-3 1,6-8 56,2-6 0,5-11-323,0 2 1,15-17-192,9-2 0,5-2 215,-30-6 1,-1 0 0,39 2 80,-39-6 0,1-1 1,34-5-24,-8-6 1,4 0-206,0-1 1,5-4 259,-36 10 1,0-1 0,36-9-4,-9 5 0,-6-6-64,-9-4 1,-3 2 47,-6-2 1,-7 2 2,-3-2 1,-4-2-12,-5 2 0,1-3 241,-6-1 0,-5-6-197,-5 1 1,-5-11-34,0 1 1,-4-4 18,-4 0 1,-11-9-28,-8-5 0,-4-7 46,-2 1 1,-4-2-331,0-2 0,-6 1 156,1 4 1,13 31 0,-2 2-25,-1 1 0,-1 2 0,-4 2 0,-2 3-51,-1 2 1,1 3-1,-30-10 21,-1 11 1,6 10-102,3 4 1,6 10-11,4 4 1,4 10 292,5 5 0,3 7 0,7 3 0,0-3 0,-1-1 0</inkml:trace>
  <inkml:trace contextRef="#ctx0" brushRef="#br2">2474 5459 12017,'-19'14'720,"0"1"0,7 0-343,7 4 1,3 3-73,2 7 1,0 12-181,0 6 1,0 15 6,0 9 1,0 6-443,0-34 1,0 0 0,3 2 0,-1 1 377,0 1 0,1 1 0,2 4 0,1 0 55,-1 3 0,-1-1 0,0 0 0,0 0-34,1 0 1,0 1 0,-1 4 0,1 2-380,2 2 0,1 2 0,-1 2 0,0 0 293,0-4 1,0 2 0,-2 9 0,-2 2-486,0-1 1,-1 2 0,-1 3 0,-1 1 486,1-25 1,-1 1 0,-1 0 0,0 0 0,-2 0 0,1 0 24,-1 1 0,0 0 0,-1 1 0,0 3 0,0 0 0,0-1 5,-1-2 0,0-1 1,1 0-1,0 2 0,1-1 1,0-1 52,0-2 1,-1-1 0,2 0 0,0 0 0,1 1 0,0-1-19,0 0 1,-1 1 0,1-1-1,-1-1 1,-1-1 0,1 1 62,1 2 1,-1 1 0,1 1 0,-1-1 0,0 1-1,1 0-47,1 2 1,0 1-1,0-2 1,0 0-1,0 0 1,0-1-5,0-1 1,0-1 0,0 1 0,0 3 0,0 0-1,0 0-4,0-1 0,0-1 1,0 1-1,0 2 0,0 1 1,0 0 1,0-2 0,0 0 0,0 0 0,0-1 0,0 0 0,0 0-138,0-1 1,0 0-1,0 1 1,0 2 0,0 0-1,0 0 29,0 1 1,0-1-1,0 1 1,0-1-1,0 0 1,0 0 2,0-1 0,0 1 0,0-2 1,0 0-1,0-1 0,0 1 10,0-2 1,0-1-1,0 1 1,-2 2-1,0-1 1,0 1 33,-1-4 0,-1 0 1,1 0-1,0 1 1,1-1-1,-1 0 11,0 1 1,0-1-1,0 0 159,-2 24 1,0-1-91,2-4 0,-2 0 0,-1-3 0,0 0 35,1 1 0,0-2 0,1-4 0,0-2-233,0-5 0,-1 0 0,1 1 0,0-1 184,-1-2 0,0 0 1,2-3-1,0-1-11,3-7 1,0-2 0,0 1 0,0-2-388,0 33 1,0 3-412,0-8 1,0 2-558,0-11 0,5-9 234,0-10 0,-1-7-1012,-4-7 2060,0-13 0,-4 1 0,-1-12 0,0-1 0</inkml:trace>
  <inkml:trace contextRef="#ctx0" brushRef="#br2">3725 4962 8532,'-12'-23'-322,"2"4"0,-1 4 422,7 0 493,-1 8 1,13 0-387,6 7 0,3-5-198,12 1 0,4-3-182,14 3 0,5 1 157,10-7 1,-7 5-147,7-4 0,-5-1-210,9-4 0,7 2 356,-33 7 0,0 0 1,3-1-1,1-1 5,4 3 1,-1-1 0,-5-1 0,0-1-21,3 0 1,0 0 0,-3 0 0,0 0 39,0-1 0,1 2 1,5 1-1,0 0 10,2 0 0,0 1 0,0 2 0,1 1-133,-4-2 0,1 1 1,1 1-1,0 0 159,-2 1 1,0 0 0,5 0 0,1 0 40,1 0 1,1 0-1,0 0 1,0 0-33,0 0 1,-1 0 0,1 0 0,-1 0-9,1 0 0,-1 0 0,0 0 0,1 0-27,4 1 1,1-2 0,-2-1 0,-1-1-284,0 1 0,0 0 1,3-3-1,0 0 269,1 3 0,1 0 0,-2-4 0,0 0-16,0 2 0,-1-1 0,-2-1 0,1 1 0,-1 0 1,0 0 0,2 0-1,0-1-5,1 4 0,-1 0 0,-3-3 0,-2 0-157,-4 3 0,0-1 0,2 1 0,0 0 179,-2 1 0,0 2 1,1-1-1,0 0 6,-1 0 1,0 0 0,-2 0 0,0 0 5,-3-1 1,0 2 0,1 1-1,-2 0 29,-3 1 0,-1-1 0,2 1 1,0-1-16,0-2 1,1 0 0,1 0-1,0 0 13,-1 0 0,0 0 0,37 0-42,-13 0 1,0-5-7,-5 0 1,6-4-65,-2 4 0,2-1 87,-1 1 0,-6 4 138,-9-4 1,2 3-236,-7 2 1,-4 0 552,-5 0 0,-6 5-506,1 0 0,-2 6 486,3-2 0,-4 4-353,3 1 1,-3 0 158,-2 1 0,-6-1-66,-3 0 1,2 0-29,-2 0 0,0 2-23,-5 3 0,-5-3-2,1 3 1,-2-2-31,1 2 0,4-1-68,-4 5 0,-1 1-18,2 4 1,-5 1 8,4-1 1,-4 2-124,4 3 1,-6 4 6,2 5 1,1 1 103,-1 0 1,1-2-130,-1-3 1,-2 1 144,7-6 1,-5 7 129,4-2 1,-1-2-154,1 2 1,4 0 12,-3 5 0,2-1-25,2 1 1,-4 6 6,-1 3 0,1-1-18,4 1 0,-1 0 41,-4 5 1,4 0-78,-4-1 0,6 8-212,3 2 1,-2-1 233,3 1 0,2-6 15,-2 2 0,6 1 3,-1-2 1,-2 3 1,2-3 0,-6 4-1,6 6 1,-6 0 8,1 0 0,1-1-20,-1-4 1,0 2 66,-5-6 1,0 6 11,1-2 0,4 3 16,0 2 0,-1-1 9,-3-4 1,1 2 18,2-6 0,-2 3-50,3 1 1,-3 0 10,-2 10 0,0 2-210,1-3 1,-8-34 0,0-1 56,7 36 0,-7-35 0,0 0-16,1-1 0,-1 0 0,-2 2 0,-1 0 29,1 1 1,-1-1-1,-2-1 1,0-1 38,0 0 1,0 1 0,2 38 50,-2-39 0,0 0 0,-1 4 0,0 1 82,1-3 1,1 1-1,-2 0 1,1 1-78,0-4 1,1 0-1,-3 2 1,1-2 60,4 36 0,-2-35 0,0 0-50,-1 0 0,1-1 1,2 1-1,-1 0 5,-1-1 0,-1 1 0,3 1 1,0-1-83,-3 0 0,0-1 0,1 2 0,1 0 2,-2 0 1,0 1-1,-1 0 1,0 1 13,1 1 0,1 0 0,-2 0 1,-1 0 0,0 5 0,0-1 1,0-3-1,0 0-282,0 4 1,0 0 0,0-2-1,0 0 262,0 2 0,0-1 0,0-2 0,-1 0-5,-2-2 1,1 0 0,1-2 0,0 1-137,-1-2 1,0 1 0,0 37 127,2 1 1,0-2 166,0 1 1,0-38 0,0-1-12,0 34 0,0 1 64,0-5 0,0 2-96,0 3 1,0 1 31,0 4 1,0-4 16,0-6 1,0 0 3,0 0 1,0 1-62,0-1 1,0 0 18,0 0 0,0-5-314,0 0 1,0-6 306,0 2 0,0-8 2,0-2 0,0-6 182,0 1 1,-5-3-200,1-1 0,-3 0 433,3-1 0,2 1-439,-3 0 1,2-5 158,-2-1 1,2-5-206,-6 1 0,6-8-382,-2-1 0,-2-2-303,3 2 1,-6-4-422,5-5 1,-7-1 1099,-2 0 0,-7 0 0,-7 1 0</inkml:trace>
  <inkml:trace contextRef="#ctx0" brushRef="#br2">2275 14742 8116,'-36'-20'0,"9"-1"171,13-2 99,6 2 1,14 12-364,4-1 0,9 5 68,4-4 1,11 6 9,4-2 1,15 3-23,9 2 0,17 0-271,-37 0 0,1 0 1,6 3-1,0-1 292,-1 1 1,-1-1-1,1 1 1,0-1-5,-3-2 0,0 0 1,4-1-1,2 0 80,3-1 1,1-1 0,1 0 0,0-3-50,1-3 1,0-1 0,0 2 0,1-1-150,1-3 0,0 0 1,4 0-1,-1 0 228,2-2 1,0 0-1,3 2 1,-1 0-322,-2 0 0,0 0 1,3 3-1,0-1 338,4-2 1,0 1 0,-1 2 0,-1 0 30,-3 0 1,1-1-1,8 0 1,0 0-34,-1 0 0,-1 1 1,1-1-1,1 1 8,-4 2 0,0 0 0,4 0 0,1 0-97,3-1 1,-1 1 0,-5 0 0,-1 0 55,4 0 0,0 0 0,1-2 0,1-1-22,-25 4 0,1-1 1,0 1-1,21-4 0,0 1 13,-2 2 0,1 0 0,4 0 1,2 0-40,-25 2 1,1 0 0,-1 0-1,23-4 1,-2-1 5,-2 1 1,-1-1 0,4-2-1,1-1-64,-23 5 0,1 0 0,-1 0 0,21-2 0,0 0-279,-1 0 1,1 1 0,2-1-1,1-1 256,-1 2 1,0-1-1,-1 1 1,-1 0 153,-4 1 0,-1 1 0,2 3 0,0 0-51,3 2 1,0 0-1,-1 1 1,-3 0-75,-10 1 0,-1 0 0,8 0 0,0 0 51,-3 0 1,0 0 0,-1 0-1,0 0 108,-1 0 1,0 0-1,-2 2 1,-1 1 15,-4-1 1,0 1-1,0 1 1,0 1 5,2-2 0,0-1 1,-5 1-1,-1 0-29,-3 0 0,0-1 1,0-1-1,0-1-35,-3 3 0,0-1 0,0-1 1,0 0 53,0-1 1,0 0 0,-5-3 0,-2-1-92,1 0 1,-1-1 0,28-5 632,-6-4 0,-9 3-568,-1-8 1,-11 2-326,2-2 0,-11 3 104,-4-3 1,-6 8-2090,-8 2 2193,-6 5 0,-1-8 0,-7 4 0</inkml:trace>
  <inkml:trace contextRef="#ctx0" brushRef="#br3">5332 17429 8293,'-14'-6'0,"4"-2"-270,1-6 0,6 4-242,-2 1 1158,3 6 0,2-5-105,0 3-552,7 4 1,2-6-10,10 7 0,-3 5-9,3 0 1,1 4-33,-1-4 0,7 4-139,-3-4 0,11 1 165,4-1 1,-2-2 13,2 7 0,4-7 120,6 2 1,-1-2-108,-4 2 0,4-4 142,1 4 1,-6-3-69,-4-2 1,-5-5 21,5 0 1,2-6 128,7 2 1,4-3-77,6 3 1,-5-2 165,0 6 1,0-4-57,5 4 0,-5-4 7,0 4 1,-11 0-62,2 5 0,-8 0-18,3 0 0,-1 5-54,6 0 0,0 6-185,-1-2 1,-1-1 101,-3 1 1,2-4-208,-7 5 1,5-6-101,-5 6 0,2-7 106,-2 2 1,-3-4 23,3-1 0,4 0 79,1 0 0,7-6-11,3-3 0,9-3 53,-5 3 1,11-4-106,-6 4 1,-2-4 150,-3-1 1,-6 5 19,1-1 0,4 2 93,1-1 1,8-2-140,2 6 1,-1-5 3,-4 6 0,0-3 15,0 3 0,-7 2 1,-2-3 0,-5 2 71,-6-2 1,5 4 7,-5-4 0,5 4-66,0 1 1,2 0-3,4 0 1,2-7-139,7-2 0,-5 1 135,0-2 0,-1 1-78,1-5 0,3 1 66,-2 4 0,8-3-227,6 8 1,0-6 198,0 6 1,1-3 11,-7 2 1,1 4-6,-5-4 1,1 4-2,4 1 0,3 0-3,6 0 1,0 0 4,0 0 1,-2-2-78,-2-3 0,2 2-121,-2-6 0,8 1 158,-35 3 1,1 0-1,2-1 1,1 0 57,-1 1 1,-1 0-1,2 1 1,-1 0 19,33-5 0,-35 6 0,0 1 66,-1-3 0,1 1 0,0 2 1,0 0-62,-1 0 1,0 0-1,2 1 1,-1 0 125,34 1 1,-5 2-156,-9 2 1,-2 0 142,-2 5 1,0-1-156,0 1 1,4 2 8,1-6 0,4 1-46,-4-1 1,1-3-412,-1 3 0,-1-4 178,10-1 0,3-6 182,-31 2 0,0-2 1,4-2-1,1-1-54,-1 0 1,0-1 0,-1 0-1,-2-1 87,-3 2 0,-1 0 1,3 0-1,1 0 123,3-3 1,1 0-1,0 3 1,2 1 22,-1-1 0,1-1 1,-3 2-1,-1 0 34,0 1 1,-2 0 0,-2 1 0,0-1-68,1 3 0,-1-1 0,2-1 0,-1 1-5,4 2 0,1 1 1,0-3-1,-1 1-36,-4 1 0,-1 1 0,0-3 0,0 1-53,34-1 1,-34 0 0,1 0 1,4 3 1,1 0 0,3-3 0,0 0 32,2 3 0,-1-1 0,-5-1 0,-1-1-66,-3 3 0,-1-1 1,4-2-1,1-1 44,3 1 1,0 1 0,1 0-1,1 0 18,-2-1 0,-1 0 0,-4 3 0,-1-1 13,-1-1 0,-1-1 1,-1 3-1,0-1 53,2-1 1,-1-1 0,3 2 0,0 1-30,1-3 0,-1 1 0,-1 1 1,0 1 68,-3-3 0,-1 0 0,37 2 171,-6-2 0,6-1-161,-36 4 1,-1-1-1,0 1 1,1 0 48,1 2 0,1 0 0,34-5-117,-34 3 0,0-1 0,32-2-40,1 5 1,3-1 3,-39-2 0,1 1 0,3 1 0,0 1-76,1-3 1,0 1-1,-2 1 1,-2 0 52,35 1 1,-7-1-111,2-4 1,-3 3-72,8-2 0,-3 2 88,-2 2 1,-6-5 88,-4 1 1,-8-1 141,-6 5 1,-4-5 63,-6 0 0,3-4 153,-7 4 0,5-4-58,-5 4 1,0-1 233,-4 1 1,-2 3-90,-4-3-22,4 4 0,-11 1-255,3 0 1,-8 0-112,-1 0 0,-6 0 12,6 0 1,-6 0-135,6 0 0,-5 0 120,4 0 1,-4 0-123,4 0 1,-4 5-852,5-1 648,-1 1 1,1-5-1824,-1 0 1098,-6 0 1010,4 0 0,-7 0 0</inkml:trace>
  <inkml:trace contextRef="#ctx0" brushRef="#br3">5133 9425 8016,'-20'0'-72,"-4"0"0,-1 5-59,1 0 1,-1 0 227,6-5 1,-5 6 75,5 3 1,-5 4-169,5 1-10,0 7 1,4 3 73,-4 9 1,4 2-106,1 2 0,2 12 140,7 4 0,0 0-18,5 4 0,0 2 96,0-3 0,10 1-331,8 5 0,8-4 293,16-1 1,6 5-115,-18-31 0,1-1 0,1 4 1,1-1-159,2-2 1,1-1 0,-1-2 0,0-2 156,31 17 0,2-9-155,-6-10 1,12-5-17,2-9 0,4-10 131,-39-4 1,-1-2-1,1-2 1,-2-1 38,33-10 0,-1-13-39,-15-1 1,3-6 85,-12-4 0,1-1-242,-6-4 1,-7 2 399,-6-6 0,-7 0-42,-8-5 1,-6 0 103,-3 1 0,-17-8-256,-6-2 0,-9-3-168,-7-3 1,-2 1 68,15 36 0,0-1 0,-4-2 0,1 0-9,-2 0 0,-1 1 0,0-1 1,-2 1-84,-2 3 0,0 2 1,1 3-1,-2 3 22,-3 3 1,-1 3 0,-33-8 172,28 19 1,1 3 0,-26 2-174,4 13 1,7 7 3,12 12 0,5-4-1358,15 0 1484,-4-7 0,11 4 0,-5-7 0</inkml:trace>
  <inkml:trace contextRef="#ctx0" brushRef="#br3">4593 8132 8105,'-13'-2'0,"4"-3"-314,-4 4-403,5-5 652,-6 6 0,4 3 250,1 6 0,6 7 164,-2 12-162,3 7 0,7 0-100,0 3 1,11 3 1,-2-3 0,8-5-202,-3-5 0,6-7 137,-1-12 0,1-2-159,-1-7 0,1-13 88,-6-6 0,0-12-27,-5-7 1,-4-8 35,-1-2 1,-6-4-22,2 5 1,-3 0 41,-2 4 0,-2 2 2,-3 3 0,-2 10 109,-8 9 0,0 4-89,-4 6 0,1 4-236,-5 10 1,5 11 130,-1 12 1,3 8-201,2 12 0,2-4-105,2 3 264,4-2 1,6-3-1,0 1 1</inkml:trace>
  <inkml:trace contextRef="#ctx0" brushRef="#br3">4707 8459 8105,'-19'14'0,"0"0"0,-5 2-356,5 3 1,0 3 82,5 7 0,1 5 494,4 4 0,-2-2-75,6 2 0,0-8-66,5-1 0,2-7-92,2-8 1,9-6-2,6-3 1,5-4 8,-5-1 1,4-12-4,-4-7 0,5-6 1,-5-4 0,0-4 4,-5 0 0,0 0-25,1 4 1,-3 7 15,-2 3-164,-4 3 92,-6 8 1,-2 8-160,-2 10 1,-4 9-87,-6 5 1,-2 7 327,-3 2 0,3 0 0,-3-4 0,3-7 0,-4 5 0,-2-5 0</inkml:trace>
  <inkml:trace contextRef="#ctx0" brushRef="#br3">4635 9354 8105,'5'23'-369,"0"-5"0,6-2 148,-2-2 0,4-1 379,1-3 1,1 1-58,-1-7 1,0 6-46,0-5 0,0-1-134,1-4 1,-3-6 114,-2-3 1,-2-10-19,-4-5 0,-2-3 18,3-1 0,-4-6-74,-1 1 0,-1-5 34,-4 5 1,2 0-19,-7 5 0,1 4-129,-5 0 1,-1 5 91,1-4 0,5 5-134,-1-1 0,7 3 100,-2 2 0,5-5-94,5 0 1,5-11-13,8 2 198,-2-4 0,11-9 0,-5-3 0</inkml:trace>
  <inkml:trace contextRef="#ctx0" brushRef="#br3">5375 7933 8105,'0'-14'-1327,"-7"7"1474,-2 7 1,-4 8 0,-1 11 1,5 5 12,-1 9 0,2-1-38,-1 5 1,2-3-140,7 4 0,2-7 138,3 2 0,1-7-169,4-3 0,7-7 46,-3-2 0,4-6-34,-4-8 1,0 0 66,0 0 1,0-11 13,1-3 1,-1-10-52,0 1 1,-6-9 33,-3-1 0,-4-5-67,-1 5 1,0-1 66,0 6 0,-1 6-283,-4 3 1,-3 10-48,-6 4 0,0 5-40,-1 5 0,0 10 182,-4 14 0,3-1 159,-3 5 0,5 1 0,4-6 0,-2 10 0,4-8 0</inkml:trace>
  <inkml:trace contextRef="#ctx0" brushRef="#br3">5361 8402 8105,'6'14'0,"-5"2"0,4 3 0,1-3-562,-1 3 0,0-4 303,-5 0 0,0-1 428,0 0 1,0-4 102,0-1-77,0-6 130,0 4 19,0-7-362,0 0 240,0-7-355,0 6 179,0-12-322,0 5 239,0 0-73,0-4 0,-2 10 79,-2-3-2,2 4 0,-4 2-85,6 4 1,0-2 76,0 7-217,0-1 0,0 5 71,0 1 1,1-6 186,4 0 0,3-5 0,6 2 0</inkml:trace>
  <inkml:trace contextRef="#ctx0" brushRef="#br3">5389 8899 8105,'-6'15'-816,"4"-1"612,-3 0 1,4 0 447,1 1 1,4-1-22,1 0 0,6 0-279,-1 0 1,2 1 76,3-1 1,-4-6-58,3-4 0,-8-2 10,8-2 0,-3-2-151,4-2 1,-3-10-161,-2-10 1,-4-3-97,-6-1 433,0-7 0,-6-2 0,-2-5 0</inkml:trace>
  <inkml:trace contextRef="#ctx0" brushRef="#br3">4863 8274 8125,'1'-8'-240,"4"3"1,5 5 151,9 5 1,-2-2 270,7 7 0,6-2-291,8 1 1,-2 2 86,2-6 1,-2 4-286,2-4 0,2 0 98,-7-5 0,-5 0-136,-4 0 344,-7 0 0,4-6 0,-7-2 0</inkml:trace>
  <inkml:trace contextRef="#ctx0" brushRef="#br3">4820 8857 7531,'19'-2'83,"0"-2"0,6 2 138,-1-3 1,9-3-248,5-1 0,3 1-58,2-2 1,-2 6-294,-3-6 1,1 7-453,-5-2 829,-1-3 0,-5 7 0,1-5 0</inkml:trace>
  <inkml:trace contextRef="#ctx0" brushRef="#br3">4934 8544 8290,'-14'0'0,"0"0"-633,6 0 548,1 0 1,9 5 446,3 0 0,4-1-202,10-4 1,5 0-128,9 0 1,3 0-129,7 0 0,4 0 79,1 0 0,-6 0-468,-4 0 0,-1 0 64,1 0 420,-4 7 0,-12-6 0,-1 6 0</inkml:trace>
  <inkml:trace contextRef="#ctx0" brushRef="#br3">4991 8473 8126,'-8'-8'-992,"5"2"1197,12 6 0,2 0-35,13 0 1,4 0-244,6 0 1,5 0 84,-1 0 1,2 0-228,-3 0 0,-2 0 36,-6 0 1,-7 1 47,-3 4 1,-5-2 47,-5 7 55,-2-1 1,-10 12 118,-7 2 0,-6 6-151,-12 4 0,-8 5-26,-7 9 1,-1-2-161,-8 2 1,1-4 211,-1-5 1,4-4 30,11-5 0,-1-7-3,9-3 1,4-5-25,11-5-4,-1-2 0,3-9 30,2-3 0,4 2-25,6-6 0,0 4 351,0-4-45,0 5 0,6-2-147,4 6 0,4 0 17,5 0 1,-2 2 201,7 2 1,0 0 30,4 5 1,1-6-104,-1 2 0,5-3-220,0-2 1,2-7 136,-2-2 1,-3-5-590,4-5 0,-6-2 234,-4-3 1,-4-1-471,-6 6 631,1 0 0,-1-1 0,0-2 0</inkml:trace>
  <inkml:trace contextRef="#ctx0" brushRef="#br3">5147 8786 8126,'10'-10'-566,"-1"1"0,1 4 774,4-4 1,0 5-81,0 0 1,1 2 131,-1 2 0,-2 2-136,-2 2 0,1 1-54,-6 9 0,4-1-51,-4 11 0,0-4-152,-5 9 0,-7-2-249,-2 10 0,-9 1 113,0 5 269,-8 0 0,4 6 0,-6 1 0</inkml:trace>
  <inkml:trace contextRef="#ctx0" brushRef="#br3">5133 12965 8111,'-19'-8'-16,"0"4"1,0 2-84,5 2 0,4 0-229,1 0 1,6 13 929,-2 6-375,10 12 1,3 6-18,6 5 0,5 3-92,0 2 1,6-9-48,-1 0 0,3-8 13,1-7 1,1-8-270,-1-11 1,0-4 86,1-4 1,-7-11 21,-3-8 0,-5-10 47,-4-5 1,1-3-21,-7-2 0,1 5-94,-5 0 0,0 8-38,0 2 1,-5 1-100,1 8 1,-7 6 126,1 9 1,-1 4-177,2 4 0,-2 10 90,6 10 1,-1 3 238,1 1 0,3 1 0,-4-1 0</inkml:trace>
  <inkml:trace contextRef="#ctx0" brushRef="#br3">5560 13093 8111,'9'0'0,"1"0"0,-3 2 22,3 3 1,-2 7 75,-3 7 1,-4 7-15,4-3 1,-2-2 287,2-2-566,-4-4 160,12 0 80,-11-7 0,9-10 37,-7-12 0,1-5-22,-5-5 1,0-3-86,0 4 1,0 0-68,0 0 0,0 5-8,0-1 1,-1 5 85,-4 5 0,2 2-130,-7 7 1,5 0 87,-4 0 1,6 2-100,-2 3 0,3 4-55,2 10 0,0-3-107,0 3 0,7-5 36,2-4 280,4 2 0,7-10 0,3 4 0</inkml:trace>
  <inkml:trace contextRef="#ctx0" brushRef="#br3">6015 13108 8111,'0'14'0,"0"0"106,0 0 1,0 5 130,0 0 1,0 6-81,0-1 0,0-3-35,0-2 1,1-4-183,4 0 0,3-8 130,6-2-258,0-3 1,4-10 29,-4-6 1,3-2 143,-7-8 0,1 5-46,-2-4 0,-2 0-54,-7 0 1,0-3-218,0 7 0,-2 2-115,-3 8 446,-9 2 0,-8 14 0,-7 1 0</inkml:trace>
  <inkml:trace contextRef="#ctx0" brushRef="#br3">5147 13961 8097,'-22'-8'0,"0"1"-315,3 7 0,3 5 125,-3 0 1,8 12 370,2 2 1,1 6-89,-2 4 0,-1 4 93,7 0 0,-1 5-8,5-5 0,1-1-23,4-8 1,0-4-103,9-6 1,-3-1-14,8-4 0,2-2-124,-2-7 1,4-11 110,-4-4 0,0-10-139,-5-3 0,1-4 82,-1-11 0,0 4-169,0-8 1,1 2-53,-1 3 1,-5 7-74,1 7 0,-6 1-81,6 8-230,-7 6 635,10 7 0,-12 6 0,12 6 0,-5 2 0</inkml:trace>
  <inkml:trace contextRef="#ctx0" brushRef="#br3">5503 13946 8097,'0'15'-821,"0"-1"1274,-7 0 1,4-1 366,-6-4-751,6 4 300,-4-12-450,7 12 0,7-11 27,2 2 0,4-4 51,1-4 0,5-4-18,0-7 1,5 1-260,-6 0 1,1 4-76,-4 1 1,-1 4-65,0-4 149,-6 6 66,5-4 304,-12 7 0,-1 0-135,-9 0 0,1 0-50,-2 0 0,1 2-3,-5 3 0,4-2-103,1 6 0,6 1 8,-2 4 0,3-5 183,2 1 0,7-1 0,0 6 0</inkml:trace>
  <inkml:trace contextRef="#ctx0" brushRef="#br3">5887 13847 8097,'-16'14'-62,"-3"0"0,1 0-128,-5 1 0,5 5 399,-1 4 0,5-2 349,5 2 0,2-2-546,7 2 0,0 1 49,0-6 0,8 0-429,7-5 1,0-5 200,9 1 1,1-7-147,8 2 1,-3-5-22,4-5 1,-4-3-451,-2-6 784,1-7 0,-1-1 0,0-6 0</inkml:trace>
  <inkml:trace contextRef="#ctx0" brushRef="#br3">6242 13875 8097,'-16'10'-1708,"-3"-1"1708,3-6 0,-10 4 0,4-7 0</inkml:trace>
  <inkml:trace contextRef="#ctx0" brushRef="#br3">5346 13776 8097,'-22'6'-715,"2"-4"419,5 2 0,6-2 322,-1-2 1,7-6-48,-1-4 0,5-10 464,9-9 1,1-1-201,12-8 0,1 0-51,5-4 1,-1-7-267,0-3 1,6 3-164,-1 1 1,0 10-19,-5 5 1,-1 9-623,-3 5 877,-4 10 0,-5 3 0,-1 6 0</inkml:trace>
  <inkml:trace contextRef="#ctx0" brushRef="#br3">5574 13833 8097,'0'14'0,"0"-6"-192,0-2 0,5-14 155,-1-6 0,6-7 138,-6-7 1,8-7-98,-3-3 0,4-3-88,1-1 0,-1-6 51,-4 1 0,2 4-8,-6 5 1,4 13-668,-4 1 261,0 7 447,-5 9 0,6-5 0,2 5 0</inkml:trace>
  <inkml:trace contextRef="#ctx0" brushRef="#br3">5773 13733 8097,'14'21'0,"0"2"0,0-2-9,1-2 1,-1-5 139,0-5 0,-4-1-7,-1-3 0,-1-5 24,1 0 0,3-6-152,-8-8 1,7-9 58,-1-5 0,-2 0-94,1-6 0,-4 4-547,4 2 1,-5 0 585,0-1 0,4 1 0,0-1 0</inkml:trace>
  <inkml:trace contextRef="#ctx0" brushRef="#br3">5986 13690 8097,'-9'0'0,"-1"0"0,5 0 374,-4 0-38,6 0 0,-8-6-30,6-3 0,0-6-173,5-4 1,0-3-127,0-6 1,0-8-226,0-7 1,2-11 167,3-7 1,1-1-242,3 5 1,4 2 175,-4 3 1,3 3-1079,-3 6 1193,-3 13 0,1-3 0,1 11 0</inkml:trace>
  <inkml:trace contextRef="#ctx0" brushRef="#br3">7308 16079 8302,'-12'-2'-535,"2"-3"0,2 4 610,4-4 0,2 2 514,-3-2 0,-1 2-258,1-6 33,0 5-319,-1-8 1,5 9 171,-4-7-144,-3 7 1,0-8 37,-6 6 1,0-1-123,-1 1 1,1 4 65,0-4 1,-2 2-132,-3-2 1,-3 3 58,-6-2 1,-1 0 3,1 0 1,-5 2 130,-1-3 0,-10 4-82,2 1 0,0 0 102,5 0 1,0 0-75,-1 0 0,-1 0 3,6 0 0,-7 6-54,2 4 1,-3-2-12,-1 1 0,-7 0-33,-4 6 1,0 0 72,1 4 0,-2-3-29,6 3 1,3-3-7,7-2 1,-2 5 133,7 0 1,-5 0-60,5-5 0,-5 2 13,5 3 1,-5-3-38,5 3 1,0-2 14,4 2 0,-4-3-145,0 3 0,0 1 130,4-1 0,6 5-87,-1-5 1,6 6 63,0-1 1,2 3-150,1 1 1,-3 1 136,-1-1 0,1 2-7,9 3 0,-4 2 26,4 3 1,-2 3 9,1-3 1,-1 3 17,6 2 0,1-1-40,4 1 0,0-5 8,0 0 0,4-7 6,1 3 1,6-4-88,-1-2 1,4-6 65,5-3 1,-3 2-12,2-2 0,3 1 61,-2-1 1,6-3 111,-1 3 1,3-2-122,1 2 0,2-3 18,3 3 0,-3-2 51,4 2 0,0-5-51,0 1 0,3-1-127,-3-5 1,0 2 41,0-1 0,-4 1-23,3-6 1,1-1 76,0-4 0,5 0-15,-1 0 1,8 0 61,1 0 0,1 0-70,-6 0 1,3 0 101,2 0 1,-3 0-97,4 0 1,-9 0 14,-1 0 0,-3 0-49,7 0 0,-1-1-7,12-4 0,-1-3 26,5-6 1,-1 0-30,1 0 0,-5-1-313,1 1 0,-8-6 96,3-4 1,-10 0 299,-5-4 0,2 2-111,-2-7 0,0 2-9,-5-2 1,1-4 12,-1-5 1,-4-3 4,0-2 1,-7-2 28,2-3 1,-3 1 23,-2 4 1,0 3 177,0-4 1,-1 4-73,-3 1 0,1 1 71,-7-1 0,6 5 4,-5 0 0,-1 7-74,-4-2 0,0 7-96,0 3 0,0 0-123,0 0 0,-11 2 123,-3 7 0,-5-5-157,0 0 1,-9 0-61,-10 5 1,-3 0 91,-2 0 0,0-1 51,1 1 0,-1 0 38,0 0 0,1-1-3,-1 1 0,1 2-80,-1 2 0,0-1 1,1 6 1,-1 2-2218,0 8 2300,7 9 0,-11 8 0,2 7 0</inkml:trace>
  <inkml:trace contextRef="#ctx0" brushRef="#br3">6754 7734 8186,'-14'-14'23,"-1"6"113,8 1 0,0 9-49,7 3 0,0 4-300,0 10 200,0 3 1,0 2-14,0 0 1,5-5 86,0 4 1,6-5-224,-2 1 133,4-4 1,1-2 52,0-4 0,1-4-89,-1-10 0,-2-4 13,-2-10 1,2 2-163,-2-7 1,-2 0 115,1-4 0,-5-1-97,0 1 0,-2 6 75,-2 3 0,-2 3-19,-2 2 1,-4 4 20,-7 1 0,1 6-20,0-2 0,0 3 50,0 2 0,4 2 88,1 3 0,5 3 0,0 6 0,2 0 0,2 0 0,0 1 0</inkml:trace>
  <inkml:trace contextRef="#ctx0" brushRef="#br3">7067 7691 8186,'0'14'0,"-5"1"-398,0-1 0,-4 2 357,4 2 0,-5-2 401,6 3 0,-6 2-239,6-2 0,-1-5 18,5-5-211,0-5 114,0 2 0,1-8-46,4-2 0,3 0 89,6-5 1,2 1-108,3-1 0,-3-2-38,3 6 0,-3-5-415,-2 6 137,0-1-226,0 5-68,0 0 279,-6 0 353,-1 0 0,-9-2 0,-3-3 0,-3-2 0,-6-8 0</inkml:trace>
  <inkml:trace contextRef="#ctx0" brushRef="#br3">7394 7819 8186,'0'8'-800,"0"5"939,0-12 1,-2 5-352,-3-6-78,4 0-33,-12 0 1,7-1 322,-4-4 0,-9-3 0,4-6 0</inkml:trace>
  <inkml:trace contextRef="#ctx0" brushRef="#br3">6896 7904 8186,'-22'0'-853,"8"0"1,7 2 1098,7 3 1,4-2-194,5 6 0,1 2 163,8 8 1,-2-1-111,-2 5 1,1 1-161,-1 4 0,-1 6-106,-4-1 1,2-2 105,-6-7 0,4-3-318,-4-7 271,6 0 0,-8-6-193,7-3 1,-7-10 293,2-4 0,3-10 0,-1-4 0</inkml:trace>
  <inkml:trace contextRef="#ctx0" brushRef="#br3">7024 7847 8186,'0'21'-200,"0"-4"-45,0 7 0,0 0 352,0 4 0,0 1-9,0-1 0,0 0-131,0 1 1,2-2 81,2-4 0,-1-2-451,7-7 153,-1-6 249,6-2 0,5-6 0,2 0 0</inkml:trace>
  <inkml:trace contextRef="#ctx0" brushRef="#br3">7280 7776 8195,'-13'2'181,"4"3"0,-2 9 65,6 10 0,-6 9-346,1 5 0,-2 11 94,-2 8 1,4-5-460,1 5 0,5-15 465,0 1 0,-4-10 0,0 2 0</inkml:trace>
  <inkml:trace contextRef="#ctx0" brushRef="#br3">6782 8288 8287,'-14'0'0,"1"2"-529,4 2 266,3 4 1,6 8 195,0 3 0,6-1 249,3 5 0,4 1-128,1 4 0,2-4-23,3 0 1,2-8-100,2-2 0,3-6-5,-7-8 0,4-2-144,-4-3 105,0-3 0,-9-12 12,-1-4 1,-6-3 36,2-1 0,-3-1 10,-2 1 1,-11 1-26,-4 3 1,-4 1 182,0 9 1,-3-2-102,-6 11 0,1 0 100,3 5 1,-1 2 28,6 3 0,0 3 93,5 6 0,6 5-235,3 0 1,4 0 78,1-5 0,1 0-410,4 0 0,8-6 134,6-3 1,6-4 205,-1-1 0,9-12 0,3-4 0</inkml:trace>
  <inkml:trace contextRef="#ctx0" brushRef="#br3">7081 8288 8213,'0'19'-375,"0"0"0,-5 6 152,0-1 0,-1-3 742,1-2 0,4-4 209,-4 0-701,3-8 1,4 0-118,3-7 0,3 0 71,6 0 0,-5-11-187,1-4 1,-1-8 101,6-1 1,-3-3-46,-2-1 1,1 4 82,-7 0 0,6 7-406,-5-2 114,-1 3 290,-4 8 0,-4 10 93,-1 12 0,-6 2-62,1 8 1,-1-2 110,2 2 0,-2-4-65,6-6 1,0 0 300,5 1-236,0-7 1,2-2-204,3-6 1,3-2-19,6-2 1,0-3-134,0-2 1,2-4 279,3 4 0,-3-4 0,4-1 0</inkml:trace>
  <inkml:trace contextRef="#ctx0" brushRef="#br3">7280 8345 8206,'0'8'66,"0"-2"369,0 1 0,0-4-519,0 6 0,6-1 75,4 2 1,2 1-161,3-7 1,-1 1-16,0-5 0,0 0-5,0 0 0,1 0 138,-1 0 1,-5-1-3,1-4 0,-7-3-70,2-6 1,-5-1 51,-5 1 1,-3-5-33,-6 0 0,-5 0-16,0 5 1,-5 5-144,5-1 0,0 1 164,5-5 98,0-1 0,0 1 0,-1 0 0</inkml:trace>
  <inkml:trace contextRef="#ctx0" brushRef="#br3">8218 5843 8178,'-28'-8'-413,"-5"-3"-52,0 6 1,-7-4 526,2 4 1,2-4 7,-2 4 1,2-5-78,-2 6 0,-3-3 59,3 3 1,-5 2 104,-4-3 1,1 4-51,-6 1 1,-5 0 5,-5 0 0,1 8-24,4 6 1,6 8-1,4 11 0,-2 10-418,1 9 1,-1 9 374,26-28 0,-1 1 1,-1 2-1,-1 0-29,-2 5 1,0-1-1,2-3 1,3 0 21,1 3 1,1 1 0,2-4 0,2 0 133,-12 34 0,13-5-263,7 1 1,7-6 205,7 6 0,12 1-64,-1-30 1,2-1 0,0 0 0,2-1 4,5 2 1,2 0-1,0-2 1,3-1-195,0-1 0,1-2 0,3 3 0,0-2 195,-1-1 1,0-2 0,6 2-1,1-1 82,4 1 1,2-2-103,3-3 1,2-2 0,2 1 0,1-3-8,-2-5 0,1-3 0,-1-3 0,0-2-2,2-2 1,1-2-1,4-2 1,2-3-1098,5-4 0,1-3 999,-7 0 1,0-4 97,2-9 0,1-3 0,-3-2 0,1-1-29,8-5 0,0-2 20,-1-1 1,-2-2 0,-6 3 0,-2-1 76,-2-1 0,-3-3 0,-3 2 0,-2-1-52,2 1 0,0-1-20,-2 1 1,-3-1-1,-6 1 1,-2-1-1,-3 1 0,-2-1 0,-2 3 0,-3 0 65,16-34 0,-13 12 66,-7-2 0,-7 3-260,-6-2 171,-4-1 1,-9-2 72,-7-2-472,-12-10-136,5 35 1,-2-1 336,-4-8 0,-3 0 0,-3 1 0,-2-1-74,-6-6 0,-2-2 0,0 0 0,-2-1 223,-6-3 1,-1 0-1,1 3 1,-1 2-142,-1 1 1,-2 3-1,-4 3 1,-3 4 56,-3 4 0,-1 3 1,2 7-1,-1 4 11,0 4 1,-1 5 0,-1 5 0,-2 5-71,1 6 0,0 5 0,-3 6 0,0 6-181,2 9 0,2 6 306,3 0 0,2 3 0,1 4 0,1 3 0,3-1 0,-1-1 0</inkml:trace>
  <inkml:trace contextRef="#ctx0" brushRef="#br3">9427 10179 8134,'-14'0'-1473,"-1"0"2385,1 0-344,6 0-1,2 0-348,6 0 0,0 2 10,0 2 0,6 4 28,4 6 0,2-4-87,3-1 1,0-1-98,4 2 1,3 1 253,7-6-133,-1-1-52,1-4 0,4 0 137,0 0-39,13 0-164,-8-6 1,14 3 50,0-7 1,2 2-35,12-1 0,-11-2-159,2 6 0,-6-1 82,-4 1 1,1 3-78,-10-2 0,-4 2-81,0 2 6,-4 0 65,-2 0 1,0 2-221,1 2 215,6-2 1,-5 4-161,3-6 100,-10 0 0,3 0-23,-7 0 0,-5 0-568,-5 0 433,-5-6 0,2 3-481,-6-7-204,0 7 486,-6-3 190,-9 6 1,0-2 302,-4-2 0,-4 2 0,1-11 0,-6 6 0</inkml:trace>
  <inkml:trace contextRef="#ctx0" brushRef="#br3">10394 10008 8122,'6'13'964,"3"-4"1,-1 4-701,2-3 1,-1-4 144,5-1-235,7 3 1,-4-5 174,7 6-160,-7-6 0,9 5-71,-7-3 1,4-2-220,-4 7 0,0-6 137,-4 6 1,-3-5-270,-2 4 214,2-6-102,-10 10 114,4-5 74,-12 6-41,-2 0 1,-13 0-96,-2 1 130,-4-1-94,-8 0 0,-1 7-136,-7 2 1,2 6-69,3 4 1,0 2-376,10 3 1,-2 1 43,11-6 0,1-6 568,9-8 0,3-3 0,6-2 0</inkml:trace>
  <inkml:trace contextRef="#ctx0" brushRef="#br3">11616 14202 7345,'-8'0'-305,"1"-1"1267,2-4-310,3 3-475,-10-4-30,10 6 0,-6 0 70,3 0 0,2-5-42,-6 1 1,4-1-1,-4 5 1,4-5-41,-5 0 0,6 1-29,-6 4 1,1 0 9,-6 0 1,0 0-219,-4 0 0,1 0 27,-5 0 0,-1 0 122,-5 0 1,-4 6-98,0 3 0,-5-1 110,5 2 1,-5-6-8,5 6 1,-5-5-5,5 4 0,0-6 11,4 2 1,5 1-180,1-1 164,5 0-6,-8 1 0,8-4-180,-6 2 168,7 4 1,-8-4-109,6 5 1,-5-4 117,5 4-60,-6 1 0,3 4-9,-7 0 1,6 0 10,-1 1 1,-1 5 6,-8 4 0,3 3 30,-4 1-23,4 7 0,2 1 31,-1 7 0,1-2 5,0-3 0,5 1 93,5-6 1,2 5-109,2-4 79,6-1 1,-3-5 120,6 1 0,0-1-60,5 0 1,0 1 66,0-1 1,5 1 14,0-1-144,6 1 11,3 5 1,3 3-136,7 5-51,-7-5 103,10 4 1,-5-16 13,7 3 1,-1-2-22,1 2 0,4-6-11,0-3 0,5 2 46,-5-2 0,2 0 7,-2-5 1,-3-5 205,3 1-204,3-7-20,-6 10 1,12-12 246,-5 4-222,5-3 0,13-2 1,-3-2 20,10-3 1,-1-1-196,-4-4 0,3-2 129,-8 2 1,-4-2-5,-6-3 0,6 1-91,-6 0 1,6 5-34,-1-1-437,-3 1 556,12-6 1,-7 6-250,3-1 250,-3 1-108,-7 1 0,-5-3-118,-4 6 0,-3-11 289,-2 2 0,1-9-14,-1-1 0,5-5-88,1-4 0,-1 2 17,-5-7 1,-1 5 97,-3-5-128,-4 6 25,-6-3 1,-1 2 113,-3 0-118,2 0 49,-10 4 1,4 6 38,-6-1 1,-5 0-39,1-4 0,-7-1 232,1 1 1,-3 0-230,-1-1 1,0 5-2,0 1 1,-2-1-122,-3-4 113,3-1-10,-11 1 0,10-5-255,-7-1 244,1-5 17,-6 9 1,5-10-8,1 7 0,-2 0 84,-9 5 1,4 1 164,-3 3 1,-3 0-108,-2 10 1,-3-3 106,-2 7 1,1 4-15,-1 1-87,7 4-63,-6 1 0,8 0-180,-4 0-53,3 0-32,7 0 0,-2 0-325,-4 0 1,4 0-147,-3 0 0,8 0-497,1 0 1,12-2 1136,-3-3 0,11-15 0,-3-10 0</inkml:trace>
  <inkml:trace contextRef="#ctx0" brushRef="#br1">4991 15311 8051,'-5'-19'269,"0"0"1,9 0 335,10 5 1,13-5-1280,11 0 311,9-6 1,2 9-92,3-3 452,3 3 339,-10 8 0,8-4-841,-5 2 279,5-2 0,-7 4-206,6 3 1,-7-1-557,-3 1 987,-12 0 0,-3-1 0,-5-2 0</inkml:trace>
  <inkml:trace contextRef="#ctx0" brushRef="#br1">5233 14771 8051,'-19'0'0,"0"0"0,0 6 267,4 4-134,-5 2 1,3 9-134,-7 3 467,6 9-245,-8 9 0,2 6-308,-9 9-281,3 9 1,10-30-1,0 1 372,3 0 0,1 1 0,-17 34-10,4-6 0,3-5 173,2-8 1,8-11-17,7-9 1,7-4 93,2-5-208,13-4 1,17-6 38,12 0-257,7-6-710,27-1 727,-2-14 0,-27 3 0,1-1-378,-5-4 0,0-1 541,-2 3 0,0-2 0,-3-4 0,1-1 0,1 2 0,1 1 0,0-3 0,1 1 0</inkml:trace>
  <inkml:trace contextRef="#ctx0" brushRef="#br1">996 16619 6819,'9'0'239,"1"0"0,-1-2 576,5-2-397,-6 2 1,10-11 169,-4 4 1,5-4-229,0-1 0,-2-8-101,7-6 1,1-9-180,8-10 0,-1 1-160,6-6 0,0 6-1577,4-1-97,1 2 1536,-7 9 1,-6 6 217,-6 6 0,-7 7 0,4-3 0</inkml:trace>
  <inkml:trace contextRef="#ctx0" brushRef="#br1">1181 16036 7843,'1'24'-16,"4"0"0,3 6 128,6 7 0,6 16 389,4 3-760,-3 11 0,6-7 70,-4 6 1,3-7 89,-3-3 1,4-11-113,-3-12 1,-4-9 8,-1-6-499,-3-8 727,-2-4 1,-6-18 0,-1-4 0</inkml:trace>
  <inkml:trace contextRef="#ctx0" brushRef="#br1">1280 16335 8048,'-14'1'-132,"0"4"0,4 6 132,1 13 125,5 6 1,-7 9 232,7 4 0,-1-2 131,5 11-271,0-6 0,-5 8-145,0-7-52,-6 7 0,8-8-41,-6 6 0,6-3-218,-2-2 1,-1-3-56,1-15 1,-2-4-259,3-11 1,2-8 191,-3-6 359,4-19 0,-5-17 0,-2-14 0</inkml:trace>
  <inkml:trace contextRef="#ctx0" brushRef="#br1">1294 16605 8048,'21'-8'127,"6"-5"110,6 4 1,0-4-130,-5-1-115,1 0 92,-1-1 0,-1 1-234,-3 0-243,-4 6-247,-5 2 1,-9 12 638,-6 4 0,-6 9 0,-9 3 0</inkml:trace>
  <inkml:trace contextRef="#ctx0" brushRef="#br1">1308 16889 7918,'2'8'-9,"3"-3"0,3-4 193,6-1 0,2-6-73,3-3 0,-2 1 20,7-2 1,-7 2-312,2-1-31,-3 2-13,-2 7-476,-6 0 554,5 0 1,-12 8 45,4 7 0,-3 0 110,-2 9 0,0-2-33,0 2 0,0-4-26,0-5 1,0-1 27,0 0 0,6-6 209,3-3-103,4-4 1,6 4 58,0 0 145,0-1-96,1-4-36,-4 7 0,5-4 42,-7 6 0,0-4-82,0 5 0,-6-1 109,-3 5 1,1-4-59,-1-1 0,0 1 14,-5 4 0,-2 5-173,-3 0 151,-2 6-142,-8-9 0,-4 9-118,0-6 1,-4 5 112,4-5 0,-5-2-156,5-7 0,0-4-25,5-6 1,0-6-213,0-4 0,6-15 122,3-8 0,5-18-39,5-6 1,7-11-1936,7-3 1822,6 0 285,-17 29 1,0 1 0,18-32 124,-7-3 0,1 2 0,-1 1 0,5 2 0,3 3 0</inkml:trace>
  <inkml:trace contextRef="#ctx0" brushRef="#br1">1749 15894 8048,'2'9'596,"3"1"0,2-2-721,8 1 81,-1 4 80,0-5 0,-4 6-266,-1 0 114,-6 0-62,10 1 1,-12 4-96,4 0 0,1 6 148,-1-1 0,0-2-161,-5 1 1,-2 1 176,-2 4 1,2-1-167,-3-3 0,-1-3-214,1-7 489,1-6 0,4 4 0,0-9 157,0 7-14,0-7-60,0 3 1,6 1 201,3 2 1,4 4-114,1 1 1,-4 7 27,-1 2 1,1-1 98,4 2 1,-5 5 137,1 4 1,-5-3 205,4-2-301,-6-3-76,10 4 0,-10-2-194,6-4-145,-5-2 145,8 0 0,-5-7-99,2 0-76,4-6 1,-7-3-349,3-10 1,4-11 78,-3-12 1,-4-10-761,-1-14 1132,3-7 0,-7 18 0,-1-2 0,3 0 0,0 0 0</inkml:trace>
  <inkml:trace contextRef="#ctx0" brushRef="#br1">2190 15453 8048,'8'-8'21,"-2"2"0,-6 9 27,0 7 1,-1 5 468,-4 14-218,3 6-168,-17 7 0,10 9-160,-10 6 1,5 0-71,4-1 1,-1-5-327,6-4 1,1-4 150,4-5 274,0-10 0,12-1 0,4-5 0</inkml:trace>
  <inkml:trace contextRef="#ctx0" brushRef="#br1">2417 16008 8048,'15'-21'0,"-7"-1"-196,-4-6 196,4-1 0,-6-6 0,4 5 421,-6-3-160,0-3-211,0 12 0,0-7-235,0 12 1,-1 1-71,-4 9 0,-3-2-751,-6 6 1006,-1 0 0,-5-1 0,-2-2 0</inkml:trace>
  <inkml:trace contextRef="#ctx0" brushRef="#br1">2346 15709 8048,'7'27'-220,"2"6"1,-1 7 465,2 2 1,-1 3 391,5 2 0,-4-1-441,-1 6-1263,-6-6 1216,10 9 1,-10-16-387,7 4 151,-7-10-444,3 2-460,0-7 712,-4-5 1,4-11-36,-6-12 0,0-12 104,0-12 1,-4-8 340,-1-1 1,-6-6-134,1 1 0,-2 3 169,4 0 0,-5 8-169,4 4 0,2 8-13,-5 9 52,10 6 0,-4 13 154,6 6 0,0 8 396,0 6 0,1-2-237,4 7 0,-2-5 119,7 5 1,-1-6-177,5 1 0,2-11-67,3-8 1,-3-1-397,3-8 88,3 0-146,-6-18 1,4 0-156,-5-15 0,4-2-33,0-8 1,-5-2-740,-5 7 1153,-6-6 0,4 2 0,-7-5 0</inkml:trace>
  <inkml:trace contextRef="#ctx0" brushRef="#br1">1792 16079 7795,'14'0'-291,"0"0"0,5 0 763,0 0 0,2 1-345,-2 4 0,-3-2-152,2 7 1,-2-1-384,-2 5 184,1 1 27,-1-1 0,-5 5-284,1 0 412,-7 6 12,3-3 1,-4 0-41,3-3 1,-2 2 88,6-2 0,-4 0 123,5-5 1,-1-5-115,5 1 1,0-7 132,1 2 0,4 1 558,0-1-470,6 0 1,-3-1 120,6 1 25,1 6-1,-1 3-240,-6 2 0,4 11 38,-7-3 0,0 7-59,-5 2 0,-2 5-2,-2-5 1,-4 5-38,-6-4 0,0-1-180,0-5 0,0-1-331,0-3 272,-6 3 104,-2-12 1,-8 4-807,-3-9 449,-3 2 134,-6-10 0,-2 4-161,-3-6 1,1-1 246,-6-4 1,2-3 43,-2-6 1,5 4 226,9 1 1,5-1 2,9-4 0,4 5 586,6-1-375,6 7-166,9-10 0,8 12 851,11-4-505,2-3-160,13 7 0,-3-10 107,6 6 0,2-8-15,7-1 1,12-3-384,-31 3 0,1-1 1,3 2-1,0-1 115,3-4 1,1-2 0,1-1-1,-1-3-388,2-4 0,1-1 0,1-3 0,1-1 228,4-4 1,0-2-827,2 0 1,0-1 887,-4-2 1,1-1 0,5-4 0,0-1-672,-21 14 0,-1 0 0,0-2-372,3-3 1,0-1-1,0-1 1017,4-3 0,-1-2 0,1 0 0,-1-2 0,0-1 0,1-1 0,0 0 0</inkml:trace>
  <inkml:trace contextRef="#ctx0" brushRef="#br1">12327 14430 7815,'-20'0'613,"9"0"-429,-4 0 0,11-2-801,-1-3 194,3-3 421,9-6 0,7-2 442,10-3 1,10 2-224,9-7 0,4-4-122,6-5 0,-5 0-130,-5 4 0,0-4-127,-1 0 1,-5 4-788,-4 6 485,-3 5 143,-8-2 0,3 4 321,-6-3 0,-6 3 0,-7-4 0</inkml:trace>
  <inkml:trace contextRef="#ctx0" brushRef="#br1">12668 13875 7815,'-14'0'-75,"0"0"76,6-6 1,3 0 0,10-4 1,5-3 35,9 4 1,-2-4 87,7-1 0,-1-2-170,6-3 1,-1 4-11,1-4 0,-1 8 11,0 1 47,-5 7-40,3-10 0,-10 12-79,3-4 1,-5 11 59,-4 9 0,-5 7-14,-10 11 1,-5 5-71,-9 9 1,-3 8-132,-6 7 1,-1 3-39,1-8 0,0 3 1,-1-10-1</inkml:trace>
  <inkml:trace contextRef="#ctx0" brushRef="#br1">13081 13278 7638,'8'8'-212,"6"-3"485,0-4-202,13-1 0,-5-1-104,7-4 1,4-9-171,0-10 1,-5-7-217,-4-3 1,-5-4 418,5 5 0,-7-6 0,4 2 0</inkml:trace>
  <inkml:trace contextRef="#ctx0" brushRef="#br1">13322 13108 7917,'-7'30'-192,"-4"6"-127,6-12 1,-6 4 275,1-9 0,2 5 186,-1-5 1,4 4 370,-4-4-217,-1 7-171,2-11 0,-4 6-111,2-7 1,2-4 34,-1-1-25,6-6 0,-2 4-6,10-7 1,3 0 3,6 0 0,6 0-29,4 0 1,-2 0-157,2 0 1,-5-5-193,4 0 166,-5 0-38,2-1-52,-5 4 120,-1-4 0,-6 8 108,-4 2 0,-4 6-129,-4 9 138,-4 3 1,-11 6-24,0 1 1,-6 4 47,1 0 1,3 0 164,2-4 0,-1-2 611,1-4-420,6 4-149,1-17 1,10 9 328,-3-10-460,4-3 1,7-1-127,4-10 0,4-7 116,5-7 1,-4-6-144,4 1 0,2-3-82,-2-1 0,5-1-292,-5 1 0,-2-1 467,-8 1 0,4-1 0,-5 1 0</inkml:trace>
  <inkml:trace contextRef="#ctx0" brushRef="#br1">13337 13378 7917,'0'14'824,"0"2"-785,0 3 1,0-2 57,0 7 1,0-7 1,0 8 81,0-6 1,0 5-150,0-5 1,0 6-267,0-1 1,0-4 9,0-1 0,0 2-262,0-2 1,0 5 486,0-5 0,0-1 0,0-3 0</inkml:trace>
  <inkml:trace contextRef="#ctx0" brushRef="#br1">13422 13406 7917,'14'-20'0,"0"-3"0,2-3-149,3 2 1,-3 2-263,3 3 1,-3 3 377,-2-3 1,0 3 480,0 2-525,-6 6-143,5 2 0,-13 12 152,0 4 31,0 9 25,-13 3 0,5 8-4,-6 3 1,0-2 106,0 7 1,1-8 460,4-1-320,2-1-31,7-12 1,7-2-106,2-9 1,4-11-174,1-9 1,5-5-139,0-8 124,6-7-130,-9 5 1,3-7 220,-10 4 0,4 3 0,-5-5 0</inkml:trace>
  <inkml:trace contextRef="#ctx0" brushRef="#br1">13607 13150 7917,'-10'14'0,"1"1"0,6 0 355,-2 4-191,-3 3 0,6 7 46,-2-1 0,2 2-1,2 4 1,-5 0-104,1 4 1,-7 2-167,1-7 1,2 3-315,-1-7 243,-1 2 97,-4-9 1,0 0-135,0-3 125,6-3-129,-5-2 1,10-6-473,-7-3 203,7 3 298,-3-6 0,8 2 91,2-8 1,9 0 81,6-5 1,6 4-68,-1-4 0,3-1 29,1-4 1,1 5 129,-1-1 52,-6 7-152,-1-10 1,-7 12 228,0-4-211,0 3 1,-6 9 5,-3 2 1,-5 5 18,-5 5 1,-3 3 95,-6 7 0,0 4 101,0 0-220,6 0 1,-3-11 59,6-3-95,0-3 83,5-2-246,0-6-103,0-1 0,7-15 66,2-6 1,8-7-180,2-7 0,0-1 49,-4 1 323,5-1 0,-4-5 0,4-3 0</inkml:trace>
  <inkml:trace contextRef="#ctx0" brushRef="#br1">13749 13079 7460,'0'14'494,"0"1"0,0 0-300,0 4 1,0-1-137,0 5 1,0 1-127,0 4 1,0-4-90,0 0-1,0-7 213,0 4 0,2-7 11,2 0 0,6-4-35,9-1 0,-2-6-103,7 2 0,-2-10 45,2-4 0,1-9-124,-6 0 0,5-8-365,-5 3 246,6-4 146,-9-8 0,4 5-562,-6-3 305,1 9 381,-8-3 0,0 11 0,-7-4 0</inkml:trace>
  <inkml:trace contextRef="#ctx0" brushRef="#br1">13934 13022 7917,'0'29'-35,"0"-1"1,0 2 192,0 3-138,0 4 0,0 8 108,0 8 0,0-1 169,0 9 0,0-2-480,0-2 0,-5-1 231,0 1 0,1-11-364,4-3 160,0-10 91,-7 2 0,6-13-249,-4-3 59,3-10 124,2-2 1,-1-9-35,-4-3 1,3-4 40,-2-10 1,4-8-26,4-6 1,0-5 188,5 5 1,1-7-114,4 2 0,0 4 191,0 0 52,0 4-212,7 2 0,-5 6 575,3 3-355,-3 9 1,-2 4 230,0 6-254,0 0 1,-1 2 64,-4 2 0,-2 9 65,-7 6 0,0 6-97,0-1 0,-7 8-64,-2 1 0,-9 5-198,0-5-69,-8 6 241,4-2 1,0 1-375,3-1 139,-3-5-34,6 3 0,-4-10-14,5-6 1,1-2-106,0-12 1,0-3-608,0-12 897,6-6 0,-5-25 0,5-3 0</inkml:trace>
  <inkml:trace contextRef="#ctx0" brushRef="#br1">13934 13179 7917,'14'6'198,"7"2"1,1 17 358,6 4 1,1 4 65,-1 0-459,7-3 0,0 9 218,2-5-1239,5-8 1075,-6 1-257,0-11 1,-1 5-115,-7-7 1,-1-6-169,-3-4 0,-4 3-343,-5-2 0,-6-1-138,1-4-397,-7 0 1199,-3-6 0,-8-2 0,-6-6 0</inkml:trace>
  <inkml:trace contextRef="#ctx0" brushRef="#br1">14104 12596 8070,'8'6'308,"11"8"1,-9 4-343,9 5 1,1 1-78,-1 4 1,5 7 110,-5 3 0,6 3 0,-3 2 0</inkml:trace>
  <inkml:trace contextRef="#ctx0" brushRef="#br1">12071 13008 7966,'15'0'0</inkml:trace>
  <inkml:trace contextRef="#ctx0" brushRef="#br1">11901 13193 7997,'-15'6'0,"1"-4"-107,0 2 0,0 0-146,0 0 1,4-2 283,1 3 0,4-4 178,-5-1 0,6-1-159,-6-4 5,7 3 0,-8-15 36,6 3 0,-4-5 57,4 0-40,0 3 1,5-4 126,0 5 0,0 1 195,0 0 376,0 6-298,0 2-269,0 6 0,0 3 203,0 6-85,0 1-181,0 10 0,5 1 231,0 3-193,6 2-86,-10 3 1,12-1-65,-3 1 1,2-6 76,2 1 1,-1-2-161,-4 2 0,4 1 74,-3-6 0,1 0-166,-2-5 0,2-4-339,-6-1 236,0-6 73,1 4 25,-4-14 34,4-7 0,-1-8-361,-1-6 262,1-7 1,-5 3-72,0-6 1,0 0-49,0-4 1,0-1 112,0 1 1,0 0-5,0 5 1,0 3 144,0 11 8,0-4 1,5 16 495,0-3-218,-1 9-91,3-1 1,-1 7 74,3 4 1,3 4-3,-8 10 1,7 3 74,-1 7 1,1-1 122,-2 1-288,4 5-26,-5-4 0,6 5-175,0-6 199,-6-1-124,5 0 0,-5-1-94,6-3 1,-5-3 80,1-7 1,-2-5-162,1 1 394,4-7 3,-5 3 0,0-12-34,-4-4 1,-2-4 176,-2-5 1,0-3-140,0-6-119,0-1 1,0 1-145,0-1 1,0-1 128,0-3 0,0-3-467,0-7 276,0 7 0,0-4-192,0 7 1,0 2-302,0 7 1,0 3-230,0 7 228,0 0 0,0 8-1121,0 6 852,0 6 338,0 8 0,0 5 517,0 0 0,0 6 0,0-2 0</inkml:trace>
  <inkml:trace contextRef="#ctx0" brushRef="#br1">12384 13179 7997,'-6'-15'-98,"-4"1"0,-2-2-152,-3-3 1,1 4 111,0-4 973,0 3-533,6 8 1,-3 0 377,6 3-194,-6 4-342,9-6 0,-9 15-36,7 7 0,-1 7 50,5 11 1,0 3-10,0 7 1,0-5-47,0 0 1,0-2-8,0 2 0,5-3-170,-1-7-53,7-6 145,-9-1-132,11-13 1,-10-2 131,6-6 0,-1-2-110,2-2 1,1-11 66,-7-8 1,6-6-117,-5-4 1,6 2-47,-2-7 1,-1 4-191,2-3 1,-7 7-39,2 1 209,2 1 1,-5 17 379,3-4-69,-4 11-23,-1-3 0,2 9 189,3 3 0,-4 4-105,4 10 1,1 2 59,-1 2 1,1 4-17,-1-3 0,-2-4 101,7-1-1084,-1 3 392,5-6-401,-6 5-732,5-13 1117,-5-2 1,1-6 396,1 0 0,-7-6 0,3-2 0</inkml:trace>
  <inkml:trace contextRef="#ctx0" brushRef="#br1">12512 13108 7997,'14'-15'868,"0"7"-563,1 4 1,-1 1 74,0-2 0,5 3-84,0-3-112,0 4 0,-3 1-88,3 0 1,-3 1 147,3 4-238,-4-3 0,0 6-125,-1-4 1,0 0-133,0 5 0,-1-4-1187,-4 4-57,4 1 1010,-11 4 1,4-5 484,-6 1 0,-6-7 0,-2 3 0</inkml:trace>
  <inkml:trace contextRef="#ctx0" brushRef="#br1">12711 12909 7997,'0'-16'-484,"0"-3"1370,0 11-105,0 0-166,-6 2-305,4 6-141,-4 6 1,4 8-9,-2 10 1,0 6 177,-5 8-227,-1 0 0,-4 17-49,0-3 0,0 2-129,0-2 0,-1 3-420,1-3 0,6-9 486,4-5 0,2-6 0,2-4 0</inkml:trace>
  <inkml:trace contextRef="#ctx0" brushRef="#br1">9669 10861 7857,'-8'0'-235,"1"0"0,7 7 402,0 2 1,2 5 221,3 5 0,-2 3 122,6 7-130,-6-1-268,4-6 1,-3 4 126,1-7-120,6 6 0,-9-8-104,3 7 216,2-7-136,-5 4 1,9-7-262,-6 0 141,0 1 0,-4-3-217,4-2-182,-4 2 261,6-10-66,-7 4 1,1-6-56,4 0 0,-3-8 101,2-6 1,3-6-81,-2-9 0,1-10 75,-1-4 0,-2-1-22,6 6 0,-4 5 186,4 9 1,-4 3 273,5 7 0,-1 8 705,5 6-517,1 13-239,-1 9 1,0 14 328,0 7-306,0-1 76,1 7 0,-1-5 199,0 4 1,0-10-181,1 0 1,-1-11-206,0-4 0,0-12 18,0-1 1,-4-7-230,-1-3 0,1-10-139,4-9 172,-6-3 1,5-25 100,-4 0-364,4-7-785,1-9 860,-6 11 1,4-2-257,-2 16 1,-4 3 91,-1 7 1,1 10-241,-1 4 0,1 9 148,-1 1 1,-3 10-398,2 8 906,-2 7 0,4 7 0,2 1 0</inkml:trace>
  <inkml:trace contextRef="#ctx0" brushRef="#br1">10294 11160 8082,'0'-14'0,"0"-1"0,-5 1 114,1 0 53,-1 6 390,-1-5 1,2 12-114,-5-4 1,6 5-374,-2 5 0,-1 3 170,1 6-167,0 7 1,5-6-80,0 4 0,0 2-34,0-2-71,0 0 224,0-5 1,5-5-623,0 1 215,6-7 27,-10 3 1,7-6-129,-3 0 1,-2-1 99,7-4 1,-7-3-71,2-6 0,1-5 160,-1 0 1,-1 0 28,-4 5 1,2 1 143,3 4-149,-4-4 165,6 12 237,-7-6-103,0 7-6,0 0 1,4 2 300,1 3 1,1 2-158,-1 8 0,-2-3 45,7-2 0,-1 2-205,5-2 1,-4-2-12,-1 1 1,1-6-982,4 2 296,0-3 599,0-2 0,1 0 0,-1 0 0</inkml:trace>
  <inkml:trace contextRef="#ctx0" brushRef="#br1">10536 10947 8082,'-14'-15'734,"4"6"-324,1-1-205,5 7 0,-7-1-15,7 8 0,-1 11 14,5 8 1,0 10-51,0 5-146,0 3 168,0 2 0,0-7-262,0-2 108,0-4 1,11-8-651,3-3 491,4-4 1,-4-7-34,0-3 1,0-5-59,0-5 0,1-3-37,-1-6 0,0-5 28,0 0 1,-4-4 159,-1 4-3,1 0-25,4 4 1,0 3 301,0 2-135,-6 4 30,5 6 0,-2 8 53,3 6 0,4 7-182,-9 7 1,4 5-189,1 0 225,0-6 0,0 0 0,1-5 0</inkml:trace>
  <inkml:trace contextRef="#ctx0" brushRef="#br1">11631 7904 8119,'4'30'-138,"1"4"1,1 8 818,-1 10-374,-3 4 1,9-1-142,-7-3 1,6-5-58,-5-9 0,6-3-181,-2-7-66,4-12 215,1 3 1,0-17-171,1 3 183,-8-4-97,6-1 0,-7-11-142,4-3 0,2-11-48,-2-4 1,1-6-257,-2-7 1,3 4 157,-8 0 0,3 6-112,-3-1 1,-2 5 334,3 4-211,-4 3 492,-1 14 0,2 2-25,3 10-12,-4 9 1,7 3 355,-3 7 1,-4 1-80,4 8 0,1-7 185,-1 2 1,5-7-216,-6 2 1,3-7 518,-3-2-755,4 0 47,7-12-148,-1 4 0,0-14-113,0-6 0,0-8-89,1-11 0,-1-3-343,0-7 0,-4 2-3,-1 3 1,-6-1-491,2 5 1,-3 6-324,-2 4 1279,0 7 0,0-4 0,0 7 0</inkml:trace>
  <inkml:trace contextRef="#ctx0" brushRef="#br1">12270 8174 8090,'-6'-7'0,"0"-6"0,-4 3-335,-2 4 167,10-7 245,-11 12 0,5-5 389,-6 6 0,5 0-255,-1 0 0,2 1-73,-1 4 1,-2 8 29,6 5 0,-4 9 1,4 2 0,0 1 241,5 8-202,0-7 0,0 9-205,0-7-20,0 0 1,6-11-24,4-3 0,3-5-279,1-4 0,0-4 178,0-6 0,0-8-10,1-6 0,4-8-114,0-11 1,0-4-201,-5-5 1,0-1-278,0 1 484,0-1 0,-4 0 80,-1 1 1,-5 5-26,0 4 1,-2 8 351,-2 1-103,-6 13-57,4-8 1,-9 19 104,6 0 0,-4 13 58,4 10 0,-5 4 164,6 2 1,-1-1-43,5 1-254,0-1-187,0-6 1,5-1 166,-1-7 0,8 0 0,-5 0 0</inkml:trace>
  <inkml:trace contextRef="#ctx0" brushRef="#br1">12441 7862 8090,'-5'14'0,"0"0"0,-4 7-217,4 2 0,-4 6 112,4 4 0,-1-1 648,1 5 0,3-7-269,-2-1 0,2-2-179,2-8-90,6-7 1,-2-5-141,5-7 0,1-2 104,4-3 0,-5-4-71,1-10 0,-1 2 48,5-7 1,1 0-186,-1-4 0,-2 4-210,-2 0 113,3 7 262,-6-4 1,3 7-95,-1 0 89,-5 6 1,8-3-89,-2 6 229,-4 1 0,0 4 57,1 6 1,-4 8 250,6 10 0,-4 6-13,5 8 0,-6 1 145,6 13 0,-2 5-38,1 5 0,4-1-124,-4-4 0,-1 0-1184,2 0 844,-1 0 146,-1 0 1,-2-8-1,-6-7 1,0-5 82,0-9 1,0-4 118,0-1 1,-11-10-278,-3 1 0,-5-9 12,0 0 1,-3-5-212,-6-5 0,-2-6 79,-4-13 0,9-6-1699,-3-12 895,2-7 590,4-2 1,2-25 0,13 36-1,0 0 1</inkml:trace>
  <inkml:trace contextRef="#ctx0" brushRef="#br0">12555 7833 7870,'0'-31'271,"0"2"0,-2-1-108,-3 11 0,4 0 50,-4 5 1,3 5 36,2-1-329,0 7 92,0-3 1,-6 7-93,-3 4 1,-4 0 17,-1 9 0,-7-3-160,-2 8 0,-1-8 126,-5-2 0,4-1 75,-8 2 1,-3-4 16,-2-6 0,1 0 91,0 0 0,3-1 225,-4-4 0,5 2-127,-5-7 0,0 7 97,-4-2 1,-2 5 10,-4 5 0,-1 3 125,-3 6 1,0 5-248,9 0 1,-6 8 20,11 1 1,0 2-371,10 8 0,0 0 40,-1 5 1,1 4-120,-1 1 0,6 4 112,-1-5 0,0 5 69,-4-4 0,6 4 52,3-5 0,4 7 171,6-2 0,3 8-75,6 2 1,1 4 27,4-4 1,9 4 134,10-4 1,3 2-134,1-7 0,7 3-39,3-8 1,9-4-80,5-6 0,12-7-160,7-11 0,-33-14 0,3-1 95,3-4 0,2-1 1,-5-1-1,0-1-34,2-3 0,-1-3 0,36-8 103,-38 3 1,0-1 0,3-3 0,-1 0-212,3 1 0,0 1 1,2 0-1,0 0 314,-4-1 0,-1 0 0,35-10-11,-10-2 0,-7-3-154,1 3 0,3-2 281,-3-3 1,1-1 87,-5-3 0,-2 1-83,-3-5 0,-5-8 48,-9-7 0,-4-5-253,-11-4 0,-2-4 124,-7-6 0,-1 0 4,-4 0 0,-3-2-19,-6-3 0,-3 2-13,-1 34 0,-1-1 0,-11-31 70,-12 1 0,-4 6 0,-6 8 1,-6 6-7,-13 4 0,-6 11 135,-4 7 0,3 4-252,-3 11 1,6 3 117,-6 11 1,1 1-167,-5 4 1,0 9-245,0 10 1,3 3-398,6 1 0,8 4-142,17-4 0,5-1-2305,13-8 3085,6-3 0,13 8 0,0-10 0,0-3 0</inkml:trace>
  <inkml:trace contextRef="#ctx0" brushRef="#br0">12896 12510 7948,'-14'-14'41,"-5"0"-73,0 0 0,0 6-58,5 3 1,-1 4 196,1 1 1,0 0 1,0 0 1,0 0-166,-1 0 1,0 0 184,-4 0 1,-2 4-119,-3 1 0,-3 0 73,4-5 1,-10 5 8,-5-1 1,-3 1 118,-2-5 1,-6 0-78,-3 0 0,-2-5 69,2 1 0,1-1-109,4 5 0,3 0 116,-4 0 0,4 6 163,2 4 0,-3 7-126,-2 2 0,-2 11-124,-3-2 0,3 10-102,6 0 1,2 10-417,3 4 1,5 3 367,9 2 1,-3 0-130,4 0 1,1-2 66,-2-3 1,5 3-107,-5-3 0,9 2 286,0-2 0,3 7-92,7-7 1,-5 6 198,6-6 0,1-1-56,7 1 1,6-6-45,9 1 1,3-9-61,6-5 0,2-1-4,3 1 1,5-8-163,10 4 1,9-10-154,9 0 1,5-5 148,5-5 1,-3-2 55,2-7 0,-7 0 60,-1 0 0,5-13 20,-32 4 1,1-1 0,0-2 0,0-1 50,0-1 0,-1-1 1,-2-1-1,-1-1-49,30-16 1,-10-6 103,-10 1 1,2-3-18,-2-2 1,1-4 165,-6-1 1,1-6 39,0 2 1,-4-3-41,-6-2 0,-1 7-8,-13 2 1,-2-1 50,-7 2 0,-4 4-180,-6 5 0,-14 0-100,-10-4 1,-9-2-207,-10-4 1,-6 2-488,-3-6 0,3 2 420,2-2 1,9-7-807,5 7 0,3 0 28,1 9 1028,7 7 0,-1 1 0,8 7 0,4-1 0</inkml:trace>
  <inkml:trace contextRef="#ctx0" brushRef="#br0">10735 10677 7791,'-29'-13'370,"1"3"0,0 4-302,-1 6 1,-1 0-344,-3 0 0,3-1 306,-3-4 0,3 3 230,1-3 0,1 2-197,-1-1 1,7 0-58,3-5 1,-1-1-28,1-4 1,-5 0 27,5 0 0,-6 1-40,1 4 1,2-4 127,-2 4 1,-4 2 147,-5 3 0,-2 4-62,2 4 1,1 10 160,-6 10 0,2 9-58,-2 5 1,3 10-135,7 4 0,1 8-385,3 1 1,4 12 195,6-2 0,6 3-217,3-3 0,3-1 77,2-4 1,2-7-113,3-7 1,3-6 165,6 1 0,6-7 77,4-3 1,9-5 170,5 1 1,11-3-79,8-1 0,0-7-8,4-3 0,-2-5 66,-2-5 0,3-2-198,6-7 1,7-7 62,-31 4 1,1-3 0,-3-3 0,-1-3-144,0 0 0,-2-4 0,29-25 107,-34 16 1,-2-2-1,20-28-133,-7-2 1,-2-5 253,-8 0 0,-6-5-118,-8 0 1,-9 2 505,-6-1 0,-8 8-138,-6 1 1,-14 6-11,-4 9 1,-16 7-287,-4 6 0,-7 9-329,-6 10 0,-6 6 77,-9 8 0,8 4 244,-3 6 0,7 2 0,-4 3 0,0 5 0,1 3 0</inkml:trace>
  <inkml:trace contextRef="#ctx0" brushRef="#br0">8346 13022 7838,'-42'-14'436,"-1"0"1,5 0-427,0-1 1,2 7-88,-2 4 0,3 2 861,7 2-482,-1 6 0,2 4-167,4 9 0,1 5-298,3 9 1,3 5-352,-3 9 1,8 4 265,1 5 0,6 8-137,-6 2 1,7 4 293,-2 1 0,4 0 140,1 0 0,0-2 1,0-2 0,6 2 353,3-3 1,6-2-142,4-3 0,11-4 216,12-5 1,9-11-340,10-12 1,6-9 40,9-10 1,-4-12-494,4-12 1,-36 3-1,1-2 284,1-4 1,1-4-1,4-2 1,1-3-275,2-3 0,-1-3 0,0-2 1,-3 0 237,-5 1 0,-1 0 0,-4 1 0,-1 0-20,-4 2 0,-1-1 0,-1-1 1,-1 1-76,-1 0 0,-2 0 1,0-2-1,-2 0 124,15-29 0,-10 0 290,-9 6 0,-11 5-125,-8 4 1,-14 2 78,-15 3 1,-12 5 24,-11 4 0,-5 3 8,-4 2 1,-6-5-221,30 16 0,-2 0 1,0 3-1,-1 0-121,-2 2 1,-1 0 0,4 1 0,1-1-166,-33-17 0,11 1 8,7-1 1,8-1-1604,-3-3 1860,4 3 0,3-8 0,3 3 0,5-2 0,3-1 0</inkml:trace>
  <inkml:trace contextRef="#ctx0" brushRef="#br0">9157 13534 7880,'-10'0'-744,"1"0"0,4 0 1296,-5 0 58,7-6-2,-3 4-80,6-4-412,0 6 464,0 0-410,6 0-38,2 0 0,8 0 51,3 0 0,0 0-9,9 0 1,-1 0-14,11 0 0,0-2-15,5-3 0,-4 4-96,4-4 1,-8 4-21,7 1-76,-9 0 165,9 0 0,-11-2 184,7-3-199,0 4 6,5-12 1,7 5 39,7-6 0,1 0-95,9 0 1,-7 4-245,1 1 0,-4 1 242,-5-2 0,-1-1-150,-4 6 0,-1-1 206,6 1 0,4 4-9,1-4 1,3 3-8,-8 2-71,3 0-18,-4 0 1,-4-1 13,-9-4 0,3 2-11,-3-7 0,3 6 1,2-6 1,6 1 14,3-5 1,1-1-19,-1 1 0,4 5 1,-4-1 0,-3 1-12,-2-6 0,-7 1 27,-2 0 1,-7 6-30,10-4 1,-9 8 3,6-5 0,-7 6 0,3-2 0,-4 3-3,-2 2 1,-1 0 128,-3 0 1,1 0-132,-6 0 1,0 2 25,-5 3 1,0-4-2,0 4 1,-4-3 65,-1-2-72,-5 0 49,8 6 19,-10-4 87,4 4 283,-6-6 626,0 0-1409,-6 0 214,-2 0 0,0-2-2258,3-2 1178,4 2 1201,1-11 0,0 5 0,0-6 0</inkml:trace>
  <inkml:trace contextRef="#ctx0" brushRef="#br0">6327 10222 7894,'-9'-2'0,"-1"-3"0,1 2-122,-5-6 184,-1 5 0,6-2-53,0 6-24,-1-6 277,-4 4-102,0-4 2,-1 6 6,1 0-54,6 6 1,0-4 206,4 3-182,2-4 1,-4 1-2,6 2-101,6-2 1,2 6 306,6-3-219,0-4-32,7 6 1,-4-1 124,7 3-93,0-2-80,4 5 0,1 1-64,-1 6 0,5 1 69,0-1 1,1 4-161,-6 5 1,0 0 147,1 1 0,1-1-16,3 1 0,-1-1 289,6 1-251,-1-1-30,6-6 0,4 3-30,1-6-895,6 7 976,-4-11 1,2 11 19,0-7 0,-6 6-54,2-1 1,1 1-2,-2-1 0,7 2-187,-2-2-918,9 3 1108,-2 1 4,4 1-7,0-1 1,-9-6 5,3-3 1,-10-3-106,1-2 1,2-4 81,2-1 0,8-6-7,2 2 1,4 2 77,-4-3 0,0 3 8,-6-3 0,-3 0-22,-1 5 1,-7-1 80,3 1 1,-1 4-158,5-4 1,-1 4 66,6 1 0,0 1-104,-5-1 0,-2-2 41,2-2 0,-10 3-12,0-4 1,-4-1 436,0 1 1,3-4-428,-3 5 0,3-7 30,2 1 1,4-2-17,1-2 0,-1 0 70,-4 0 782,-7 0-852,5 0 1,-9 0 166,5 0 1,-5 0-103,1 0 1,-3 0 10,-1 0 0,-1 2-38,1 2 0,5-2 3,4 3 0,2-4 41,-2-1 0,1 5 196,-6 0 0,1-1-325,-6-4 1,-4 0 92,-1 0 0,-5 5 189,1 0-43,-4 0-29,0-5 67,-1 0-335,0 0-429,-6 0-106,-2 0 614,-6 0 0,0-7 0,0-1 0</inkml:trace>
  <inkml:trace contextRef="#ctx0" brushRef="#br0">9398 6753 8014,'-8'14'335,"4"0"0,2-4 119,2-1 1,0 1-171,0 4 1,2 0 249,2 0-373,-2 1 0,9-1-18,-6 0 1,6-5 131,-2 1-48,4-1-92,1-1 0,-3 3 44,4-6 1,-4 6-32,8-1 0,1 4-108,-1 5 1,6-2 59,-1 7 0,-2-5-136,2 5 0,-5-1 111,4 6 36,1-1-29,5 1 0,-1 4 113,0 0-93,1 0 20,-1-5 1,7 1 23,3-1 0,-2 5 11,2 1 0,-6-1 19,1-5 0,-3-1-45,-2-3 0,1 3 14,-1-4 1,1 3-24,-1-3 0,-4 4-14,0-3 1,4-4-142,5-1-57,0 3 126,2-6 0,1 5-86,7-7 0,-2 2 73,-3 3 0,2-3-16,-7 3 0,5-4 49,-5 0 1,0 0 0,-5 4 1,1-3-24,-1 3-3,1 3 1,-6-4 43,1 5-122,6-5 97,0 8-15,11-10 0,-9 5-119,6-7 116,0 0 0,4 0 1,-4 1-3,0-1 0,-5 0 5,5 0 0,-6 5 4,1 0 0,-3 0-8,-1-5 1,-1 1 4,0-1 1,1 0-107,-1 0 102,-6 0-13,5 1 1,-5-1 5,7 0 0,-1-4-23,1-1 0,-3-1-10,-2 1 1,-3-1-9,-7-3 0,0-3-29,0 2-748,1-2 518,-8-8 0,0 3-145,-7-7 420,0 1 0,-7-6 0,0 1 0</inkml:trace>
  <inkml:trace contextRef="#ctx0" brushRef="#br1">20716 2829 8163,'0'-19'-153,"0"0"0,1 2 51,4 7 588,-3-2 847,4 10-644,-6-4-595,0 6 1,-2 8 241,-2 6-66,-4 6-167,-13 9 1,-1 6-68,-6 3 0,-6 4 96,1 6 1,-5-9-156,5 4 0,0-4 111,5 4 0,1-7-184,3-3 0,8-7 108,7-3 1,6-1-170,-2 2 1,10 1-24,4-6 111,4 0 0,2-6-37,4-4 1,4 4 85,5-3-32,0-4 0,-4 2-129,0-4 1,-7-2 62,2 3 1,-5 3-14,-4 1 1,-4 4 199,-6 1-113,0 7 1,-6 1 19,-4 6 0,-4 1-4,-5-1 0,3 0 103,-3 1 1,5-2-110,5-4 1,-2-1 96,6-3 1,-1-3-72,1 3 0,3-1 162,-2 1 0,4-2-85,4 7 1,-1-1 72,7 6 1,-2 1-24,1 3 1,4 5 296,-4 9-209,-2-3 1,4 16 113,-6-3 0,1 16-331,-1 3 1,-4 0 382,4-1 0,-2-2-105,2-2 1,-4-6 113,4-3 0,-2-9-271,2-1 1,-3-6 49,2 2 1,3-12 151,-3-8-81,1 1-252,-5-13 1,2-1-410,2-5 312,-2-7-527,4 3 0,-6-7-144,0-4 1,0-3 787,0-6 0,-6-7 0,-2-1 0</inkml:trace>
  <inkml:trace contextRef="#ctx0" brushRef="#br1">21128 2644 8060,'0'-14'-283,"0"6"442,0 2 1,2 9 295,2 6 0,-1 9-128,7 15 0,-1-1 116,6 6 0,-6 4-60,1 6-209,-7-1 0,8-6 231,-6-3-380,-1 3 0,3-5 4,-6-6 1,10 2-152,-6-13 1,4 0 85,-4-5 1,2-4-380,-3-1 309,-2-6 1,9-4-35,-6-14 0,4-5-424,-4-9 275,6 1 116,-3-7 1,1-1-224,1-7 160,-7 1 46,10 5 0,-7 3-77,3 5 0,-2 12 213,-7 2 221,6 11 0,2 5-11,6 14 1,-1 7 312,-4 11 1,9 8 448,-4 6-441,3 7-263,-3-10 1,1-1 250,-1-10-157,6-3-157,3-2 1,0-12 105,1-6 0,0-7 22,4-3 0,0-13-11,1-6 1,-5-12-141,-1-7 0,-1-8-210,2-1 0,-3-6 69,-7 6 0,-1 0-135,-4 4 0,-3 5-1431,-6 0 772,0 7 105,0 2 0,-6 9-1433,-3 5 2135,-4 8 0,-1 0 0,-1 7 0</inkml:trace>
  <inkml:trace contextRef="#ctx0" brushRef="#br1">22052 3014 8114,'-8'0'1164,"2"0"-864,6 0-92,-6 0 0,2 0-122,-5 0-174,6 0 247,-10 0 0,5 5-101,-6-1-106,0 14 57,0-9 1,-1 18-114,1-3 1,2 4 177,2 5 1,-1-1 15,6 6 1,1-7-18,4 3 1,0-11-15,0-4 1,6-5-224,3-4 232,4-4-12,8-6 1,1-12-117,6-7 142,7-7-135,-5-8 0,6 2-192,-3-6 0,-4 7 108,-1-3 1,-1 4-135,-8 2 0,0 0 145,-5-1 1,-1 7-63,-4 3 147,-2 10-69,-7-4 111,0 11 1,-2 1 252,-3 5-314,-3 14 183,-6-2 0,2 12 257,2 1 1,-1 1-166,6 3 0,1-3-4,4 3 0,1-9-243,4-5 1,3-4-195,6 0 0,0-8 162,0-2 0,-4-3-122,-1-2 1,1-2-623,4-3 367,0 4 13,-6-12 1,3 5 427,-6-6 0,0 0 0,-5 0 0</inkml:trace>
  <inkml:trace contextRef="#ctx0" brushRef="#br1">22436 2943 8343,'0'14'864,"0"-5"-508,0 1 1,0-1 221,0 6 1,2 4-300,2 0 0,0 0-52,5-5 0,2 5-225,8 0 26,-3 6 0,11-8-1013,-4 7 547,4-7 313,-5 10-318,5-5 1,-5 2-415,7 0 1,-7-7 325,-3 2 531,-3-3 0,-2 4 0,0 3 0</inkml:trace>
  <inkml:trace contextRef="#ctx0" brushRef="#br1">22720 3014 8033,'0'-8'650,"0"2"0,-1 6-125,-4 0-324,-3 6 0,-6 3-70,0 10-66,-7 4 1,-6 7 118,-6 3 0,0 0-122,5 10 0,4-4-203,0 8 0,8-9 141,2-5 0,0 4 0,6-1 0</inkml:trace>
  <inkml:trace contextRef="#ctx0" brushRef="#br1">21100 3725 8258,'-10'-5'-12,"1"0"-66,5-6-101,-2 10 601,6-12-22,0 11 1,2 4 217,2 12-174,4 7-276,0 20 0,3 3 477,-6 13-422,0 0-165,-5 0 1,5-2-99,-1-3 0,3-5 45,-3-9 1,3 0-182,2-9 0,4-4 114,-4-11 1,-1-6-200,2-3-18,-1-4 134,5-7-2,1-8 0,-1-10 47,0-9 0,0-3-80,0-7 0,1 0-219,-1 1 0,0-6 141,0 1 1,0 0-125,1 4 0,-6 8 218,1 7 0,-6 7 9,6 12 1,-5 4 537,4 10-210,-6 3 90,10 18 0,-5 6 306,6 15 0,-5-2-236,1 2 0,-2-4 188,1-5 0,4-4-138,-4-5 0,4-7-22,1-3 1,2-10-95,3-4 0,-3-3-21,3-2 1,1-8-115,-1-6-151,7-7-1,-4-7 0,0-7-203,-3-3 1,1-3-117,-1-2 0,-1 2-345,-9 3 1,2 0 262,-6 10 0,1-2-893,-1 11 694,-3 6 1,4 8 619,-6 10 0,6 9 0,2 9 0</inkml:trace>
  <inkml:trace contextRef="#ctx0" brushRef="#br1">22024 3952 8145,'-2'-12'-52,"-3"2"0,-2 4 278,-8 6 0,-1 0 146,-2 0 1,0 11-133,-6 3 1,7 11 8,-2 4 0,0-1 74,5 5 1,-3 2 107,7-2 0,4-4-190,1-6 0,3-1 189,2 2-1138,0-3 449,7-13 140,-6-2 0,14-6-80,-1 0 1,0-11-55,5-3 0,3-10-216,2 0 0,3-4 57,1-5 0,-4 7-166,-1-2 0,-5 4 96,1 1 299,-3 2 124,-2 7 475,-6 6-274,-2 2 1,-6 17 109,0 3 1,0 10 42,0-1 1,-5 4 321,1 2 1,-1-1-424,5 0 1,1-5-320,4-5 1,3-2-1271,6-2 729,0-6 322,7-1 344,-5-7 0,4 0 0,-5 0 0</inkml:trace>
  <inkml:trace contextRef="#ctx0" brushRef="#br1">22408 3924 8086,'0'-14'11,"0"-1"1,0 1 124,0 0 1,0 4 452,0 1-77,-7 6 1,1 3-252,-4 9 33,-2 10-118,4 3 1,-6 11 339,0 1-281,-1 5-70,7-9 0,-3 10 59,7-7 0,-1-2-184,5-7 1,5 1-261,-1-6 0,7-4-23,-1-6 0,3-6-200,1 2 0,0-5-90,0-5 308,0-3 71,1-12 1,-1 2-295,0-5 103,0-1 194,0-4 1,1 4-185,-1 0 0,0 7 241,0-2 0,-4 3 369,-1 2-194,1 6 0,-1 2 145,1 6 0,-7 7 71,2 8-193,-4 5 11,-1 2 1,0 8-351,0-6 341,7 6-412,-6-14 1,10 4 305,-6-5 0,6 5 0,-3 2 0</inkml:trace>
  <inkml:trace contextRef="#ctx0" brushRef="#br1">21185 4620 8016,'-8'0'39,"2"2"-152,6 3 322,6 3 0,2 12 433,6 4 1,-4 4-395,-1 5 1,-4 5-161,4 10 1,-4-4-114,4 3-104,-5-2 133,8 3 0,-9-8-108,7 3 1,-5-12 43,4-2 1,-4-7-171,4-8 1,-4-6 151,5-3 1,-1-5-100,5-5 0,-4-9-144,-1-10 238,1-9 28,4-4 1,0-5-344,0-1 33,-6-6 237,11 5 0,-9-5-46,9 6 1,-2 2 143,2 3 1,-3 5 183,3 10 1,-8 8-114,-2 11 1,-1 5 101,2 9 0,1 5 647,-7 14-378,8 6-251,-11 1 1,5 5 568,-6-3-294,0 3-219,7-11 0,-4 5 11,6-7 1,-4-6 129,5-3-237,-7-3 0,9-8 29,-2-3 0,-2-12 2,1-7 0,2-13-513,8-11 202,-3-3 114,5-1 1,-7-1-800,0 0 450,0 1-100,0-1 1,-1 7-426,-3 3 0,1 9 919,-7 5 0,7 3 0,-3 2 0</inkml:trace>
  <inkml:trace contextRef="#ctx0" brushRef="#br1">22024 4876 8134,'-14'-9'445,"-1"-1"-238,1 7 0,0-3 273,0 6-259,-1 0 1,1 1-94,0 4 1,-5 5-16,0 9 1,5 1 113,4 4 1,6 4 133,-6 1 0,7 1 65,-2 8-233,4-1-36,1 0 0,0 1-320,0-10 101,6 4-36,2-16 0,1 4-25,1-6 1,4-6-22,5-3 0,2-5-231,-2-5 1,1-4 116,4-10 1,3-5-146,-4-9 0,4-5-294,2-9-451,-7 2 891,5-4 0,-13 13 62,0 3 294,0 3-124,-12 8 0,4 6 135,-6 6 1,-1 9 107,-4 1 0,-3 8 367,-6 11 0,-1 9 174,1 10 0,2 2-247,2-2 1,4 1-880,6-6 172,0 0 188,0-4 0,3-7-1061,6-3 397,1-10 431,10-2 1,-4-7-584,3 0 392,-3-7 26,5-7 0,-7-8 405,0-6 0,0-1 0,0 1 0</inkml:trace>
  <inkml:trace contextRef="#ctx0" brushRef="#br1">22294 4890 8050,'-8'2'781,"3"3"0,4-2-370,1 6 0,0 1-114,0 4 1,0 0-333,0 1 75,0 5 67,0-4 0,0 4 2,0-5-115,0-1 66,0 0-307,6 0 120,2 0 1,6-7-313,0-7 1,1-8 105,-1-11 1,-2-3-59,-2-7 0,2 1-23,-2 0 86,3-1 211,1 1 0,-2 1-24,-2 3-52,3-3 199,-6 11 117,8 2 1,-1 8-12,0 6 1,-4 13 221,-1 6 1,-1 18-62,1 11 0,3 9 94,-8 9 0,3 0-1536,-3 10 1341,-2-3-52,11-2 0,-10 5-114,6 0-38,-7-35 1,-1 0 155,6 31 0,-7-7 39,0-13 0,0-7-82,0-8 0,-7-8-9,-2-10 1,-1-10 91,-4-4 1,3-11-9,-8-9 1,2-5-19,-2-8 0,3-6 47,-3 1 1,3-6 311,2 1-202,6-3 533,2-2 1,6 0-867,0 1 1,1 4-72,4 0 0,9 0-265,10-5 0,6 1 185,8-1-1692,6-6 1784,-13 24 1,1 0 16,-2-4 1,-1 1-161,2 2 0,1 1 1,28-22-611,-3 9 0,-3 2 850,-12 2 0,3 4 0,-1 0 0,-2 10 0,-2 7 0</inkml:trace>
  <inkml:trace contextRef="#ctx0" brushRef="#br1">23872 2346 8048,'0'-22'19,"-5"1"67,1 7 0,-3 4 302,2 1-298,4 6 0,-5 3 98,6 9 1,6 15 14,3 4 1,-2 12-23,-3 2 1,3 12 41,-2 8 1,1 4-134,-1-4 0,-4-1 23,4-4 0,-4-2-178,-1-2 0,0-9 18,0-6 1,0-11-144,0 1 203,0-9-185,0 2-46,0-14 61,0 0 0,2-20-198,3-6 1,4-6 27,10-4 0,5 1 42,9 0 1,-3-1 168,3 1 1,0 7 109,-4 7 0,2 6-55,-7 8 1,-3 2 2,-2 2 1,-5 6 374,-5 9 1,-2-2-164,-7 7 0,0-7 603,0 2-312,0 3-183,0-6 1,-7 5 120,-2-7 1,-8 0-143,-2 0 1,-5-4-71,5-1 1,-6-6-308,1 2 0,-1-3 98,1-2 1,-1 0-616,6 0 1,6-7 312,8-2 0,4-4-966,1-1 522,6 0 414,8 0 0,8 4 370,7 1 0,-1 6 0,1-2 0,-1-3 0,1 0 0</inkml:trace>
  <inkml:trace contextRef="#ctx0" brushRef="#br1">24327 2914 8048,'14'-20'0,"-1"4"-267,-4-3 1,2 3 263,-6 2 0,0 5 800,-5-1-318,0 7-279,0-3 0,-6 14-6,-4 6 1,-4 8 11,-5 11 1,5-1 180,-1 6 1,3-5-122,7 5 1,0-7-239,5 2 0,0-7-66,0-3 1,7-7-109,2-2 0,4-6 39,1-8 1,5-1-256,0-4 1,6-5 167,-1-8 1,1-9-120,-1-7 0,1 1 23,-6 5 0,0-1 100,-5 1 1,-1 4-67,-4 1 144,-2 5 63,-7-2 22,0 6 1,-2 6 38,-3 3 0,-1 10 163,-3 4 1,-4 10-43,3 5 0,-1 4 181,2 5 1,3-6-455,6 6 1,0-11 115,0 7 0,1-10-793,4 0 393,3-3 214,6-8 0,0-2-80,0-6 1,1-6 77,-1-4 0,0-4 212,0-5 0,1-3 0,-1-7 0</inkml:trace>
  <inkml:trace contextRef="#ctx0" brushRef="#br1">24725 2843 8048,'14'8'-106,"-3"6"53,4 1 0,-3-1 150,12 5 1,-5 1 192,5-1 1,-2 5-534,1-5 1,4 0 61,-3-5 0,1 0-26,-1 1 1,1-3-141,-6-2-219,0 2 261,-11-10 44,-2 4 261,-12-6 0,-2 0 0,-6 0 0</inkml:trace>
  <inkml:trace contextRef="#ctx0" brushRef="#br1">24981 2829 9075,'-6'29'371,"-2"-1"-183,-13 0 0,4 7-210,-7 3 0,2 3-358,-2 2 0,-2-1-1181,2 1 1421,-3 0 1,-1-1-1,-1 1 1</inkml:trace>
  <inkml:trace contextRef="#ctx0" brushRef="#br1">24014 3540 8054,'-9'-14'0,"-1"-1"0,2 6-64,-1 0 45,3 5 1,6 4 160,0 10 0,1 9 208,4 4 0,3 11 87,6 4-343,-6 3 1,3 1-29,-6 1 0,4 4-126,-4 1 1,4-6 124,-4-4 0,5-8-84,-6-1 1,6-2-142,-5-8 0,-1-5-80,-4-5-64,0-6 5,0 4 52,0-7 0,0-7 95,0-2 0,7-4-66,2-1 0,4-2 161,1-3 0,5 5-7,0 0 0,6 1 118,-1 8 52,-4 1-182,1 4 0,-7 6 324,0 4-113,-6 2 51,5 9 1,-12-4 97,4 7 0,-3-5-78,-2 4 0,-2-5 54,-3 1 0,-2-3-91,-8-2 1,1 0 125,0 0 0,-2-4-347,-3-1-72,-3 1 242,0-2 0,-3-2-777,6-6 295,-7 0-366,17 0-666,-10 0 947,17 0 449,2 0 0,8-6 0,7-2 0</inkml:trace>
  <inkml:trace contextRef="#ctx0" brushRef="#br1">24540 3895 8054,'8'-14'-86,"-3"6"43,-10 3 0,-4 5 268,-10 5 0,-2 8-34,-3 6 1,-1 6 46,6-1 0,0 3-79,5 1 1,0-1 24,0-3 1,6 1-91,3-6 0,3 0-66,2-5-47,0 0 0,7-6-237,2-3 0,4-5-375,1-5 347,7-3 140,1-6 1,5-7-462,-4-2 320,4 2 71,-5-6 0,0 12-30,-3-4 1,-3 4-8,-2 6 335,1 3 0,-3 7-56,-2 4 1,-4 4 287,-6 10 1,0 3 332,0 7-354,0-7-136,0 5 1,0-10-89,0 7 0,6-7-200,4 2 1,2-5-848,3-4 976,-1-4 0,0-6 0,0 0 0</inkml:trace>
  <inkml:trace contextRef="#ctx0" brushRef="#br1">24953 4023 8054,'0'-14'-130,"0"0"-66,0 0 1,0-1 1114,0 1-153,-7 0-778,-1 6-92,-6 2 147,6 12 1,-4 7 11,2 6 1,-1 7 134,2 3 0,-2-1 169,6 6 1,0-4-279,5-2 0,0 0-145,0 1 1,2-9-150,2-5 1,4-3 128,6-7 0,1-2-306,-1-8 0,0-3 185,0-6 1,1-6-18,-1-4 1,0 2 32,0-2 0,0 7 88,1-2 1,-1 3-95,0 2 162,-6 6 1,3 5-23,-6 12 1,-2 7 20,-8 13 1,2 4 92,-6 0 1,5 6-60,0-1 0,-4 3 0,0 2 0</inkml:trace>
  <inkml:trace contextRef="#ctx0" brushRef="#br1">24114 4663 7975,'0'-8'95,"0"2"268,6 18 0,0-1-104,4 13 0,2 0-136,-2 4 1,-4 5 12,-1 1 1,-2-4-10,2-2 0,-3-7-45,2 7 0,-2-9 104,-2 0-259,0-3 271,0-2-365,0-6 213,0-2 0,0-7 56,0-4 1,0 2-18,0-7-16,0 7-25,0-10 17,0 12-199,0-5 228,0-1-231,0 6 1,0-7-44,0 3 136,0 3 1,1-5-130,4 2 1,-3 2-217,2-7 0,0 1 159,0-6 1,-2 1-126,3 0 1,-2 0-35,2 0 0,-4 4 79,4 1 0,-4-1 199,-1-4 1,2 4-325,3 1 457,-4 0-60,6-6 42,-7 1-15,0 0 3,-7 0 1,6-1 376,-4 1-122,-3 0 42,7 0 1,-7 1-107,3 4 1,3 1 361,-2 3 53,2 3-13,2-4-434,0 12 1,-5 2-27,1 7 1,-1-1-106,5 0 0,0 0 124,0 0 0,0 1 5,0-1 1,0 6 0,0 4 0,0 5 98,0 4 1,5 3-87,-1 7 1,1 7 106,-5 7 0,0 0-131,0 5 1,0-10-119,0-5 0,0-3-75,0-1 0,0-2 127,0-3 0,0-10-186,0-9 127,0-3-64,0-8 0,0-5-98,0-12 0,2-7-140,2-13 0,4-5 47,6-4 1,1 1-155,-1 0 0,0 5 133,0-1 0,1 4 103,-1 6 1,2 7 163,3 6 1,-2 9-108,7 1 1,-7 8 82,2 11 0,-8 3 73,-2 6 0,-5 5 178,0 1 0,-2-1-30,-2-5 0,-2-4 121,-2 0 1,0-7 50,-5 2 0,0-5-112,-6-4 1,1 1-49,0-7-102,0 1 35,-1-5 1,-4 0-559,1 0 254,-1-6-158,11-2 1,-3-11-386,6 0 1,0 0 205,5 5 0,0 0-249,0-1 1,6 3 747,4 2 0,3-9 0,1 4 0</inkml:trace>
  <inkml:trace contextRef="#ctx0" brushRef="#br1">24739 5075 7975,'0'-14'266,"0"0"-112,-6 6 0,-2 3 309,-6 10 0,0 4-172,-1 10 1,-4 0-28,1 10 1,-1-2-39,4 11 1,3-7-23,2 2 0,-1-3-58,6-1 1,1-6-86,4 1 0,1-7-329,4 2 0,3-7 184,6-3 1,0-6-339,1 2 1,-1-10 131,0-4 0,0-4-2,0-1 0,1-5 8,-1 0 1,-5-6-76,1 1 0,-2 2 127,1-2 1,4 7 22,-4-2 0,-1 3 238,2 2-112,-7 6 1,8 3 531,-6 10 1,-1 4-125,-4 10 1,0 8 37,0 6 0,0 1-245,0-6 1,0-4-228,0-1 0,2-1 117,3 2 0,-2-10-157,6-9 1,-4 1-373,5-1 1,-7-6 129,1-9 0,4-9-57,2-5 1,-4 2 447,-1-1 0,3-7 0,0-7 0</inkml:trace>
  <inkml:trace contextRef="#ctx0" brushRef="#br1">24953 4976 7975,'7'-7'539,"-2"7"0,-3 8-321,-2 11 1,0 3 0,0 7 0,0-1-34,0 1 0,0-1-170,0 1 0,0-3-33,0-2 0,0 1 59,0-6 1,0 0-107,0-4 1,5-6-58,-1 0 11,7-5 1,-3 2 35,6-6 0,1-6-202,-1-4 0,5-9 147,0-5 0,1-2-114,-1-3 1,2 1-62,3-1 0,-4 2-233,-6 4 585,7 2 0,-5 15-150,3 6 1,-5 14 659,-5 15 1,2 9-200,-6 14 1,5 1 5,-6 14 0,1-1-306,-5 5 0,0 5 341,0 0 1,0-2-280,0-8 0,0-4-28,0-10 1,-2 2 231,-2-7 1,-4-1-225,-6-8 0,-1-10-169,1-9 0,0-3 83,0-2 1,-1-6-57,1-3 1,-5-11 297,0-9 0,0-5-466,5-9 0,2-1 63,2-3 0,4-3 52,6-7 0,1 1 39,4-1 0,5-1 37,9-4 1,3-1 21,6-3 0,7 3-133,3 7 1,3-1 265,1 0 0,0 7-71,-5 3 0,3 0 109,-7 4 1,0-1-254,-4 11 0,-1 0 124,1 5 0,-7 5-1705,-3-1 912,-4 7 748,0-3 0,-1 6 0,0 0 0</inkml:trace>
  <inkml:trace contextRef="#ctx0" brushRef="#br1">23318 3071 8168,'0'-8'717,"6"2"-599,2 6 0,6 1-367,0 4 136,7-4-185,1 12 1,2-11-232,-1 2 0,1-2 529,4-2 0,1 0 0,-1 0 0</inkml:trace>
  <inkml:trace contextRef="#ctx0" brushRef="#br1">23517 2815 8088,'0'14'-411,"0"0"411,0 7 0,0 6 574,0 6-222,0 13-477,0 4 1,-7 13 61,-2 13 0,-4-2 144,6-31 0,0 0-328,0 0 0,0-1 0,-8 31 0,1 4 1</inkml:trace>
  <inkml:trace contextRef="#ctx0" brushRef="#br1">23517 3810 8078,'-27'9'0,"3"1"476,-3-1 161,11-1 1,2 0-502,9-3 79,4-3-27,7 4 0,4-6-96,9 0-108,3 0 12,12 0 1,-2-5-199,6 0 1,-5-6-65,5 2 1,-11 1-374,1-2 1,-4 7-788,0-1 1426,-10 2 0,-1 2 0,-5 0 0</inkml:trace>
  <inkml:trace contextRef="#ctx0" brushRef="#br1">23616 3696 8783,'0'18'165,"0"5"0,0 17-165,0 21 1,-6 11-103,2-30 0,-2 1 0,-2-1 0,-1 0-319,0-2 0,-1 0 1,0 5-1,1 0 1,2-1-1,0-1 1</inkml:trace>
  <inkml:trace contextRef="#ctx0" brushRef="#br1">29076 2431 8294,'-22'-22'0,"3"1"0,9 7 0,-1 5-145,6-1 296,1 7-200,4-3 1,0 7 73,0 4 0,0 9 100,0 10 1,-5 4 1,0 6 1,0 8 10,5 10 0,0 7-79,0-2 0,2-4 10,3-10 1,3-8-132,6-7 1,6-7 83,4-12 0,-2-4-40,2-10 0,-2-6 67,2-13 0,3-7-131,-4-17 1,3-4 42,-3-9 0,-4 7 9,-9-3 0,1 5-45,-7 0 0,0 9-146,-9 10 0,0 11-24,-9 8 1,-3 9 56,-12 14 0,2 10-601,4 19 789,-4 0 0,5 18 0,-7-6 0</inkml:trace>
  <inkml:trace contextRef="#ctx0" brushRef="#br1">29133 3099 8237,'-23'14'0,"5"1"10,8-1 0,-1 6 31,6 4 1,-4 9 81,4 5 1,0 3-66,5 2 0,0-2-180,0-3 0,2 1 94,3-5 0,-2-6-115,6-4 0,2-12 110,8 2 1,-3-9-14,3 0 1,-3-5 103,-2-5 1,2-9 130,3-10 0,-3-9-16,3-5 0,-4-9-89,0-5 1,-3-4 50,-2 0 0,-4 7 23,-6 6-85,0 7 1,-2 15-110,-2 7 1,-6 9-263,-9 15 1,-1 7 159,-4 16 138,-3 16 0,5 3 0,-6 11 0</inkml:trace>
  <inkml:trace contextRef="#ctx0" brushRef="#br1">29033 4436 8076,'-13'22'-65,"4"-3"0,3-2-130,6 2 0,4-3 158,1 3 1,6 3-14,-1 1 1,7 0 93,2 0 1,2 1 14,-3 4 1,-2 1-27,3-1 1,2-1-26,-2-3 1,0 0-32,-5-10 1,0 2 70,0-12 0,-4 1 87,-1-5 1,-6-2-27,2-2 0,-3-11 153,-2-8 0,-7-9-202,-2-1 0,-4-5 26,-1 5 0,-5-7-92,0 3 1,-1 2 104,1 2 1,8 7-345,-4 3 1,11 4-73,-1-5 317,3 7 0,15-10 0,3 5 0</inkml:trace>
  <inkml:trace contextRef="#ctx0" brushRef="#br1">30910 2502 8259,'-33'29'0,"-1"-1"0,1 7-439,5 3 287,6 3 0,-2-3 188,10 0 1,-2-2 177,11 2 0,1-5-528,4-9 188,6-4 0,8-7 56,10-4 0,3-4 28,1-10 1,1-4 62,-1-10 1,0-3 0,1-7 1,-2-5 191,-4-4 1,3 3-92,-7 2 0,-7 3 44,-7 1 0,-3 7-95,-2 3 1,-2 5-325,-3 4 1,-4 4-101,-10 6 1,-3 6-484,-7 4 835,7 3 0,-5 7 0,5 2 0</inkml:trace>
  <inkml:trace contextRef="#ctx0" brushRef="#br1">30867 3384 8118,'-6'14'158,"-4"0"1,-2 2 24,-2 3 1,-1-2-1,1 7 1,0-1-47,0 6 1,6-7-204,3-3-372,3 3 0,9-8 228,2 1 1,5-8-37,5-7 0,-1-6 113,5-3 1,-5-10 139,1-5 0,-3-3-7,-2-1 0,-2-1 266,-2 1 0,-4-1-105,-6 1 1,0 6 202,0 3 0,-6 0-363,-4 5 1,-2-2 132,-2 11 0,-1 0-415,1 5 1,-5 4 125,0 5 1,0 2-114,5 13 1,1 1 267,4 8 0,-4-3 0,5 5 0</inkml:trace>
  <inkml:trace contextRef="#ctx0" brushRef="#br1">30796 4165 7988,'-8'7'0,"-3"-4"-60,6 6 1,1 1-60,4 4 1,0 0 195,0 0 0,0 5 62,0 0 0,1 2-56,4-2 0,-2-3 66,7 3-119,-7-4 0,9-2 47,-2-3 0,-2-6 119,1-8 1,1-4-123,4-7 0,0-4 2,0 1 0,-1-6-99,-4 5 0,3-5-169,-8 5 0,1-4 79,-5 4 0,0 0-147,0 4 1,0 6 220,0-1 1,-2 7-83,-2-1 197,-4 2 1,-6 2-113,-1 0 1,6 0 124,-1 0 1,3 2-180,-3 2-74,-3-2 0,6 9 114,-8-6 0,7 1-34,4-1 0,0-4 46,0 4-49,2-3 0,-4-1-188,6 4 275,0-3 0,0 10 0,0-4 0</inkml:trace>
  <inkml:trace contextRef="#ctx0" brushRef="#br1">30796 4691 7958,'-14'10'0,"0"-1"0,-1-1 88,1 2 0,0 2 180,0-2 1,4 3 245,1 1-271,-1 0 0,2 0-18,4 0 0,2-4 27,2-1 1,0-4-69,0 5 1,8-7-76,6 1 1,7-8-138,7-6 0,1-9 26,-1-4 1,1-4-152,-1-2 1,-1 1-21,-4-1 0,-2 1-80,-7 0 0,-6 5-143,-3 4 0,-5 5-816,-5 5 1212,-9 2 0,-8 7 0,-7 0 0</inkml:trace>
  <inkml:trace contextRef="#ctx0" brushRef="#br1">28265 6127 8068,'-34'0'0,"5"0"0,1 0 88,4 0 0,2 0 175,-2 0 0,2 7-377,-2 2 101,-2 10 0,5 5 115,-3 9 1,-1 0-115,6 10 0,0-4 278,5 9 1,1 1-102,4-2 0,-2 0 24,6-4 1,0-5-87,5 0 0,7-11-258,2 1 1,5-15 4,5-4 1,3-6-79,7-3 0,4-12 161,0-7 0,8-13-142,2-6 0,-2-4 142,2-6 1,-2 4-119,-8-3 0,0-1 67,-5 6 0,-10 4-42,-4 14 265,-9 3 0,1 15 9,-6 6 1,-6 19 10,-4 14 1,-4 18-107,-5 6 0,3 3 25,-3-3 0,5-2-142,5-3 0,2 0-188,7-9 0,7-4-748,2-10 1034,4-14 0,7 4 0,2-11 0</inkml:trace>
  <inkml:trace contextRef="#ctx0" brushRef="#br1">28535 6326 8068,'0'-8'53,"0"4"-53,0 8 0,5 4 0,0 7 0,6-3 0,-2-2 0,6 1-281,4-7 0,1 1 81,4-5 0,1 0-84,-6 0 1,0 0-159,-5 0 442,-6 0 0,-5 6 0,-12 4 0,-5 3 0,-10 1 0,-9 6 0,3 2 0</inkml:trace>
  <inkml:trace contextRef="#ctx0" brushRef="#br1">28550 6540 8068,'-29'22'-1054,"2"3"790,4-6 1,2 3 838,7-8 0,6 4-188,3-9 0,4-1-196,1 1 0,1-5-45,4 0 1,3-2-133,6-2 1,7-2 17,2-2 0,11-4-273,3-6 0,6-5-889,5 0 1130,2 0 0,1-2 0,-2-1 0</inkml:trace>
  <inkml:trace contextRef="#ctx0" brushRef="#br1">29218 6085 8111,'-10'0'0,"1"0"502,6 0-294,-4 0 0,3 3-2,-1 6 1,0 4-1,5 15 0,0 4 71,0 11 0,-4 1-31,-1 3 1,0-3-199,5 4 0,0-6 156,0-4 1,6-3-203,4-6 0,-2-3-160,1-2 1,1-3-82,4-7 1,0-6 110,0-4 0,1-4-12,-1-4 0,0-6 71,0-9 1,5-4 17,0-11 0,5 0-148,-5-4 0,0-3 13,-5 3 0,0 1-76,0 0 0,-1 5 203,-3-1 1,-3 9 9,-2 5 1,-3 8 40,2 2 1,-2 7 208,-2 2 0,0 8 128,0 11 1,0 5-158,0 9 0,0-2 70,0 7 1,0-6-41,0 1 0,0-3-102,0-2 0,5-5-10,0-4 1,1-10 16,-1-4 1,2-4 23,8-1 1,-1-1 97,0-4 1,2-9-249,3-10 1,-2-4 117,7-5 1,-5-5-158,5-10 1,-7 2 117,2-6 0,-3 5-659,-2-5 0,-1 8-50,-4 1 0,2 2-382,-6 8 0,0 1 406,-5 8 625,0 10 0,6 1 0,2 6 0</inkml:trace>
  <inkml:trace contextRef="#ctx0" brushRef="#br1">29872 6014 8042,'2'-8'0,"2"3"0,1 3 51,9 2 0,-1 7 99,11 2 0,4 10 324,5 5 1,0 3-80,-4 1 0,4 0-377,0 1 1,2 4 61,-2 0 0,-3-1-96,3-8 1,-3 2 30,-1-2 0,-6-3-224,1-2 1,-11 1-226,1-1 1,-5 0 203,1-5 1,-4 0-172,-6 1 0,-6-1 76,-4 0 0,-2-4 325,-2-1 0,-1 1 0,1 4 0</inkml:trace>
  <inkml:trace contextRef="#ctx0" brushRef="#br1">30313 6070 8057,'-15'15'0,"-5"-1"104,-4 0 1,-3 8 127,-1 7 1,-8 5-110,-7 9 0,-6 4-261,-8 1 1,2-2 220,3-8 0,4 1-29,10-6 0,10-6-204,9-8 0,5-3 114,4-2 36,4-6 0,19-8 0,2-8 0</inkml:trace>
  <inkml:trace contextRef="#ctx0" brushRef="#br1">30839 6213 8039,'-8'-10'-408,"3"1"1291,4 5-521,1-2 1,6 6-202,3 0 0,4 0-74,1 0 0,7 0-144,2 0 0,0-1 85,0-4 0,1-3-116,4-6 0,1-1 46,-1 1 0,1 0-117,-1 0 0,-6 1-567,-3 4 0,-9 1 346,-6 3 1,-8 4 379,-6-4 0,-15 10 0,-5 2 0</inkml:trace>
  <inkml:trace contextRef="#ctx0" brushRef="#br1">30995 5957 8247,'6'14'522,"-4"2"-525,3 3 0,-4 3-169,-1 6 0,0 12 211,0 2 1,0 10 164,0 1 0,-4-4-491,-1-2 1,-5-8-135,6-1 1,-6-8-124,5-1 0,-1-2 306,1-8 0,2 0 238,-6-5 0,6-6 0,-10 4 0,5-4 0</inkml:trace>
  <inkml:trace contextRef="#ctx0" brushRef="#br1">31564 5559 8067,'8'14'-354,"3"6"-63,-6 4 0,1 4 824,-1 6-175,-4 2 1,5 5-87,-6-3 1,0 8-51,0-4 1,-6 0-42,-3-5 0,1 0-8,-2 1 1,1 1-91,-5-6 0,4-4 82,1-6 0,4-10-66,-5 1 110,7-9-43,-3 1 1,6-12-13,0-3 1,0-4 2,0-1 1,6-1 43,4 1 1,4 2-2,5 2 1,3-1-59,6 6 1,2 1 41,4 4 1,7 0-208,6 0 1,2 1 0,-1 4 0,-4 4 93,3 10 0,-3 3 75,-1 7 1,-7 6-16,-2 3 1,-17 1 18,-8-1 1,-7 1 139,-7-5 1,-15-3-50,-13-7 0,-15 1-60,-9-6 0,-1-1-789,-9-9 0,12-3 734,-2-6 0,7 2 0,2-7 0,7-6 0</inkml:trace>
  <inkml:trace contextRef="#ctx0" brushRef="#br4">32147 5672 8060,'8'-41'0,"-4"3"0,-2 2 135,-2 3 0,0 8 98,0-4 0,-5 4-312,0-4 0,-4 3 39,4 2 1,-6-1 26,2 6 0,1-5 15,-2 5 0,-1 0 113,-8 5 1,4 1-63,-4 4 1,-4-4 53,0 4 1,-4 2-234,-2 3 1,-10 2 52,-4 2 1,-4 2-77,0 2 0,2 4 24,-2 6 1,-2 2-164,2 3 0,-1 3 308,6 7 0,-1-1-65,0 1 0,-4 5 167,-1 4 0,1 5 64,4 4 1,5 10 46,1 9 0,10 6-143,12-35 0,1 1 0,-9 35 17,-1 3 0,3-3-64,7-2 0,0 4-425,0 1 0,9-35 0,2-1 193,-2 36 1,3-5 116,2-5 0,2-6 110,3 2 0,3 1-5,6-2 1,6 4 320,4-8 1,11 2-128,8-12 1,2-1 13,12-8 1,-3-5-81,8-9 0,5-4-13,0-6 0,2-6-217,-2-3 0,5-11 102,-30 0 1,2-3 0,1-3 0,1-2-283,2-4 1,-1-2 0,-3-5 0,-3-2 221,0-1 1,-1-1-1,-3-5 1,-1-2-9,-3 3 0,0 0 1,1-6-1,0 0 47,-3 4 0,0-1 1,-1-1-1,0 0 9,-3 2 1,-2-1 0,-3-1 0,-2-2 31,-2 2 1,-3-2 0,-2-6-1,-3-1 95,-2 1 0,-2 0 0,-1-2 0,-2 0-58,-2 5 1,-2-1 0,-2 1 0,-2-1 26,-1 0 1,-2 1 0,-2-1 0,-3 0-62,-2 0 0,-3 1 1,-1 3-1,-3 1 36,-1 1 1,-1 3 0,-27-27 128,-1 9 0,6 8-98,-6 1 0,-5 4-3,0 11 0,-10 2-113,-5 12 1,-3 1-86,35 8 0,-1 1 0,0 1 0,2 1-562,-33 7 0,4-2 348,12 7 0,7-1-619,6 5 0,13 1 911,11-1 0,-3-6 0,0-2 0</inkml:trace>
  <inkml:trace contextRef="#ctx0" brushRef="#br4">2787 4706 8016,'-28'-15'152,"7"6"-61,7-1 0,6 6-23,8-6 0,0 6-127,0-6 1,8 1 497,6-6 0,7 0-205,7-4 0,5-11-515,0-13 0,5-6-146,-4-8 1,-1 2-239,-5 3 0,-4-2 229,0 7 0,-12 6 167,2 7 1,-9 4 268,0 2 0,-10 7 0,-4 7 0,-4 2 0,-1 7 0,-5 0 0,0 5 0,0 3 0,5 7 0,0 1 191,-1 12 1,7 1-41,4 5 1,2-1 238,2 0 0,0 6-128,0-1 1,2 6-15,2-1 0,6 3-58,9 2 1,1 11 127,4 2 0,1 4-120,-6-3 0,5 3-395,-5-3 1,-2 3 227,-7-8 0,1-3-71,-6-1 1,-1-1 54,-4-4 0,-1-4 59,-4-10 0,-1-7-33,-4-3 0,-2-8 5,2-2 0,-7-7-86,-2-2 1,0-8 98,5-11 0,-4-9-110,4-10 0,1-8-183,9-2 1,2 1-49,-3 4 1,10-4-59,5 0 0,4-1 78,5 6 0,-2-1 262,7 0 0,-7-6 0,4-1 0</inkml:trace>
  <inkml:trace contextRef="#ctx0" brushRef="#br4">3171 3924 8046,'2'-8'103,"2"3"0,-1 5 50,7 5 1,-5 9-114,4 10 0,-1-2-112,2 2 1,1-2-3,-7 1 1,1 3-182,-5-7 1,0 4-350,0-4 1,-1 0 31,-4-5 572,-9 1 0,-9-1 0,-5 0 0</inkml:trace>
  <inkml:trace contextRef="#ctx0" brushRef="#br4">3071 4165 8046,'7'8'-3,"1"10"84,6-4 0,-1 10 118,-4-1 0,4 4 32,-4 2 1,-1 5-263,2 4 0,-7-1 73,1 0 1,-2-5-200,-2 1 1,0-9-60,0-5 123,0-10 1,0-5-129,0-14 1,0-7 57,0-16 1,6-10-153,4-9 1,7-2 78,2 2 0,6-2 230,-1 7 1,5-1-95,4 6 1,-8 10 104,3 4 0,-4 9 11,0 0 1,-4 5 237,-5 4 1,-6 4-77,1 6 0,-7 8-97,1 6 0,-4 6-280,-4 9 0,-6 6 163,-9 3 1,2 3-293,-7 1 1,5-5 327,-4-4 0,-1 3 0,-5 0 0</inkml:trace>
  <inkml:trace contextRef="#ctx0" brushRef="#br4">3285 4393 8046,'14'0'-1023,"0"0"512,0 0 822,1 6 0,-1 7-25,0 6 0,-6 6-157,-3-1 0,-4 9-3,-1 5 1,-1 0-28,-4 4 1,-1-4 164,-4 5 1,-2-2-113,2-8 1,4 5-112,1-5 1,3 0 109,2-4 0,7-2-131,2-4 1,5-2-98,5-7 0,3-6-167,7-3 1,-5-5-266,-1-5 1,1-4 221,4-10 1,-1-8-250,-3-6 0,-3-7 536,-7 2 0,0-9 0,0-4 0</inkml:trace>
  <inkml:trace contextRef="#ctx0" brushRef="#br4">3583 4521 8046,'-6'20'-339,"-3"4"0,-4 9 768,-1 5 1,-1 5-66,1 4 1,0-3-409,0 4 0,0 1 70,-1-2 0,-4 5-93,0-4 1,0-3-12,5-7 1,0-3-130,0-6 1,-2-7 51,-3-3 1,3-10 123,-3-4 0,2-7-17,-2-7 1,8-12 4,-3-12 0,9-11 51,0 1 1,10-3-51,4 4 0,10-6 126,5 1 1,3 0-85,1 4 0,6 0-236,-1 1 0,0-1-67,-5 0 120,1-6 0,-7 11 0,-2-3 0</inkml:trace>
  <inkml:trace contextRef="#ctx0" brushRef="#br4">3583 4251 8046,'8'9'-156,"-3"1"0,-2 1 692,2 8 1,-4-2-82,4 7 0,3 6-344,2 8 0,-3 1 83,3-1 1,-7 2-392,2-7 0,1 0 106,-1-5 1,4-6-786,-4-3 443,6-3-464,-9-2 522,4-6 1,-6-9 45,0-13 0,0-2 329,0-8 0,-5-6 0,1-8 0,-7-9 0,3-4 0</inkml:trace>
  <inkml:trace contextRef="#ctx0" brushRef="#br4">3669 4265 8046,'8'-29'-137,"4"7"-32,-2 3 418,2 10 1,4 3-19,3 6 1,-3 3 82,3 6 0,-2 9-54,2 15 1,-8 0-329,3 10 1,-3-4 114,4 9 0,-6 0-761,1 0-144,-7-7 517,9 0 1,-5-11-847,2 3 1187,-2-3 0,-1-1 0,2-1 0</inkml:trace>
  <inkml:trace contextRef="#ctx0" brushRef="#br4">3669 4563 8046,'14'-14'0,"0"5"-264,0-1 0,2 1 86,3-5 1,2 4 353,2 1 1,3 1-93,-8-2 0,1 4-343,-4 6 204,-1 0 1,-1 2 40,-4 2 1,-4 6 140,-10 9 0,0 4-82,-9 11 1,3 2 137,-8 7 1,2-1-97,-2 1 1,8-2 10,-4-3 0,11 0-37,-1-10 1,3-3-77,2-10 0,2-7-359,3-4 1,3-5 179,6-9 0,5-7 194,0-16 0,0-4 0,-5-5 0</inkml:trace>
  <inkml:trace contextRef="#ctx0" brushRef="#br4">3839 4379 8046,'10'0'240,"-1"0"0,5 0 172,5 0 1,2-7-71,-2-2 1,1-4-613,4-1 135,3-7 94,-5-1 1,5-4-224,-3 2 0,-4-1-180,-6 6 1,-6 0-228,-3 4 0,-3 1 671,-2 0 0,0 0 0,0 0 0</inkml:trace>
  <inkml:trace contextRef="#ctx0" brushRef="#br4">3996 4052 8046,'6'14'0,"2"0"-80,6 0 1,2 7 162,3 3 1,-3 9 54,3 5 0,-4 4 16,0 6 0,-6 2-81,1 7 1,-3 3 67,3-3 0,1 1-202,-6-10 1,-1-1 141,-4-4 1,0-7 145,0-3 0,0-7 25,0-3 1,-6-7-136,-3-2 0,1-6-128,-2-8 1,1 0 92,-5 0 0,-1-8-144,1-6 0,5-8 122,-1-11 0,7-2-479,-2-3 0,4-8-375,1 4 0,0-9 392,0 4 0,4-1-141,1 6 1,6 4 542,-1 0 0,2 6 0,3-2 0</inkml:trace>
  <inkml:trace contextRef="#ctx0" brushRef="#br4">4237 4137 8046,'15'-14'0,"-1"0"0,0 6 0,-6-5 0,5 11 0,-6-4 0,8 6 0</inkml:trace>
  <inkml:trace contextRef="#ctx0" brushRef="#br4">4323 4165 8046,'0'16'-105,"0"3"1,4 3 104,1 7 0,0 1 1107,-5 3-437,0 3-1037,0 1 572,0 4-27,6-11 1,-4 4-219,2-5 1,-2-5 31,-2-1 0,5-10-1244,0 1 928,-1-3 0,-2-3-762,3-3 1086,-4-10 0,6-3 0,-7-6 0</inkml:trace>
  <inkml:trace contextRef="#ctx0" brushRef="#br4">4465 3995 8046,'14'-33'-53,"0"-1"0,5 0 190,0 1 95,6 3 57,-9 1-58,5 9-166,-7 5 0,0 3 281,0 2-114,1 4-254,-1 12 1,-2 4 161,-2 9 0,3 4-104,-4 11 1,-1 3 115,1 11 1,3 2-191,6 7 0,-2 6-420,3 4 1,3 5 462,-10-31 0,0-1-1516,9 34 1415,-5-26 1,1 1 36,0 25 0,-1-33 1,0-2 60,3 23 1,4-7-4,-4-12 1,0-8 56,-4-7 1,-8-6 236,-2-8-239,-3-6 1,-4-1 304,-3-7 0,-7-2-611,-7-3 991,-6-9 0,1-3-1410,-9-7 1,3-4 302,-4-6 0,3-5 368,-2 1 0,-10-16 0,-7-4 0</inkml:trace>
  <inkml:trace contextRef="#ctx0" brushRef="#br4">4408 4123 8036,'14'6'0,"7"2"0,-6 11 239,4 0 0,2 1 106,-2-1-115,0 3-177,-5 1 1,0 5 231,1 0-55,-8 1-263,0 6-1,-7-1-204,0-4 0,0 0 112,0-6-392,0-6 388,0-4 1,-7-10-151,-2-8 1,-2-12 76,1-13 1,-1-5-117,7-9 1,-1-4 74,5-1 0,0 1 244,0 4 0,1 2-129,4 3 1,3 4 128,6 5 0,5 12 295,0 3 1,5 9-153,-5 0 1,0 16 216,-5 8 0,-4 13-135,-1 6 0,-6 3 60,2 1 0,-3-1-78,-2-3 1,0 2-222,0-7 0,0 6-430,0-1 0,0-3 234,0-2 1,0-9-787,0-5 996,-7-3 0,-1-2 0,-6 0 0</inkml:trace>
  <inkml:trace contextRef="#ctx0" brushRef="#br4">4621 4236 8012,'10'0'-1190,"-1"0"1342,-6 0 0,4 2-35,-7 3 1,0 3 189,0 6-215,0 6 23,-7 3 1,1 0 120,-3 1 1,1 4 4,3 6 0,3-1-105,-2-5 0,4-6-519,4-3 259,4-3 1,6-3 155,1-4-495,5-3 463,2-18 0,7-10 0,-1-15 0</inkml:trace>
  <inkml:trace contextRef="#ctx0" brushRef="#br4">5133 3782 8003,'8'0'380,"5"0"0,-9-2-573,11-3 142,-4 4 12,9-12 0,-10 10-438,-1-7 194,1 7 99,-3-9 0,1 8-252,-3-5 1,-3-1-166,2-4 601,-2 6 0,-8-4 0,-2 4 0</inkml:trace>
  <inkml:trace contextRef="#ctx0" brushRef="#br4">4977 3796 8003,'14'20'0,"0"2"104,0 13 0,5-5 520,0 3-397,0-9-375,-5 3 0,-4-7 68,-1 4 297,1 3-501,-2-11 1,-2 4 188,-6-5 62,0-1-866,0 0 899,-6-6 0,-2 11 0,-6-3 0</inkml:trace>
  <inkml:trace contextRef="#ctx0" brushRef="#br4">4977 4279 8003,'14'14'0,"0"7"-559,0-12 215,7 10 207,-5-11 0,4 6 221,-6 1 1,1-6-340,-1 1 176,-6-7-38,-2 3 170,-6-6 0,0-6-125,0-4 0,0-4-103,0-5 1,0 2 70,0-7 18,0 0 113,0-4-94,0-1-3,6 1 191,-4 6 0,11-5-116,-6 5 1,8-2 210,-1 1-235,0 5-21,7-2 737,-6 12-308,12-5-237,-11 12 1,5-6 709,-7 7-429,-6 7-161,4 7 0,-10 8 79,3 6 0,-4 1-200,-1-1 1,-1 7-248,-4 3 0,-8-2-200,-6 2 232,0 0 0,-1 5 168,-4-1-1897,4 1 1227,-7-7 322,5-1 1,-7-7 243,1 1 0,-1-5 0,1-1 0,0 3 0,-1 0 0</inkml:trace>
  <inkml:trace contextRef="#ctx0" brushRef="#br4">4977 4635 8003,'14'0'0,"0"4"283,0 1 0,1 6 67,-1-1-149,-6-4 46,4 7 96,-10-6-446,10 8-1058,-10-1 592,4-6-624,-6-2 1193,0-12 0,0-2 0,0-6 0</inkml:trace>
  <inkml:trace contextRef="#ctx0" brushRef="#br4">5218 4620 7998,'15'7'-855,"-1"-6"545,0 6 204,0-7 224,0 0 0,-4 0-120,-1 0 1,1-7-367,4-2 24,-6-4 261,5-7-307,-12 4 390,12-5 0,-12 7 187,6 0-48,-1 0-272,-4 6 566,4 1 1,-4 7-202,2 0 1,-2 7 685,3 2-474,-4 4-183,-1 1 0,5 0 410,0 0-391,6 1 1,-3-7-281,6-4 0,6-2 0,2-2 0</inkml:trace>
  <inkml:trace contextRef="#ctx0" brushRef="#br4">5474 4066 7979,'0'-14'0,"0"-7"0,0 5 0,7-11-407,7 5 224,8-12 1,14-4 274,7-10-202,6 4 1,3-5 142,0 6 0,-3 1-45,-1-1 0,-7 7 226,-13 3 9,-6 9-103,-8 10-132,-1 1 30,-11 12-50,-2 7 0,-8 10-93,-7 12 1,-4 5 11,1 0 1,-6 7 259,5-2 1,0 1-161,5-1 0,6 2-31,3-7 0,3-6-15,2-8 13,0-3 1,7-15-70,2-6 0,9-15-6,1-4 0,0-11-132,-5 7 1,0-4 252,0 4 0,0-1 0,1 1 0</inkml:trace>
  <inkml:trace contextRef="#ctx0" brushRef="#br4">5744 3966 7979,'0'15'0,"0"-1"0,0 0 81,0 0 200,0 0-113,-6 1 1,5 5-66,-4 4-112,-3 3-1,0 8 0,-8-1-435,-3 4 406,3 10-130,-4-11 1,1 14 34,0-4-381,0-9 249,5 10 1,4-15 120,1 0 0,6 0-159,-2-9 0,3-8 27,2-2 0,2-9 277,3-1 0,3-8 0,6-4 0,0-19 298,0-6 0,7-11-452,2-4 154,4-6-106,2 4 0,-1-4 106,1-3 0,1 8 0,3-8 0,-8 9 0,4-5 0,-12 14 0,-3 1 0,-1 13 0,-9 6 0,1 3 0,-6 8 0,-4 3 0,2 5 0,-7 5 0,1-2 0,-5 7 0,-1-2 106,1 1 0,0 2-106,0-6 112,-1 6 0,1-10-94,0 4 414,6-3-120,-4-9 93,10 6-224,-4-5 1,10 7-65,1 4 0,5 4 72,-6 10 1,3 3-60,-3 7 1,0 4-101,5 0 0,-6 0 88,2-4 0,1-2-219,-1-4 0,6 3 114,-1-7 0,-3-5-967,3-5 954,-1-6 0,6-3 0,-1-7 0</inkml:trace>
  <inkml:trace contextRef="#ctx0" brushRef="#br4">6029 3952 7979,'-2'24'-263,"-3"0"1,-2-1 86,-8 6 1,-4 4 209,0 0 0,-6 7-50,1-3 1,-2 3 39,-3-2-429,1 3 472,-1-11 0,9-2 466,6-9-512,-1-3-73,14-2 80,-6-6 1,14-3-190,2-10 1,9-3 120,1-6 0,4-5 66,-4 0 0,6-5-38,-1 6 0,-3-8-149,-2 3 1,-4 2 67,0 2 1,-1 10-67,0 4 287,-6 3 1,-2 5-65,-6 7 0,0 7 406,0 16 0,0 4-70,0 5-106,0 7 8,0-4 1,0 4-32,0-7 1,0-1 46,0-3 1,5-5 71,0-9-579,0-3-133,1-13 1,0-10 216,4-12 1,1-8-604,-7-12 1,6-8 350,-5-10 1,6 1-79,-2-1 1,-2 1 191,-3-1 0,3 8 243,-3 6 0,1 3 0,-5 2 0,0 0 0,0 17-67,0 2 46,0 8 1,-5 14 160,1 6 1,-7 6 32,1 9 0,-3-1 141,-1 1 1,0-1-35,0 1 1,0-1-131,-1 0 0,1-1-56,0-3 1,1-3-93,4-7 57,2 0 0,7-5-127,0 1 0,2-7 150,3 2 0,3-10-35,6-4 0,6-9-100,4-1 0,5-6 89,4 1 0,3-3-514,7-1 1,1 1 62,3 3 192,-2-9 1,4 10 0,-7-12-1</inkml:trace>
  <inkml:trace contextRef="#ctx0" brushRef="#br4">6313 3853 8610,'6'-15'1658,"9"0"-1422,8-4 0,4 1-683,2-5 230,5-1 0,-4-6-240,4-3 1,-9 3 226,-1-3 1,-7 7 140,2 3 0,-5 10-357,-4-1 201,-4 9-3,-6-1 234,0 12-525,0 8 238,-6 8-135,-9 13-105,0 1 541,-12 7 0,11 6 0,-11 8 0,11 1 0,-3 4 0,4-10 384,0-5 0,7-9 125,4-4 136,2-4 1,8-10-256,4-6 1,9-14-222,5-14 1,2-8 89,3-11 1,-1-5-695,1-10 0,-2 4 125,-4-3 1,3 4-92,-8 5 1,-5 5 400,-8 9 0,1 2 0,-1 3 0,0-3 0</inkml:trace>
  <inkml:trace contextRef="#ctx0" brushRef="#br4">6470 3796 7959,'0'14'0,"1"7"212,4 2 1,-2 6-53,6 4 1,1-2 180,4 7 0,-6 0 48,-3 5-166,3 0-305,-7-7 0,6-1-160,-7-7 0,0-1-278,0-3 1,4-4-960,1-6 1479,0-6 0,1-1 0,2-7 0</inkml:trace>
  <inkml:trace contextRef="#ctx0" brushRef="#br4">6612 3710 7958,'6'-7'356,"2"0"-115,6 7 1,-4 11-89,-1 4 1,1 10 183,4 3 0,5 7 71,0 8 0,1 6-90,-1 3 0,3 8-222,7 1 0,5 7 90,4-1 0,-18-30 0,0 1-196,-1 2 1,0 1-1,-2 0 1,-1 0 42,-3-1 1,-2 1 0,0 2 0,-2 1-88,-1-4 0,-2 0 0,1 6 0,-1 0 58,-1-4 0,0 1 0,-2 3 0,-2 1-439,-2-2 0,-2 0 0,-1 1 1,0-2 434,-3-1 0,-1 0 0,1-1 0,-1 1 0,-1 0 0,-1-1 0,-2 1 0,0 0 0,-1-1 0,-1 1 0</inkml:trace>
  <inkml:trace contextRef="#ctx0" brushRef="#br4">26744 13605 8033,'0'-28'356,"0"6"43,0 3 1,6 8-228,4 1-184,9 1 1,11-1 51,12 1 0,7-1 118,8-4 0,5-7-356,0-2 1,-6 1 69,-3-2 1,-8 0-484,3-4 0,-12-1 228,-8 1 0,-5 4-118,-9 1 0,-2 4 501,-2-5 0,-5 5 0,-10-5 0,2 7-33,-7-2 0,-4-2-96,-5 2 1,5 7 348,4 7-166,1 3 0,-4 6 410,4 5 1,-2 8-181,6 17 1,-1-1 232,1 9 1,3 4-162,-2 11 0,-3 0 5,3 0 0,-6 0-268,5 0 1,-4-2-177,4-3 1,-4-3 218,4-6 0,-6-5 3,1-1 1,4-11-1081,1-3 0,4-10 450,1-3 1,-2-10-174,-3-5 0,4-11 664,-4-17 0,-3-4 0,0-5 0</inkml:trace>
  <inkml:trace contextRef="#ctx0" brushRef="#br4">27128 13406 8033,'-10'8'0,"1"6"0,-2 8 252,-8 11 1,3-1-125,-3 6 0,-3 0-63,-2 5 0,-3 1-22,-1 3 0,0-3-109,-1 4 0,2-6-260,4-4 0,-1 0 121,10-9 0,-2-4-738,11-11 943,0-6 0,12-21 0,1-10 0</inkml:trace>
  <inkml:trace contextRef="#ctx0" brushRef="#br4">27099 13662 8033,'35'-14'-615,"-3"1"430,6 4 1,-8-2 448,-2 6 0,-1 2-50,-8 7 0,-2 4-305,-7 7 0,-4 0 100,-6 4 0,0 2-263,0 3 1,-6 2-69,-4-2 1,-10 3-17,-9 1 1,-5 2 337,-9 4 0,0-4 0,1 3 0,1-5-14,3-4 0,-2-4 112,7-5 0,6-3 505,8-2-241,10-4-174,2-6 0,20-2 31,6-2 1,3-4-53,7-6 1,-6 1-263,6 3 1,-2-1 135,-8 7 1,-1-1-216,-3 5 0,-6 0 45,1 0 1,-7 2-20,2 2 0,-5 4 37,-5 6 0,-2 5 41,-2 0 0,-4 0 0,4-5 0,3 1-17,1-1 1,3 0 229,2 0 1,2-4-54,3-1 1,2-4 18,8 5 0,-1-7-55,0 1 1,-4 3 17,-1-3 1,-4 3 144,4-2-104,-6 2 1,2 8-25,-10-1 0,-2-5 11,-8 1 0,-5-1-30,-4 6 1,-3-1-5,-1 0 0,1-5-60,3 1 0,-1-7 65,6 2 0,2-5-149,7-5 0,5-9-32,10-10 0,6-9-203,13-5 1,6-9 3,13-5 1,6-12-66,-23 29 0,0-1 0,-2 3 0,1 0 235,-1-3 1,-1 1-1,21-31 139,-1-1 0,-21 33 0,0 0 0,22-27 0,-1 1 0,-3 1 0</inkml:trace>
  <inkml:trace contextRef="#ctx0" brushRef="#br4">27569 13278 8020,'-7'8'0,"6"5"0,-4-4 0,3 1 49,2 4 1,2-2 14,3 12 1,-2 0 143,6 4 0,-5 1-125,0-1-606,-2 1 315,-2-1 0,-6 0 51,-4 1 0,-4-2 112,-5-4 1,2 4-82,-7-3 1,5-3 74,-5-3 0,7-2-186,-2-2 1,3-6-166,2-3 297,0-3 0,1-15 64,3-6 1,6 0 102,8 0 1,1-1 37,9 1 0,-3 6-98,8 8 1,2 4 313,-2 1 1,1 8-104,-1 6 0,-4 8 71,-1 11 0,-6-1-56,-8 6 1,0 0-135,0 4 0,0 1 31,0 0 0,-2-6-4,-3 1 1,4-11 5,-4 2 0,-1-6-26,1 1 0,0-8-92,5-7 0,2-6 78,3 2 1,4-11-324,10-8 0,0-13-180,9-11 1,-1-17-701,11-12 807,0-2 1,-17 27-1,1 0 1,-1 3-1,0-1 1</inkml:trace>
  <inkml:trace contextRef="#ctx0" brushRef="#br4">28095 13093 8020,'14'-14'0,"-5"6"55,1 3 0,-9 10 69,-1 5 0,-7 9 68,-12 4 1,-4 11 159,-5 3 1,0 4-164,-1 2 1,5 1-29,1 4 0,-1-6-295,-4 1 1,6-2 90,3-8 0,4-1-578,6-8 1,3-4 134,6-6-586,6-6 683,8-1 1,8-9 388,7-3 0,1-7 0,3-7 0,3-5 0,7 5 0,-1-2 0,1 2 0,-2 5-236,-3 0 0,0 0 373,-10 4 0,-2 4 470,-12 1-91,0 4 135,0 1-257,-6 0-227,-1 0 0,-9 0-259,-3 0 1,2 0 86,-6 0 0,4 4-410,-5 1 1,1 0 206,-5-5 0,0 0-714,-1 0 922,1-6 0,0 4 0,0-3 0,-1 12-58,1 7-1,0 2 22,0 7 0,0 7 465,-1 8 1,-4-1-177,0 1 0,0-2 71,5 2 1,0 1-65,0-6 1,1 1-252,4-6 1,-2-1 62,6-3-216,-6 2-1,3-10 0,-2-2-255,1-9 1,6-16-104,-2-8 1,4-6 503,1-4 0,-7-5 0,-1-3 0</inkml:trace>
  <inkml:trace contextRef="#ctx0" brushRef="#br4">27953 13676 7993,'0'14'-14,"-2"7"176,-3 3 0,2 9 166,-6 5 0,4 3-74,-5 1 0,1 3 25,-5 2 1,4-7-15,1 2 0,4-13 28,-5-1 1,7-14-139,-1 0 1,4-9-142,4 0 1,4-10 67,6-4 0,9-10-303,5-5 0,2-4-674,8-5 1,11 1 138,8-6 408,-4 6 1,15-2 0,-1 5 0</inkml:trace>
  <inkml:trace contextRef="#ctx0" brushRef="#br4">29175 13179 8011,'-22'0'-497,"2"0"606,5 0 0,6 0 531,-1 0-388,7 6 0,-3 2-3,6 6-311,6 0 1,2 0-40,6 1 1,5-7-192,0-4 0,5-2 145,-5-2 0,5-2-129,-5-2 0,1-9 123,-1-6 1,-8-5-131,3 5 0,-4-4 34,-1 4 0,-2 0 143,-7 5 1,-7 1 107,-2 3 0,-5 4 54,-5 6 0,3 8 46,-3 6 1,-2 7-16,2 7 0,-4 9 177,4 5 0,-7 7-101,3 8 1,1-5 65,-2 0 1,2-11 48,-2 2 0,4-7 99,5-3-308,1 1-55,0-19 0,6-2-108,3-13 0,10-8 134,5-11 1,9-3-128,4-6 0,9-1 113,1 1 1,-1 4-17,-9 0 1,3 9 29,-7 0 1,-1 8-12,-3 7-116,-1 0 0,-6 12 33,-3 7 1,-10 6-153,-5 4 0,-9 6 133,-4 2 0,-1 0-24,-4 1 0,7-7 61,-7 2 1,5-9-22,4-5 0,2-3 290,12-2-217,1-6 0,5-2 52,4-6 1,3-1-142,6-4 0,5-3-3,0-6 0,5-2 41,-5-3 1,1 3-98,-1-3 0,-3 4-138,3 0 0,-3 1 22,-2 0 1,-5 0 247,1 0 0,-7-1 0,3 1 0</inkml:trace>
  <inkml:trace contextRef="#ctx0" brushRef="#br4">29161 13520 8011,'-9'8'477,"-1"6"1,7 2-302,-2 7 1,4 3 51,1 7 0,0-3-160,0 3 0,1-1-226,4 1 0,-4-8-266,4 4 0,2-11 226,-3 1 1,1-3-321,-5-2-594,0-6 1112,0-1 0,6-20 0,2-3 0</inkml:trace>
  <inkml:trace contextRef="#ctx0" brushRef="#br4">29232 13378 8011,'16'-15'0,"3"1"0,1 2-27,4 2 0,8-1 79,-4 6 1,8-4 120,-2 4 1,-1-4-172,-5 4 1,-1 0-16,-3 5-54,-4 0 1,-12 2-212,-3 2 1,-5 4 131,-5 7 0,-7 0 129,-7 4 1,-5 2-6,5 3 0,-5 1-34,5-6 0,0-2 51,5-7 0,5 1-127,-1-7 76,7 1 1,-2-11-31,10-4 0,5-9-147,8-4 0,0-10 54,6-5 0,-2-2 179,1 2 0,-2 2-107,-7 3 0,-4 7 107,-1-2 0,-6 9 0,2 0 56,-3 10 1,-4 5 80,-3 14 0,-3 6 32,-6 12 0,-5 13 131,0 7 1,-6 5-53,1 4 1,-3 0-311,-1 0 0,0-5 12,-1 0 1,1-6 154,-1 1 1,7-9-127,3-5 1,3-9-50,2-5-362,0-9 288,0-4 1,6-17-48,3-3 1,10-8 206,4 3 0,5-2 97,5 2 0,4 3-66,5-3 0,5 5-101,0 5 0,5-2 135,-5 6 0,1 0-25,-6 5 0,-6 2 81,-3 2 0,-9 4-131,-6 7 0,-4 4 10,-4-1 0,-11 8 130,-8-3 1,-4 0-122,-2 0 0,3-1 122,2 2 0,-1 3-59,6-3 1,1-2 209,9 1 0,-2-4-129,6 5 1,7-11-239,7 1 1,10-9-39,5-1 0,9-8-292,5-6 1,8-15-249,1-8 0,0-8 647,-4-7 0,0 4 0,-1-5 0</inkml:trace>
  <inkml:trace contextRef="#ctx0" brushRef="#br4">29744 13207 7923,'6'8'-180,"-3"5"190,7-4 1,-5 4 189,4 1 1,-1-5-157,2 1 1,-3-1-33,-2 6 0,-3-1-216,2 0 1,-2-5 58,-2 1 0,0-5 299,0 4-110,0-6 1,2 4-30,2-7 1,0-7-98,5-2 1,0-9-145,6 0 0,4-8 84,0 3 1,6-6 109,-1-4 0,1 8-136,-1-4 0,-4 6 29,-6-1 0,-1-1-8,-4 6 0,-2 0 47,-7 4 57,0 8 0,-7 2 67,-2 10 0,-5 4-52,-5 10 1,3 8 426,-3 6 1,-2 8-165,3 2 0,-1 10 152,4 9 1,0 4-345,-4-4 0,3 9 139,-3-5 0,-2 1-51,2-10 0,0-4-1,5-5 0,2-2-23,2-13 1,-1-6-121,6-8-207,1-4 1,-1-8 68,0-7 0,0-8-237,5-11 0,7-8 396,2-6 1,4-10-235,1 5 1,0-4 251,0 8 1,7 1 194,3 5 1,-1 1-185,6 3 0,-4 5 97,8 10 1,-8 2 64,-1 7 0,-8 8-79,-2 7 1,-1 0-30,-8 9 1,-2 5-2,-8 4 1,-9 1-135,-10 0 0,-3-4 27,-1 3 0,-1-3 29,1-2 0,1 1-84,3-1 1,-1-6-95,6-3 0,0-9-265,5-6 0,4-4 180,1-4 1,6-11-196,-2-8 1,4 1 445,1-2 0,6 5 0,3-5 0,4 8-19,1 2 1,7 2-91,2 7 1,4 0 295,2 5 1,5 6 259,4 4 1,8 4-166,2 5 1,-3-3-76,-7 3 1,3-8-419,-3-2 0,-8-4 91,-1 5-254,-10-7 0,-5 2 9,-9-10 365,-4-3 0,-7-13 0,-2-1 0</inkml:trace>
  <inkml:trace contextRef="#ctx0" brushRef="#br4">30057 12923 7937,'14'0'0,"2"1"-166,3 4 1,-3 3-55,2 6 0,3 2-313,-2 3 533,6 3 0,-3 6 0,7 1 0</inkml:trace>
  <inkml:trace contextRef="#ctx0" brushRef="#br4">30924 13349 7906,'0'-16'-113,"0"-3"0,0 4 66,0-4 0,6-3 61,4-2 0,7-3-21,2-1 1,8-2 96,1-4 0,1 4-181,4-3 1,-3 3-171,-1 2 1,-7 1 154,-3 3 0,-8 4 24,-2 6 1,-6-1 258,2 1-182,-10 6 0,-3 2 99,-6 6 0,0 8 6,0 6 1,0 7 119,-1 7 0,7 8 0,4 7 1,2 7 100,2 12 1,0 9-412,0 10 1,0-40 0,0 0 168,0 39 1,0-38 0,-2-1-94,-2 34 1,1-10 141,-7-8 0,7-11-334,-2-4 0,4-7 67,1-11 1,0-8-73,0-7 0,0-7 0,0-2 0,-5-13-5,0-11 1,0-2 52,5-3 1,0-6 123,0-3 1,-6-3-162,-3-1 0,1-6 68,-2 1 1,1 0 125,-5 4 0,4 7-85,1 2 413,5 11-56,-2 9 1,6 21 167,0 17 0,0 11-174,0 12 1,-1-3 47,-4 4 0,2-4-313,-7-1 1,7-2 115,-2-3 1,2-4-423,-2-5 136,4-7-89,-6-8 1,12-11 29,0-12 0,6-8-55,-2-17 1,9-2 60,1-7 1,0-1 77,-5-3 1,5-4 191,0-6 1,5 2-94,-5 3 0,4 11 314,-4 12 1,5 4-122,-5 11 0,1 3 219,-1 11 1,-4 6-82,-1 4 1,0 9-154,-5 4 1,-1 4-83,2 2 1,-7-7-135,2-3 1,-4-3-486,-1-2 401,0-6 1,0-5-27,0-13 0,0-5 20,0-14 1,2-6-66,3-3 1,-4-1 146,4 1 0,1-3 10,-1 3 0,5-3 105,-6-2 1,7 7 41,-1 3 1,2 4 259,3 6 0,-6 4 26,1 9 24,-1-2 0,-1 16-85,-3 1 1,-4 8-259,-1 6 1,-1-2-11,-4 7 1,-8 4-98,-6 5 1,-6 1 102,1-6 1,-1 0-193,1 1 1,-1-7-56,6-3 98,7-3 103,5-2 0,15-6-2,6-3 1,7-10 10,7-5 0,1-1 41,-1 2 1,2-2 88,3 6 1,-3-4-3,4 4 1,0-2 154,0 3 0,0 2-45,-1-3 1,-3 5-90,4 5 1,-11 3-70,-4 6 0,-4 7 51,-6 2 0,-4 11-91,-10 4 0,-11 9 24,-12 5 1,-2-1-144,-8 1 1,0 0-114,-5 5 0,-1-5 163,-3 0 0,4-8 95,0-1 0,7-13-28,8-11 1,5-10-382,4-4 1,5-11 160,5-8 0,2-13-202,7-11 0,2-5-7,3-4 1,4-4-26,10-6 1,-1-4 429,5-1 0,-4 7 0,5 7 0,-5 11 52,5 3 1,-5 12-102,4 8 0,-5 6 445,1 8 1,-5 3 45,-5 7 1,-2 6-117,-7 12 0,0 2-10,0 3 1,-2-1-60,-3 6 1,-3-7-96,-6 2 1,5-9-228,-1-5 0,7-3-271,-2-2 247,-3-6 0,7-3-56,-4-10 1,8-9-113,2-10 1,8-3-92,1-1 0,0-5 195,5-1 1,-2-3 77,2 3 0,-3 9 93,3 11 0,-8 1 321,-1 9 1,-7 2 81,2 11 1,-4 9-164,-1 15 0,-6 3 36,-4 7 0,-2 0-118,-3-1 0,1-5-162,0-4 1,6 0-208,3-5 0,4-2-1141,1-12 1334,0 0 0,12-6 0,4-2 0</inkml:trace>
  <inkml:trace contextRef="#ctx0" brushRef="#br4">31763 13108 8076,'-14'0'-48,"4"1"43,1 4-9,6-4 6,-4 6 97,7-7 1,8 0-74,6 0 0,8-7-25,12-2 1,-3-8-37,7-2 1,-6-7-127,1 3 1,-3 1 116,-2-2 1,-6 6-93,-3 0 1,-4 2 50,-6 2 1,-3 4-154,-6 1 1,-1 5 36,-4 0 0,-3 2 96,-6 2 0,0 6 150,0 4 0,4 3-34,1 1 0,1 2 104,-2 2 0,-1 0-109,6 6 1,-4-1 115,4 6 1,0-1-12,5 1 1,0-3 145,0-2 1,0-2-113,0-3 0,2-8 11,3 3-457,-4-3 302,6 4 1,-14-1-105,-2 0 0,-8-1-17,-2-4 0,-7 4-98,3-4 0,-3-2 124,3-3 0,2 3 158,7-3 44,6 1 1,8-5-88,9 0 1,9-5 67,1 1 1,11-3-68,-2 3 0,5 1 13,1-7 0,0 5-37,4-4 1,-3 1-28,-7-2 1,-1-1-44,-3 7-26,-3-1 95,-14 5 1,-2 1-8,-10 4 0,-4-2-132,-10 7 0,-3-1 74,-7 6 1,1-6 30,0 1 0,1-7 59,3 1 1,-1-2-30,6-2 0,0 0 133,5 0-44,-1 0 336,8 0-261,0 0 1,9 0 5,3 0 1,1 2-19,3 2 0,2 4-6,-6 6 1,0 5-74,-5 0 1,0 5-116,0-5 0,0 5 58,0-5 0,-6 0-146,-4-5 1,-4 5 25,-5 0 0,-2-2 114,-2-7 1,1 2-29,3-2 0,3-2-4,-3 1 33,3-6 0,8 5 17,3-3 2,4-4 0,7 6 47,4-7 0,10 0-57,9 0 1,1 0 63,7 0 0,1 0-57,5 0 0,-5 1 69,0 4 0,-5 3 0,5 6 0,-5 0 8,5 1 0,-6-6-20,1 1 1,3-7 19,2 1 1,2-2-61,-3-2 0,3-2-8,-7-2 1,0-4-110,-4-6 1,-9-1 77,-5 1 1,-8-2-385,-7-3 0,-3 2 107,-6-7 1,-12 1 55,-12-6 0,-6-6 233,1-2 0,-2-4 0,2-2 0,3-5 0,7 1 0,6 1 0,3 8 0,8 4-113,1 5 0,7 7 113,-1 3 0,2 3 406,2 2 1,2 6-157,2 3 1,-1 4-55,7 1 1,-2 1-125,1 4 0,2-2-102,-6 7 0,5-1-125,-6 6 0,1-1 71,-5 0 0,0 2-52,0 3 1,-6-2 40,-4 7 0,-2-7-141,-3 2 1,1-3 60,0-2 136,0-6 1,0 3 5,-1-6 34,7 0 13,-4-5 290,10-7-50,-4 6 0,11 1-52,-1 9 0,1 10 13,-5 5 0,5 4-142,0 5 0,-1-1 6,-4 6 0,-6-5-47,-3 5 0,1-11-23,-2 1 1,2-9 25,-1 0-37,2-3 1,7-10-80,0-6 0,2-8 99,3-11 1,3-3-142,6-6 1,0-2 35,0-3 1,5-2-62,0-3 1,2 3 202,-2 7 1,-3 7 135,2 7 0,-2 1 23,-2 9 0,-1 7-138,-3 11 0,-4 13 143,-6 11 0,-2-2-75,-2 2 1,-4 0-165,-7 5 1,1-5-89,0 0 1,1-8-483,4-2 265,-4-6 131,5-14 0,1-3-105,2-10 1,3-9-72,2-10 0,2-11 370,3-7 0,2-7 0,8-15 0,-1 0 0</inkml:trace>
  <inkml:trace contextRef="#ctx0" brushRef="#br4">32431 12923 7908,'35'-43'0,"0"7"-68,3 3 1,-1 10-86,-8 9 0,1 6 224,-11 8 0,-2 13 5,-7 6 1,-4 11-221,-6 3 1,-2 11 59,-2-1 0,-6 3-105,-9-4 1,-3 1 92,-6 0 1,-1-1 108,1 1 1,4-7 66,0-2 1,7-11-73,-2-4 0,8-9 324,2-6-256,5-2 0,4-4 60,10-2 0,4-4-47,5-6 0,-2 1 16,7 3 1,-6 4-17,0 6-139,5 0 1,-14 13 150,1 6 0,-7 12-47,-3 7 0,-7 3 98,-2 2 1,-4 4-101,-1 1 1,5-7-237,-1-8 0,7-3 9,-2-2 0,4-5 13,1-5 1,6-8 9,3-5 1,4-7-172,1-7 1,1-2 35,-1-13 0,5-1 87,0-9 0,1-2 184,-1-7 1,-3-6 15,3-3 0,1-1 15,-1 1 0,5-2-6,-5 6 0,6 1 33,-1 4 0,8 7 22,1 3 1,5 4 142,-5 6 0,0 2-43,-5 7 1,-1 1-77,-3 4 0,-3-2-592,-7 6 504,-6 0 0,4 5 0,-4 0 0</inkml:trace>
  <inkml:trace contextRef="#ctx0" brushRef="#br4">32659 12994 7802,'0'-10'0,"0"1"0,0 4-436,0-4 1,-5 4 171,0-5 347,0 7 0,4-8 276,-4 6 270,3 1-534,-4 4 0,8 0-72,2 0 1,0 0-97,5 0 1,1 0 117,4 0 0,0 0-135,0 0-133,0-7-323,1 0 196,-1-1 230,-6 1 0,-2 14 199,-6 2 0,-6 8-146,-4 2 0,-4 7 204,-5-3 1,2 4-102,-7 2 1,0-1 3,-4 1 0,4-3 16,1-2 0,0-3 22,0-7-5,2 0-67,7-6 1,8-2-59,6-6 0,6-4 65,8-1 1,7-6-38,2 1 1,6-2 23,4-3 1,-3 1-92,3 0 0,-3 1 87,-1 4 1,-2-2-9,-4 6 0,-2 0 5,-7 5 6,0 0 1,-6 2 1,-3 3 1,-5 4 4,-5 10 0,-3-2 38,-6 7 0,0-5-40,0 5 1,-1-7 73,1 2 1,1-3-105,4-2 0,-2-4-185,6-1 136,0-6-60,5 4 0,2-12 114,3 0 0,-2-6-14,6 2 0,-4-4 11,5-1 1,-2 4-33,1 1 1,2-1-103,-6-4 0,0 5 87,-5-1 71,0 7 0,0-3 0,-7 6 0,-1 0-25,-6 0 1,1 6-39,4 3 1,-2 4 403,6 1 1,-1 5-120,1 0 0,4 11 16,-4-1 0,-3 9-170,-2-1 1,3 0-152,-3 1 1,1-7 113,-6 2 0,-4-3-169,0-1 0,-1-7 130,1-3 0,-2-3-49,-2-2 0,-3-6-2,8-3 0,-6-4 24,5-1 1,0-1-26,5-4 1,1-3 42,4-6 1,2 0-21,7-1 0,7 3 82,2 2 0,10-1 126,5 6 0,4 2-115,5 8 0,2 3 135,3 6 1,8 7 72,-4 2 1,4 3-34,-3-3 1,3 1-216,6-10 1,6 2-172,13-11 1,5-1 87,0-4 0,-11-6 27,-8-3 0,-12-6-107,-2-3 1,-13 2-28,-11-3 1,-5-2-636,-4 2 809,-4-6 0,-6 3 0,0-7 0</inkml:trace>
  <inkml:trace contextRef="#ctx0" brushRef="#br4">32772 13193 7802,'8'-2'359,"-3"-2"0,-2 0-78,2-5-200,-4 6-777,6-4 581,-7 7 1,0 11-93,0 4 0,-2 10 120,-3 3 0,-2 4 229,-8 11 1,6-4-75,-1 9 0,2-4 80,-1-2 0,1-5-159,3-4 119,4-3 1,-6-8-370,7-3 225,0-10 0,2-9-198,3-9 1,-2-10 75,6-5 1,-4-9-97,5-5 0,-2-8 38,1-1 0,2-2 32,-6 2 1,4 7 187,-4-2 0,5 4-13,-6 0 1,1 3 44,-5 7 1,0 1 68,0 3 0,0 3 447,0 7-254,0 6 76,6 2 1,1 17-135,2 3 1,5 16 49,1 3 1,0 9-115,9 5 0,0 5-120,4 10 1,7-4-158,3 4 0,-3-9-119,-2 0 0,-3-14-184,-2-1 1,1-10 190,-1-9 0,-1-1-5,-3-14 0,-2 1-14,-3-5 0,-8-1 63,3-4 1,-9-8 72,-1-6 0,-2-6 32,-2 1 1,-2-3 254,-2-1 0,-4-5-208,-6 0 1,-2-2 149,-3 2 0,1 4-47,-5 1 0,4 7 86,-5 12 1,0 4 55,-4 10 0,0 9 134,-1 10 1,1 9-136,-1 5 0,-4 3-91,0 2 1,0-2-395,4-3 1,6-4 171,-1-5 0,2-1-269,-2 1 1,4-9 163,5-6 1,1-6-68,0-8 1,0-1 257,-1-4 0,1-16 0,0-9 0</inkml:trace>
  <inkml:trace contextRef="#ctx0" brushRef="#br4">32787 12951 7802,'14'-22'0,"5"3"211,0 10 0,6 4 338,-1 10 1,3 10-305,1 14 0,5 1-206,0 8 1,7-7-240,-2 3 0,3-6-1087,1-4 1129,1-4 1,0-6 0,-1 1 0</inkml:trace>
  <inkml:trace contextRef="#ctx0" brushRef="#br1">25635 13705 8163,'-22'-15'0,"1"8"-28,7-6 249,6 11 83,2-4 1,6 12-177,0 4 1,8-2 4,6 1 0,8 1 166,11 4 0,5-2-116,10-2 1,7-4-111,7-6 1,-1 0 74,-4 0 1,-11-6-464,-3-4 1,-4 4-102,4 1 1,-9-1-322,-5 1 0,-7 1 343,-8 4 394,-6 0 0,-2 0 0,-6 0 0</inkml:trace>
  <inkml:trace contextRef="#ctx0" brushRef="#br1">26090 13577 8163,'14'0'-509,"2"4"356,3 1 0,-2 1 580,7-1 1,0 3-71,4 6 1,-1 1-88,-3-1 1,1 0-136,-6 0 0,0 0-16,-5 1 0,-1-1 32,-4 0 0,-4 7 9,-10 2 0,-9 4-222,-10 2 0,-10 7 125,-9 7 1,-1 10-332,18-23 1,0 2-1,-3 5 1,-1 0 0,-2-1-1,-1 1 1</inkml:trace>
  <inkml:trace contextRef="#ctx0" brushRef="#br1">25564 15425 8267,'0'-22'157,"0"1"1,6 13 330,4 4 1,10 4-280,9 4 0,5 9-208,9 6 0,1 0-85,4-5 0,2-1-351,7-4 1,-6 2-225,-4-6 491,-3 0 1,-1-10-3,0 0 170,-7-6 0,-1-3 0,-7-8 0</inkml:trace>
  <inkml:trace contextRef="#ctx0" brushRef="#br1">26133 15268 8267,'14'0'270,"0"0"213,0 0 0,7 5-643,3 0 1,2 6 198,3-2 1,-1 3-412,1-3 0,-2 2 221,-4-6 1,3 0 30,-8-5 0,-3 4 244,-6 1-80,-6 0 0,4-4 109,-7 4 0,-13 3-207,-6 6 0,-8 7-136,-6 2 0,-10 11 153,-9 3 0,3 0-187,2 1 1,11-7 223,7 2 0,1-3 0,6-1 0</inkml:trace>
  <inkml:trace contextRef="#ctx0" brushRef="#br1">27739 14870 7780,'0'10'-554,"0"-1"718,0 1 1,0 10 2,0 4 0,0 4 162,0 6 0,5 2-117,0 7 0,-1 6 122,-4 3 1,0-2 25,0 2 1,0-1-91,0 1 0,0-8-50,0-6 1,0-6-104,0 1 1,-1-5-127,-4-4 1,4-3 80,-4-7 0,3-5-221,2 1-574,0-7 1,2 3 722,3-6 0,2-12 0,8-4 0</inkml:trace>
  <inkml:trace contextRef="#ctx0" brushRef="#br1">29772 15041 8052,'-14'0'-933,"2"2"1010,2 2 0,-1 4 348,6 6 0,-6 7-24,2 3 0,-2 4-158,1 5 0,-2 2 62,2 3 1,4 3-181,1-3 1,3-5 25,2-5 0,2-2-125,3-12 1,4 2-241,10-11 1,-1-7 37,5-8 1,-4-10 90,5-9 1,-2-5 125,2-9 0,-4 0-65,-6 1 1,-1 1 31,-3 3 1,-4-2-60,-6 7 1,-2 6-121,-2 8 0,-6 5 30,-9 5 0,-3 2-237,-6 7 1,-1 7-278,1 2 0,6 5 655,3 5 0,3-3 0,2 5 0</inkml:trace>
  <inkml:trace contextRef="#ctx0" brushRef="#br1">32332 14472 7444,'-8'2'-150,"3"3"206,3 3 0,2 1 49,0 0 1,0 1 211,0 4 0,5 5 114,0 0 0,4 5-33,-4-5 1,5 8 31,-6 1 0,1 2-154,-5 8 0,0-2 111,0 2 0,0 10-187,0-1 0,0 7 40,0 3 0,-6 4-217,-4 1 1,4 4 71,1-4 0,4-9-448,1-10 0,1-7 220,4-7 1,4-9 132,10-5 0,10-14 0,7-9 0</inkml:trace>
  <inkml:trace contextRef="#ctx0" brushRef="#br1">27768 14501 8023,'-8'-7'-281,"-5"1"281,4-3 0,-4 2-315,-1 7 137,0 0 1,-5 2 148,0 3 0,-2 4 24,2 10 0,2 5 77,-7 9 0,5 2-75,-5 3 0,2 7 161,-1-2 0,1 4-34,3 1 1,3-2 102,-3 6 1,3 0-332,2 5 0,0 6 383,-1 3 0,3-3-116,2-1 0,-1 1-49,6-1 1,-4-2-18,4-8 0,1 3-38,4-3 0,0-1-98,0 1 0,6-1 9,3 1 1,4 1-91,1-5 0,7-2 76,2-8 0,4-4-103,2-5 1,5-7-18,4-3 0,5-3 75,4-2 0,-7-6-67,3-4 0,-4-2 81,4-2 0,-7-6 433,-3-4 0,-3-4-129,-1-5 1,-1-3 173,1-6 0,-7-6-296,-3 1 1,1-13-19,-1-1 0,-2-7-45,-7-3 0,1-4-124,-6-1 0,-1-4 50,-4 4 1,0-6 54,0 2 1,0-10-142,0-4 0,-1 2 91,-4 2 0,2 5-46,-6 5 0,-1 4 112,-4 10 1,0 5 112,-1 9 0,1-2 50,0 7 1,-2 2-108,-3 7 0,3-3-79,-3 3 1,4 2 63,0-1 0,1-1-203,0-4 0,0-1 269,0 1 0,1-1-145,3 1 0,-2-1 5,2 1 0,4 6-31,1 3 0,2 3 452,-2 2-253,4 0-21,-6 6-94,7 1 0,-1 7-566,-4 0 330,4 0 0,-10 2 61,6 3 0,-2-2-51,3 6-57,2-5 0,-6 3-138,4-2 248,2-3 0,-6 2-1070,3-8 1182,4-4 0,-12-13 0,5-1 0</inkml:trace>
  <inkml:trace contextRef="#ctx0" brushRef="#br1">29374 14728 7967,'-14'0'-1698,"6"0"1932,2 0-144,6 0 119,0 7 0,0 0-153,0 8 1,0 5 59,0 4 1,-5-2 2,0 2 0,-4 1-75,4 8 1,-4 2 21,4 3 0,-5 4 24,6 1 1,-6 6-12,6 8 0,-6 0 9,5 0 0,1 0 103,4-1 1,1 3-76,4 2 0,3-1-206,6 7 1,0-2 308,0 1 0,2-8-100,3-6 0,3-6 12,7 2 0,1-17-101,3-7 0,-1-8-219,5-7 0,1-2 159,5-7 0,-2-13-60,-3-6 1,5-13 81,-1-6 1,1-9-333,4-5 0,4-8 324,-25 29 0,0 0 0,23-30 10,-2 4 0,-9 0 36,-5 0 0,-7 5 193,-3 0 1,-10 4-95,1-4 1,-9 5-110,0-5 0,-4 6 12,-1-1 0,-6 2-28,-3 3 1,-6-1-5,-4 0 0,-3 1-49,-6-1 0,-7 2 68,-3 3 1,-3-1-18,-2 6 0,1-1 52,-1 6 1,0 1 104,1 3 1,-1 4-105,1 6 0,-3 6 30,-2 3 0,1 5-81,-6 5 1,3 3-72,2 6 0,1-5-478,13 1 1,6-5 65,8 4 479,9-6 0,4 16 0,6-3 0</inkml:trace>
  <inkml:trace contextRef="#ctx0" brushRef="#br1">32488 14245 8056,'5'-14'288,"-1"-1"1,1 1-43,-5 0 1,-5 5-402,1-1 0,-7 7 48,1-2 0,-2 4-135,-3 1 0,-4 0 197,0 0 0,-6 0 104,1 0 0,-1 1-6,1 4 0,-2 1 23,2 4 0,-1 7-178,1-3 1,-3 5 124,3 0 1,-2-1-113,-3 5 0,1 1 83,-1 4 1,2 1-104,4-1 1,-4 4 178,3 6 1,5 1-16,5 13 0,0 0 141,4 5 0,-1 5-303,2 0 0,-2 4 406,6-5 1,0 9-52,5 1 1,0 0-213,0 5 0,7-5 28,2-5 1,10-2-126,5-8 1,2-7 114,3-6 0,6-7-120,3-7 1,3-7-8,1-3 1,4-10 66,6-4 1,7-5-172,12-5 1,0-9 247,0-10 1,-2-4 142,-2-5 0,-6-3-233,-8-7 1,-4-1-123,-7-4 1,1-9 109,0-9 0,-23 32 1,1-1-158,17-37 0,-7 3-109,-12 3 0,-8-9 73,-16 4 0,-21-5 161,6 38 0,-3 1 0,-2 1 1,-2 2 88,-1 0 1,-1 2 0,-3 0 0,-2 4 233,-4 5 0,0 3 0,-2 0 0,-1 2-39,-6 5 1,-1 3 0,5-1 0,-1 3 126,1 2 1,1 2 0,-31-7-24,12 6 1,9-6-59,4 2 1,17-4-2070,7-1 1802,13 0 0,5 0 0,6-1 0</inkml:trace>
  <inkml:trace contextRef="#ctx0" brushRef="#br4">27753 13022 7952,'0'10'-1672,"0"-1"1560,0-6 218,7 10 25,-6-11 180,6 4 4,-7-6-102,0 0 30,0-6-55,0 4 1,0-6-53,0 3 0,4 2-133,1-6 0,0-1-8,-5-4 1,5-2-97,-1-3 1,1-9 84,-5-10 0,5-3-93,0-2 0,1-4 94,-1-1 0,-4 1-23,4 4 1,1 1 5,-1-1 1,0 2 16,-5 3 1,0 3-11,0 7 1,0 6 6,0 3 49,-7 3-36,0 8-5,-8 2-44,1 6 0,1 6-7,4 4 1,3 4-78,6 5 1,-2-3 108,-3 3 0,4-2-170,-4 2 0,-3 3 92,-1 6 1,-4-4-51,-1 0 1,-5 0 156,0 4 0,-6-6 0,3-1 0</inkml:trace>
  <inkml:trace contextRef="#ctx0" brushRef="#br4">27768 12468 8043,'14'-5'242,"0"0"1,0 1-12,1 4 0,-1 0-172,0 0 1,0 1 51,0 4 0,5 1-302,0 4 1,5 2 195,-5-2-5,0 2 0,-5 3 0,0-1 0</inkml:trace>
  <inkml:trace contextRef="#ctx0" brushRef="#br4">27498 10435 6653,'-8'0'498,"1"6"-361,7 4 0,0 2 90,0 3 0,-4 5 124,-1 4-168,-6 3 1,8 3-49,-7 3 0,5 3 158,-4 7 0,1 6-58,-1 3 0,-2 5-247,6 4 0,-5 9 154,6 6 1,1-36 0,1 0-222,2 36 0,0-35 1,0 0 95,0 40 0,0-40 1,0 1 26,0 1 1,0 0-1,0 36-41,0-3 1,0-5 100,0-5 0,5 0-127,-1-9 1,6 2-48,-5-12 0,4-4 89,-4-5 1,4-8-468,-4-2 462,0-6 0,-4-9-372,4-4 0,-3-10 154,2-14 0,-2-7-434,-2-11 1,0-2 267,0-3 1,0-3-403,0 4 772,0-5 0,6 0 0,2-1 0</inkml:trace>
  <inkml:trace contextRef="#ctx0" brushRef="#br4">27597 10662 8186,'-6'-22'0,"3"3"-324,-7 10 1,7-4-1026,-2 4 1595,4-4 1,1 4-31,0-1 1,1 7 98,4-2 1,3 4-121,6 1 0,5 0-27,0 0 1,2 0-113,-3 0 1,-2 0 0,3 0 0,-3 0-16,-2 0 0,-1 6-62,-4 3 1,-2 6-67,-7 4 1,0 4 123,0 10 1,0 5 121,0 10 0,-2 10-138,-3 13 1,5-30 0,-1 2-74,-1 4 0,-1 1 0,1 1 0,1 1 154,-2 2 0,1 1 1,1-2-1,1 0-277,-3 4 0,1-1 0,1 0 0,0 0 207,1 1 1,0-1 0,3-7-1,1-1 46,0-5 1,1-2 0,12 32-577,2-9 0,5-4 338,-5-15 0,0 0-342,-5-15 0,0 2-141,1-11 621,-7 0-342,-2-5 1,-12-6 590,-4-3 1,-9-10-228,-5-4 0,-4-4 141,-5-1 0,-2 1-141,-3 4 0,-1-2 0,5 6 0,1-4 133,5 4 0,6 0 72,3 5 1,8 0 333,1 0 62,7 0-191,16 0 0,4 0-198,16 0 0,8-2-2,2-2 1,8-4-1297,-4-6 872,7-7 1,-10-1-1,5-6 1</inkml:trace>
  <inkml:trace contextRef="#ctx0" brushRef="#br4">25863 11601 8018,'-23'0'973,"3"0"-556,12 0 1,8 1-459,9 4 1,17-4 88,7 4 1,8 2 155,6-3 0,7 1-14,12-5 1,7-2-329,-31 0 0,1 0 0,3 0 0,0 1 109,2-4 0,-1 0 1,-5 3-1,0 1 78,33-4 0,-10 4-508,-13 1 1,-3 0-75,-6 0 1,-12 0-230,-2 0 1,-15 0 761,0 0 0,-9 0 0,1 0 0</inkml:trace>
  <inkml:trace contextRef="#ctx0" brushRef="#br4">26730 11416 7915,'14'6'-103,"-5"-3"47,1 7 1,-1-6-120,6 6 1,0-5 363,4 4 1,-3-4 75,3 4-355,-3 1 1,-3 4 160,-4 0 1,-3 1 4,-6-1 0,-11 2-125,-3 2 0,-10 5-1,1 5 0,-9 5-17,-1 0 0,-7 2-134,3-2 0,-6-4 201,-4-1 0,2 1 0,-4-7 0</inkml:trace>
  <inkml:trace contextRef="#ctx0" brushRef="#br4">26033 10947 8101,'-14'-10'-487,"0"1"486,-1 6 0,1-2 9,0 10 1,1 4 39,4 10 0,-4 5 139,4 9 0,-2-2-236,1 7 0,-1-6 73,6 1 0,1-3-58,4-1 0,0-7 49,0-3 0,0-4 15,0 0 1,1-6-2,4 1 1,3-7-7,6 1 0,0-13-24,1-5 1,-1-11 12,0-4 1,5 1-270,0-6 1,0-2 81,-5-2 0,0 3 102,1 2 1,-6 3 16,1 2 0,-7 6 167,1 3-100,-2 3 178,-2 8 1,0 3-25,0 10 1,-2 9-74,-2 10 1,1 4 89,-7 6 0,7 0-52,-2 4 0,-1-3-217,1-7 1,0-4 103,5 0 1,7-8-226,2-2 1,4-2-91,1-7 298,0 0 0,0-11 0,1-2 0</inkml:trace>
  <inkml:trace contextRef="#ctx0" brushRef="#br4">26445 10804 7928,'-7'-6'0,"-6"3"0,3-6 0,-2 5-144,-2 0 1,-1 2 178,1 2 1,-2 0 249,-3 0 1,-1 11-179,-4 3 0,-1 10-66,6 0 0,0-2 76,5 2 0,0-2-5,-1 1 1,7-2-175,4-7 115,2 0 0,10-6-275,6-3 1,2-10-75,8-4 1,4-6-65,5-3 1,0 2 76,-4-3 0,-1 3-75,1 2 1,-7 0 357,-3-1 0,-3 6 0,-2-1 0,0 7 0,0-3 0</inkml:trace>
  <inkml:trace contextRef="#ctx0" brushRef="#br4">26445 10790 7970,'-7'0'-116,"-6"0"1,11 2 415,-2 3 0,2 2-98,2 8 0,5 0-288,-1 4 1,8-3 8,-3 3 1,-1-5 1,1-4 0,1 1-85,4-6 0,-4-1-25,-1-4 164,-6 0 0,4-1 10,-7-4 0,0-3 184,0-6 1,-2 5-72,-3-1 1,2 2-31,-6-1 0,-1-2-46,-4 6 1,0 0 21,-1 5 1,6 0-109,-1 0 1,3 6-578,-3 4 164,4-4 1,7 1 203,4-7 1,5-2 268,9-3 0,3-9 0,6-8 0</inkml:trace>
  <inkml:trace contextRef="#ctx0" brushRef="#br4">26701 10620 7970,'15'-8'-1259,"-8"3"1491,-2 10 0,2 3-24,-3 6 1,1 0 23,-5 0 0,2 2-2,2 3-114,-2-3 1,6 4-119,-3-5 123,-4-7 0,7 3-132,-3-7 212,-4 1-129,6 1 0,-9 2-39,-3 6 0,2 1-18,-6-1 0,-6 6-113,-3 4 0,-6 8-223,5 1 1,-6 5-774,1-5 1094,3-6 0,1-7 0,6-5 0</inkml:trace>
  <inkml:trace contextRef="#ctx0" brushRef="#br4">27668 10478 7949,'-6'7'0,"-4"-2"0,2-3-596,-1-2 349,0 0 1,-1-2 190,1-3 0,4-2 222,-5-8 0,7-5 55,-2-4 1,4-3-119,1-1 0,0-2 110,0-3 1,1 1-152,4-6 1,1 5-50,4-5 1,3 0 31,-4-5 1,4-1-3,1-3 1,-5-1-223,1-8 0,-7 7 56,2-8 0,-5 3-31,-5-3 0,3 11 113,-2 4 1,-4 10 294,-2 4 0,2 7 237,-1 12-255,-7 2 0,-4 14-90,-4 2 0,-3 15 1,3 4 1,4 12-73,1 2 1,-2 3-116,2 7 1,0-2-351,5 2 0,2-4 192,2-10 0,4-4-961,6-5 313,-7-7 277,6-8 569,1-7 0,1-20 0,6-3 0</inkml:trace>
  <inkml:trace contextRef="#ctx0" brushRef="#br4">27611 9653 7949,'15'8'0,"-1"4"45,0-2 0,0 7 93,0 2 1,1 7-29,-1-3 0,0-1 20,0 2 1,0-2-773,1 2 0,-1-4 642,0-5 0,0-1 0,1 0 0</inkml:trace>
  <inkml:trace contextRef="#ctx0" brushRef="#br4">27099 8686 8007,'-17'-14'-579,"3"0"0,4 0 518,1-1 0,3 1 538,6 0-317,0 0 0,1 1 160,4 4 1,3 2-298,6 7-18,0 0 0,0 7-96,1 2 0,-6 5 108,1 5 0,-7 3-50,2 7 1,-4-1 108,-1 1 0,-5-1-166,1 1 1,-6-7 8,5-3 0,-4-4 29,4 0 23,0-7 24,5-2 0,8-8 3,7-2 0,0-9 3,9-6 1,0-6-76,4 1 1,1-1 66,-1 1 1,1-3-200,-1 3 0,-4-1 15,-1 1 1,-5 6-7,1 8 0,-8-1 194,-2 6 0,-6 2 109,2 8 0,-5 9 204,-5 10 1,-3 4-115,-6 5 1,0 8-16,0 7 0,1 4-48,4-5 1,-4 7 151,4-2 0,2 3-162,3 2 0,-3 0 44,2 0 1,1-13-54,4-6 0,-5-8-98,0-6 0,1-8 2,4-7 30,0-6 1,-5-4-289,0-13 1,-6-7 87,1-7 1,3-1-255,-3 1 1,2-2-33,-1-4 0,-4 4-79,4-3 0,-4-1 517,-1 0 0,0-5 0,-7 3 0,-1-7 0</inkml:trace>
  <inkml:trace contextRef="#ctx0" brushRef="#br4">27028 8359 8046,'0'-14'-375,"0"0"1,7 0 186,2-1 1,4-4 167,1 0 1,0-4 24,0 4 0,2-5-14,3 5 0,-3-5 21,3 6 1,-8 5 14,-1 8 20,-7 4 0,3 4 5,-6 6 1,0 5 188,0 10 1,0 3-68,0-3 1,0 1-228,0-1 1,2 1 122,2-6-70,4 0 0,13-5 0,1 0 0</inkml:trace>
  <inkml:trace contextRef="#ctx0" brushRef="#br4">27668 8118 8188,'-14'6'-157,"0"3"0,-5 4 134,0 1 0,-2 0 42,2 1 1,-3 0 66,-6 4 1,4-3-221,0 3 1,7-3 30,-2-2 1,3-1 178,2-4 339,6 4-317,2-5 0,7 4-92,4-2 0,9 1 11,10-6 1,3 6 25,1-2 1,7-2-141,3-3 0,-2 3-249,2-3 0,-6 1 346,1-5 0,-3-6 0,-2-2 0</inkml:trace>
  <inkml:trace contextRef="#ctx0" brushRef="#br4">27796 8160 8188,'0'14'0,"0"1"-182,0-1 0,0 2-215,0 3 1,-1-4 512,-4 4 0,-2-1-40,-2 1 1,1-3-311,3 2 1,4-6-63,-4-3 296,3-6 0,-4 10 0,-2-5 0</inkml:trace>
  <inkml:trace contextRef="#ctx0" brushRef="#br4">27938 8189 8188,'15'6'-1113,"-3"-3"789,-2 7 1,2-7 602,-2 2-14,-4 2 27,7 1 1,-12 7-132,4-1 0,-3-5-88,-2 1 1,-7-1-16,-2 5 0,-5 1 9,-5-1 1,1 2-294,-5 3 1,-1-2-37,-5 7 262,1-1 0,-7 6 0,-1-1 0</inkml:trace>
  <inkml:trace contextRef="#ctx0" brushRef="#br4">27867 13250 8059,'0'-10'-413,"0"1"103,0 6 546,0-4-143,0 7-113,0 0-22,0 7-288,0-6 180,0 12-69,0-12 1,0 4 40,0-10 1,5 2 83,0-6 235,-1 6-295,-4-10 384,0 11-36,0-4 216,0 6-318,0 0 0,0 6 1,0 2-1</inkml:trace>
  <inkml:trace contextRef="#ctx0" brushRef="#br4">27753 13292 8144,'-7'0'-1038,"0"2"1078,7 3 0,0-2 271,0 6 1,2 2-267,3 8 1,-4-3 42,4 3 1,1-3-179,-1-2 0,4-4 94,-4-1 1,0 1-198,-5 4 249,0 0 0,0 0-9,0 0 0,0 1 3,0-1 1,0-3-12,0 3 0,-5-6 59,0 11 0,-6-6-48,2 6 1,1-4-118,-1 0 1,4-6 72,-5 1 1,2-1-219,-1 5 0,-2-4-165,6-1 223,-6 1 94,9 4 15,-4 0 0,6-4 141,0-1 0,2-4-82,2 4 1,3-4 131,2 4 1,7-4-70,-6 5 1,5-6 80,-5 6 1,-4-5-101,-1 4 1,-4 2 1,-1 8 0,0 3-33,0 7 1,-12 5-2,-7 4 0,-8 8-85,-6 2 1,-2 2 91,-3-7 0,0-1-188,10-13 0,-2-1 40,11-14-358,0 4 0,11-18 473,3 0 0,4-19 0,1-11 0</inkml:trace>
  <inkml:trace contextRef="#ctx0" brushRef="#br4">27498 13946 8144,'12'15'231,"-2"-1"0,2-5-39,-2 1 1,4-1-1,5 5 1,3 1-56,7-1 1,1 5 133,3 0 0,3 0-189,7-5 1,-1 5 148,1 0 0,8 0-111,5-5 1,11 0-259,-28-7 0,2 0 0,0 1 0,0-1 137,7 0 0,-1 0 0,-5-2 1,-2-1-86,1 1 0,-1 0 0,36 3-861,0 1 947,3 4 0,-39-11 0,0 1 0,1 3 0,-1 2 0,0 0 0,0 1 0</inkml:trace>
  <inkml:trace contextRef="#ctx0" brushRef="#br4">27370 8189 8010,'0'-10'-406,"0"1"1,0-2 202,0-8 0,1 1 319,4-5-97,-4-1 0,6 0 190,-7 1 1,5 0-87,-1 0 1,6-4-179,-5 3 1,-1 2 75,-4-2 0,0 1-116,0-6 0,0 1 70,0-1 0,0 3-6,0 2 1,0-1 2,0 6 0,-6 0-114,-4 4 0,3 8 142,-3 2 1,5 3-35,-4 2 1,6 2 80,-2 3 0,2 2-68,-2 8 0,3-1 32,-2 0 0,2 0 7,2 1 11,0-1-7,0 0 1,-1 0-7,-4 0 1,3-4-13,-2-1 0,-3 1-2,2 4 1,-6 0-217,2 0 1,1 1-65,-1-1 278,5 0 0,-8 7 0,4 1 0</inkml:trace>
  <inkml:trace contextRef="#ctx0" brushRef="#br4">27412 7691 8010,'14'0'-4,"-4"6"55,-1 4 0,1 3-47,4 1 0,-4 2 66,-1 2 1,-4-2-196,4 3 0,-4 2 125,5-2 0,-7 0 0,3-5 0</inkml:trace>
  <inkml:trace contextRef="#ctx0" brushRef="#br4">27313 7009 8033,'-10'0'-508,"1"0"303,6 0-92,-4 0 1,9-2 241,3-3 1,-2-3-29,6-6 0,-4 0 176,4 0 0,-4 0-104,5-1 496,-7 7-244,9 2 0,-5 14 2,2 6 1,-1 7-156,-3 7 0,-4 2-4,4 3 1,-3-3-155,-2 4 0,0-9 106,0-1 1,0-5-453,0 4 1,0-5 65,0 1 350,0-10 0,-7 4 0,0-5 0</inkml:trace>
  <inkml:trace contextRef="#ctx0" brushRef="#br4">27242 7364 8033,'0'14'0,"0"-4"-492,0-1 0,6-6 394,3 2 1,4-3 399,1-2 1,2-7-165,3-2 1,2-5 17,2-5 0,4 3-200,-3-3 1,3 3 92,1 2 1,-6 6-50,-3 3 0,-3-3 0,-2 1 0</inkml:trace>
  <inkml:trace contextRef="#ctx0" brushRef="#br4">27313 6625 8145,'-14'-21'0,"-1"7"0,-1 1 49,-2 9 1,2-3 214,-3 3 0,3 2 0,2-3 0,0 10-150,-1 5 0,-4 4-192,0 5 0,0 4-123,5 11 1,-5 2 151,0 7 0,0 10-33,5 4 0,2 0 66,2 0 1,4-3-146,6 7 0,6 2 204,4-1 1,4 0-2,5-6 0,3 8 5,6 2 1,2-9 5,3-5 0,2-14-31,3-10 0,-2-6 28,-2-7 0,7-9 41,6-6 0,8-13-41,2-10 0,0-15-291,5-5 0,-33 15 1,0-1 209,28-28 0,-11-4-134,-3-1 0,-15 8-29,0-2 0,-10 2 125,-4-3 1,-6 0-80,-8 0 1,-2 0 111,-2 1 0,-14 0-89,-15 4 0,-13 9 69,-20 10 1,-8 11 13,29 14 0,0 2 1,2 2-1,0 2-25,1 3 0,-1 2 1,0 4-1,1 2 41,1 4 0,1 3 0,-33 17 26,2 5 0,5 6 0,0-6 0,2 0 0</inkml:trace>
  <inkml:trace contextRef="#ctx0" brushRef="#br4">27953 11302 8385,'-8'6'0,"-3"2"-333,6 6 208,0 1 0,7-1 150,2 0 1,4-1 181,7-4 1,5 2-208,4-6 0,9-2 49,5-8 1,8-4-74,1-10 1,0 2-30,-4-7 1,-5 5-148,0-5 1,-13 12 17,-1-3 1,-7 11-599,-3-1 120,-6 3 660,-1 2 0,-9 7 0,-3 2 0,-3 4 0,-6 1 0</inkml:trace>
  <inkml:trace contextRef="#ctx0" brushRef="#br4">28379 11217 8268,'8'-21'-403,"5"5"444,-4-3 1,4 10 36,1 4 0,0 4 163,0 1 0,1 1-239,-1 4 1,0 3-48,0 6 1,0 0-51,1 1 1,-1-1 94,0 0 0,-4 0-129,-1 0 0,1 1 109,4-1 1,-6-5 53,-4 1 1,-2-5-169,-2 4 1,0 0 136,0 6 0,-8-4-76,-6 3 1,-7-1 22,-7 10 1,-1-4-95,1 5 0,0-2 28,-1 2 0,12-5-328,3-10 444,9 4 0,5-12 0,8 6 0</inkml:trace>
  <inkml:trace contextRef="#ctx0" brushRef="#br4">29261 10776 7008,'0'14'-183,"1"7"462,4 2 0,1 11-160,4 4 0,2 11 27,-2 7 0,2 3-781,3 7 695,-7-6 1,3 10 77,-7-4 1,6 5 117,-5 5 1,-1-3-161,-4 2 1,5-3 37,0-6 1,0-3-55,-5-6 1,0-8 56,0-6 0,0-2-206,0-8 1,1-2 55,4-7 1,-4 1-98,4-6 0,-3-4 533,-2-6-1265,0-6 576,0 3 1,0-18-74,0-7 0,0-6-496,0-4 835,0 1 0,6-13 0,2-4 0</inkml:trace>
  <inkml:trace contextRef="#ctx0" brushRef="#br4">29573 10804 8196,'7'-14'0,"2"0"0,4 5-697,1-1 0,0 7 301,0-2 0,1-1 504,-1 1 0,0 0 66,0 5 0,1 5-102,-1 0 0,0 6-46,0-2 1,-1 6 5,-4 4 1,2 3 118,-6 6 0,0 2-126,-5 3 1,0 5 126,0 10 0,0-3-99,0 8 1,0 5 169,0 8 1,-2 4-320,-2 1 1,2 9 222,0-35 1,-1 1 0,0-4 0,0 1-85,0 2 1,1 0 0,-3 34 58,5-13 0,0-3-431,0-6 1,5-8 179,0-6 0,6-2-98,-2-8 0,2-1 68,-1-9 0,-4 3-262,-6-7 1,-1-5 440,-4-5 0,-3 1 0,-6 4 0</inkml:trace>
  <inkml:trace contextRef="#ctx0" brushRef="#br4">29189 12326 8338,'15'0'526,"4"0"-431,0 0 0,12-7-193,2-2 0,15-5-99,9-5 198,0 3-123,6-11 0,-13 6-229,-2-2 0,-4 2 351,-1 7 0,-7 0 0,-1 0 0</inkml:trace>
  <inkml:trace contextRef="#ctx0" brushRef="#br4">29602 12354 7978,'-14'8'0,"4"0"-317,1-3 1,-1-4 110,-4 4 1,0 3 435,-1 1 1,1-1-66,0 2 1,0-2-159,0 1 0,-5 4-21,0-4 0,-5 4-124,5 1 0,-5 5 39,5 0 1,0 0-211,5-5 0,0-4-305,0-1 614,6-6 0,2-3 0,6-8 0</inkml:trace>
  <inkml:trace contextRef="#ctx0" brushRef="#br4">29516 12454 7980,'35'0'0,"-6"-5"-76,-1 0 1,-1-1 181,-8 1 1,5 3-77,-5-2 1,0 2 236,-5 2-410,0 0-252,0 0 68,-6 0 1,-3 5 159,-10 0 167,-3 6 0,-12-3 0,-2 6 0</inkml:trace>
  <inkml:trace contextRef="#ctx0" brushRef="#br4">29516 12496 7980,'15'0'217,"-1"0"1,0 5-265,0 0 1,-4 6 106,-1-2 1,-6 9 20,2 1 0,-3 7-18,-2 3 0,0 10 27,0 9 1,-2 9 18,-3-5 0,2 6-13,-6-6 0,6-4-142,-2-6 1,-1-2 146,1-12-1191,0 4 1090,11-16 0,9-8 0,7-10 0</inkml:trace>
  <inkml:trace contextRef="#ctx0" brushRef="#br4">29474 9980 8056,'-10'2'-717,"1"2"1,4-1 658,-4 7 0,4 1 363,-5 8 0,7-2-15,-1 7 1,2-5-168,2 5 0,0 1 105,0 8 0,2 3-73,2 7 0,-1 0-16,7-1 0,-2 7-62,1 3 1,2-1-113,-6 1 0,5-5 9,-6 6 0,1-8-237,-5 3 0,0-10-242,0-5 1,0-9 217,0-5 0,-2-10-187,-2-4 474,-4-10 0,-6-16 0,-1-9 0</inkml:trace>
  <inkml:trace contextRef="#ctx0" brushRef="#br4">29374 10136 8134,'8'0'-663,"-1"0"0,-9 0 685,-3 0 1,-4 2-28,-10 3 1,-3 9-140,-7 10 0,1 2 126,-1 3 1,1-1-128,-1 1 1,7-6-11,3 1 155,10-7 0,-4-2 0,5-9 0</inkml:trace>
  <inkml:trace contextRef="#ctx0" brushRef="#br4">29346 10151 8134,'20'0'-32,"1"0"59,3 0 1,2 6 130,-2 3 1,-2 4 59,2 1 1,-5-1-80,5-4 1,-1 4 61,6-4 0,-1-2-636,1-3 1,-2-2 434,-4-2 0,4 0 0,-5 0 0</inkml:trace>
  <inkml:trace contextRef="#ctx0" brushRef="#br4">29118 9070 8294,'-14'0'-561,"6"0"224,-4 0 675,10 0 54,-4 0-561,6 0 1,1 0 125,4 0 1,-2-2-73,7-2 1,-1 1 112,5-7 0,1 5-9,-1-4 6,0 6 2,0-4 1,-1 9-1,-4 3 0,-2 4-13,-7 10 0,-2 5 34,-3 9 1,1 3-15,-11 7 1,4 0 1,-8-1 1,8 1 31,2 0 1,1-9 4,-2-5 0,-1-2-6,7-8 0,-1-5 45,5-5-97,0-6 0,6 4 36,4-7 1,-2-2-30,1-3 1,1-7 27,4-7 1,2-2-196,3 2 0,-2 2 47,7-7 0,-7 9-79,2 0 1,-3 7 136,-2 8 0,-1 2-5,-4 3 1,-3 9 217,-6 10 1,0 9-143,0 5 0,0 8 201,0 1 1,-1 7-68,-4-2 1,2 6 27,-7-1 1,7 0-16,-1-14 0,-3 1 3,3-11 1,-1-1 219,5-9-14,-7-2-54,6-7-154,-12-6 0,7-8-369,-4-10 0,-2-4 120,2-5 1,2 2-135,-1-7 0,4-4-173,-4-5 1,4-12 406,-4 3 0,-1-17 0,-4 1 0</inkml:trace>
  <inkml:trace contextRef="#ctx0" brushRef="#br4">29545 8857 8257,'8'0'-1014,"-3"1"1096,-10 4 1,-3 5-10,-6 9 0,-7 4 30,-3 10 0,-9 4-86,-5 5 0,2-4-8,-2 0 0,11-6 31,-1 1 0,10-5-10,4-4 1,6-3-98,8-7 0,2-1 108,3-4 0,4-3-32,10-6 1,3 0 8,7 0 1,-1 0-131,1 0 0,4-1-5,0-4 1,-2-1-227,-7-4 1,1-2 342,-6 2 0,0-3 0,-4-1 0</inkml:trace>
  <inkml:trace contextRef="#ctx0" brushRef="#br4">29588 8985 8257,'14'0'0,"0"5"-534,0-1 0,-1 7 227,-4-1 0,2-2 512,-6 1 1,1 1 49,-1 4 1,-3 0-115,3 0 0,-4-4-32,-1-1 1,-5 1 131,1 4-185,-7 0 0,3 0-11,-7 1 0,6-1-104,-1 0 1,6 0 95,-6 0 0,7 5-179,-2 0 1,4 0 35,1-4 1,6-8-180,4-2 1,4-3-34,5-2 1,-2-8-46,7-6 1,-5-7 362,4-7 0,1-7 0,5-1 0</inkml:trace>
  <inkml:trace contextRef="#ctx0" brushRef="#br4">29829 8956 8228,'14'0'-1100,"1"0"959,-1 0 1,0 0 277,0 0 0,2 0-56,3 0 0,2 0 5,2 0 0,-2 2 58,-7 3 1,0-2-66,1 6 1,-3-4 109,-2 5 0,-4 1-86,-6 8 0,-8 3-102,-6 6 0,-13 7-19,-11 3 1,-3 6-202,-2-1 0,1 6 98,-1-12 0,7 0-296,3-13 417,9-4 0,-3-6 0,5 0 0</inkml:trace>
  <inkml:trace contextRef="#ctx0" brushRef="#br4">29090 8942 8157,'-8'-1'-1105,"3"-4"999,4 3 310,1-4-309,0 6 1,1-5 95,4 0 0,1-1-91,4 1 1,2 2 73,-2-6 1,3-1-18,1-4 0,-5 5 45,1-1-15,-1 1 1,1-4-2,-1 3 14,-6 4 0,4 8 39,-7 2 0,0 9 102,0 6 0,0 6-103,0-1 0,0-2-14,0 2 1,0-7-431,0 2 406,0-3 0,6-2 0,2 0 0</inkml:trace>
  <inkml:trace contextRef="#ctx0" brushRef="#br4">29332 8658 8200,'0'8'-1654,"0"-4"1632,0-8 0,1-4 486,4-6 1,-3-1-239,2 1 0,-2 0-48,-2 0 0,0-5-217,0 0 0,0-6 109,0 1 0,0-3-48,0-1 1,0-1 27,0 1 0,0-2-135,0-3 0,0-4 95,0-5 1,0-3-150,0-2 0,0 3 30,0-4 1,0 6 113,0 4 0,0 1 205,0 4 0,0 5-133,0-1 1,0 7-162,0 8 0,1 6 253,4 3 34,-3-3-192,4 7 1,-6-4-131,0 10 1,-1-2 84,-4 7 0,-8-1 53,-6 5 0,-5 7-49,6 2 1,-8 1-64,3 5 0,0-4-81,0 8 0,5-1 16,-1 1 0,5-5-165,5 1 0,-2-2 74,6-9 249,0-5 0,-1 0 0,-2-5 0</inkml:trace>
  <inkml:trace contextRef="#ctx0" brushRef="#br4">29360 7847 8200,'11'2'-474,"3"3"0,-3 3 474,8 6 0,2 0 0,-2 0 0,5 5 295,-5 0 0,1 2-310,-1-2 1,-3-3-356,3 2 1,-3-3 369,-2-6 0,0 4 0,0-5 0</inkml:trace>
  <inkml:trace contextRef="#ctx0" brushRef="#br4">29317 7194 7839,'0'-10'-855,"0"1"0,0 4 859,0-5 416,0 7-197,0-9 81,0 10-71,0-4 45,-6 6-203,5 0 1,-7 0 77,3 0-35,3 0-27,-10 6 0,5 2-73,-2 6 0,-2 0 62,6 1 0,-6 0-75,2 4 0,1-1 15,-2 5 1,2 1 6,-1 4 1,1-4-10,3 0 0,4 0-7,-4 4 0,3 0 139,2 1 0,2-5-108,3-1 1,2-5-47,8 1 1,0-5 58,4-5 1,4-2-62,5-7 1,0-2 4,1-3 0,-1-4-114,1-10 0,-2-3 69,-4-7 1,-2-4-156,-7 0 0,-6-5 99,-3 5 1,-4 4 53,-1 6 0,-8 1-25,-6-2 0,-6 5-11,-9 9 0,1-1 9,-1 7 1,1-1-41,-1 5 0,6 0-6,-1 0 1,11 0 28,-1 0 92,9 0 0,-7 6 0,4 2 0</inkml:trace>
  <inkml:trace contextRef="#ctx0" brushRef="#br4">29104 6952 8372,'-19'1'-550,"0"4"1,0-2-17,5 7 0,-2-5 566,-3 4 0,2 2-8,-7 8 0,5-2 131,-4 7 1,0 1-13,0 9 1,-2-3-54,6 7 0,0 0 164,4 5 1,6 6-212,-1 3 1,9 3 0,1 2 1,8-3 165,11-7 0,3 3-58,6-12 0,7-1-35,3-14 0,3-2-8,2-7 0,-1-1 69,1-4 0,6 2-87,3-6 0,3 0-3,2-5 0,5 0-134,-1 0 0,-1-2 149,-7-3 0,-9-4 48,-6-10 1,-11 0-41,1-9 0,-4-4 14,-1-11 1,-2-6-20,-7-3 0,0-12-193,1-3 0,-7-2 9,-4 12 1,-5-6-122,-9 11 0,-7-7-26,-16 7 0,-5 8 82,-10 1 0,-4 16 219,-9 4 1,-9 13-129,-6 10 0,4 6 88,10 9 0,2 4-276,13 0 0,1 9 272,8-4 0,3 6 0,7-7 0,-1 4 0</inkml:trace>
  <inkml:trace contextRef="#ctx0" brushRef="#br4">30284 11416 7989,'10'0'982,"-1"0"0,2 0-1244,8 0 1,3 0 215,7 0 0,1 0 60,3 0 1,8 0-211,6 0 0,6 0 110,-6 0 0,5-2-198,-5-3 1,1 4 156,-5-4 0,-7 2-463,-3-2 0,-9 4-70,-5-4 660,-4 3 0,0-4 0,-1-2 0</inkml:trace>
  <inkml:trace contextRef="#ctx0" brushRef="#br4">30938 11203 8059,'0'-15'927,"0"7"-962,7 2 106,0 12 0,8 1-295,-1 2 1,0-1 150,0-3 0,-4-2-137,-1 6 263,1-5 1,2 4 43,-2-4 1,-4-1-115,-6 7 0,0-1 74,0 6 0,-12 0-284,-7 4 1,-7 5 102,-2 9 0,-12 2-755,-2 3 879,-10 9 0,1-9 0,-6 11 0</inkml:trace>
  <inkml:trace contextRef="#ctx0" brushRef="#br4">31891 10278 8319,'-10'-12'-61,"1"2"1,4 2-49,-4 4 373,6 2-58,-4-4-134,7 6 0,-5 6-21,1 4 1,-1 9-97,5 4 0,0 6 134,0 4 0,0 10 95,0 9 1,0 3-101,0 2 1,5 3-114,-1-3 0,3 9-199,-2-4 0,-2 6 237,6 3 0,-6 3-7,2-3 1,1 8-12,-1-8 0,5-1 200,-6-4 1,1-1-102,-5 1 0,0 5 8,0-9 0,0 1-39,0-16 0,0-6-77,0-8 1,2-9-137,2-5-161,-2-9 1,4-6 14,-6-8 1,0-9-185,0-6 0,-6-8 37,-4-1 0,-1-9-184,2-10 631,-4-4 0,5-12 0,-6-1 0</inkml:trace>
  <inkml:trace contextRef="#ctx0" brushRef="#br4">32104 10435 8007,'6'-36'-208,"-4"2"-53,3 11 0,-4 2 279,-1 7 374,0 0-534,0 6 200,0 1-306,7 7 192,1 7 15,6 1 1,-2 1 64,-2 1 0,3-2 0,-4 1 0,-1-1 11,1-3 0,-4 1 30,5 3 0,-7 6 16,1-1 0,-2 2-58,-2 7 1,0 6 69,0 4 0,0 2-40,0-2 1,0 3-9,0 7 0,0 0 36,0-1 0,0 7 7,0 3 0,0 7-75,0 7 0,5-4-194,0 9 0,4-10 124,-4 1 0,6-4 92,-2-1 0,-2-6 5,-3-4 0,3-3-70,-3-1 0,1-2-134,-5-3 0,0-8-7,0-6 1,0-7-610,0 2 780,-6-3 0,-2-2 0,-6 0 0</inkml:trace>
  <inkml:trace contextRef="#ctx0" brushRef="#br4">31848 11743 8007,'-8'8'0,"10"-4"258,12-8 0,3-4-102,12-6 0,2-1-190,12 1 0,0 0 58,-1 0 1,-4 1-181,0 4 0,-5 2 65,5 7 1,-6 0 90,1 0 0,-3 0 0,-1 0 0</inkml:trace>
  <inkml:trace contextRef="#ctx0" brushRef="#br4">32133 11800 8050,'-8'0'542,"0"0"-486,3 0 1,3 3-36,-2 6 0,1 4 114,-2 15 0,-3-1-115,-6 11 0,-1 0-221,1 5 0,0-5-33,0-1 1,-5-5-57,0 1 1,0-4 122,5-6 1,4-2-82,1-7 1,4-6 15,-4-3 232,5-4 0,-2-20 0,6-4 0</inkml:trace>
  <inkml:trace contextRef="#ctx0" brushRef="#br4">32104 11899 8009,'24'-12'245,"-1"2"1,0 4-44,0 6 0,-2 0-281,-7 0 1,0 1 97,0 4 1,1 3-448,-1 6 1,-6 0-285,-3 1 712,-4-1 0,-7 6 0,-2 2 0</inkml:trace>
  <inkml:trace contextRef="#ctx0" brushRef="#br4">32090 12056 8009,'0'15'0,"0"4"0,0 3 201,0 7 0,5 2 371,-1 7 0,1-3-443,-5 12 1,0-1 43,0 6 1,0 2-524,0-7 0,0 1 78,0-5 1,0-2-46,0-3 0,0-10 317,0-9 0,0-3 0,0-2 0</inkml:trace>
  <inkml:trace contextRef="#ctx0" brushRef="#br4">31877 9326 8314,'-2'-8'-273,"-3"3"213,4 4 0,-7 4-14,3 6 0,4 7 123,-4 13 1,3 5 23,2 4 1,0 8-68,0 1 1,0 7 2,0-2 0,7 5 135,2 5 1,-1-9-135,1 4 1,1-9-148,4-1 0,-4-7-57,-1-2 1,-1-8-163,1-2 0,-2-6-134,-7-8 262,0-6 0,0-3 228,0-10 0,-8-9 0,-6-10 0,-1-3 0,-18-7 0,3-3 0</inkml:trace>
  <inkml:trace contextRef="#ctx0" brushRef="#br4">31635 9497 8084,'1'-24'-525,"4"0"1,-3 12 0,3-3 934,2 11 1,0-1-19,2 10 0,-2 9-463,-7 9 1,0 4 19,0 2 1,-2-1-93,-3 1 1,2-1 99,-6 1 0,-1-3-94,-4-2 1,4 1-538,1-6 251,6 0 423,-10-11 0,12-2 0,-6-6 0</inkml:trace>
  <inkml:trace contextRef="#ctx0" brushRef="#br4">31834 9568 8084,'46'1'40,"-4"4"0,-8 3 176,-1 6 0,-5 0-116,-4 1 1,1 0 119,-6 4 0,0-3-392,-5 3 1,-4-3 4,-1-2 167,1 0 0,-2 0 0,-2 1 0</inkml:trace>
  <inkml:trace contextRef="#ctx0" brushRef="#br4">31137 8345 8307,'15'-14'0,"0"0"-247,4-1 1,-3 6-314,3-1 1,2 7 421,-2-1 0,-1 2 310,-3 2 0,-1 6-183,0 4 1,-6 7-7,-3 2 1,-4 5-278,-1-5 297,0 0 1,-1 1 74,-4 4 1,-3-2 2,-6 2 1,0-5 176,-1 4 1,-2-1-148,3 2 0,-3 1 35,7-6 10,4 0-225,-1-4 0,9-8 6,3-2 1,3-10-182,6-4 0,6-15 86,4-4 0,3-5-105,1 0 1,-4 3 98,0-4 0,-2 1 164,2 5 0,-4-2 41,-6 11-120,1 6 1,-6 7 418,0 6 0,-5 8 1,0 6 1,-4 8 39,-4 11 1,0 5-199,-5 10 1,4 4-9,-4 9 1,1 2-302,-2 4 1,-1-4 29,7-6 0,-6-7-25,5-2 1,1-12 112,4-7 1,-5-7-264,0-8 298,0-6 0,-1-2 170,-3-6 1,-4 0-235,-1 0 1,-5-5 16,0 1 1,-5-7 85,5 1 1,-4-3-75,4-1 0,-5-2-352,5-3 1,5 2-119,4-7 478,7 1 0,-10-18 0,6-4 0</inkml:trace>
  <inkml:trace contextRef="#ctx0" brushRef="#br4">31152 8246 8196,'0'-15'-449,"0"1"1,0 0 249,0 0 0,0-1 190,0 1 1,7-6-39,8-4 0,5-3-16,9-1 1,-1-5-95,0-1 0,1-2 132,-1 8 0,-1-2 154,-3 11 0,-4 1-150,-5 9 0,-6 2 190,1 7 0,-7 2-31,2 3 1,-5 9 120,-5 10 1,2 9-200,-7 5 1,5 3 39,-4 1 1,6-4-252,-2 0 0,2-6 79,-2 1 0,4-9-345,-4-5 0,5-3 146,5-2 1,-2-6 270,6-4 0,7-8 0,6-4 0</inkml:trace>
  <inkml:trace contextRef="#ctx0" brushRef="#br4">31791 8032 8196,'0'-8'-1401,"-1"2"1022,-4 6 1,-8 6 566,-6 4 1,0 9 7,5 5 0,-5 1-187,0-2 0,-4 4 9,4-3 0,0-3 13,4-2 0,6-4 65,0 0-115,5-8 1,-2 1 16,6-3 0,2-3 16,2 2 1,4-2-12,6-2 1,1 2-50,-1 2 0,6-1-3,4 7 0,-2-5-80,2 4 1,0-4-379,4 4 507,-6-5 0,5 8 0,-5-4 0</inkml:trace>
  <inkml:trace contextRef="#ctx0" brushRef="#br4">31976 7961 8368,'-9'7'-258,"-1"2"1,7 4-324,-2 1 1,2 2 404,-2 3 120,4-4 11,-6 12 1,6-11-150,-4 3 0,4-3 194,-4-2 0,-1-5 0,1 1-74,0-7-1,5 3 1,0-4 169,0 3 0,0-2 146,0 6 0,6-4-46,4 5 1,2-6-87,3 6 1,1-1-50,2 6 0,-2-3 66,3-2 1,-8 1-450,-1-7 211,-7 7 103,3-9 1,-6 6 45,0-3 0,-1-4 136,-4 4 1,-5-2-201,-9 2 1,-3-2 66,-6 7 0,-1-3-159,1 3 1,0 1 22,-1-6 0,2 4-462,4-4 558,2 0 0,7-5 0,0 0 0</inkml:trace>
  <inkml:trace contextRef="#ctx0" brushRef="#br4">32147 7961 8211,'14'14'-215,"0"2"-17,0 3 1,1-1 221,-1 5 0,0-1 110,0 2 1,-6 3 56,-3-3-65,-4 2-22,-1 3 0,-1-1-160,-4 1 0,-4-1 6,-10 1 0,-5-1-94,-9 0 0,-3-1-28,-7-3 1,-5 0 205,1-10 0,-13 3 0,2-9 0</inkml:trace>
  <inkml:trace contextRef="#ctx0" brushRef="#br4">31564 7321 6633,'0'15'-249,"0"-6"417,0 1 0,-2 5-80,-2 9 1,2 3 9,-3 1 0,4 7 112,1 3 1,-5 5-77,0 4 1,0-1-146,5 6 0,0-5 90,0 6 0,0-12-320,0 1 1,2-10-54,3-4 1,-2-7-411,6-12 704,-5-2 0,8-20 0,-4-3 0</inkml:trace>
  <inkml:trace contextRef="#ctx0" brushRef="#br4">31436 7350 8120,'-5'14'0,"0"0"0,-6 2-53,2 3 0,-2 3 21,1 7 0,-2-1-109,2 0 0,-4 2 154,-5 4 0,2-4-81,-7 3 0,5-5 15,-5-4 1,7-5-465,-2-10 517,3 4 0,2-11 0,0 4 0</inkml:trace>
  <inkml:trace contextRef="#ctx0" brushRef="#br4">31550 7506 8120,'20'7'0,"-4"0"-526,3 8 0,-3-1 256,-2 0 0,0 0 159,0 1 0,1-6 111,-1 1 0,0-1 0,0 5 0</inkml:trace>
  <inkml:trace contextRef="#ctx0" brushRef="#br4">31948 7137 8355,'-8'-10'-788,"3"1"443,3-1 0,2 1 304,0-1 1,5 6 363,0-6 1,11 2-182,-2-1 0,3-4-116,-2 4 1,0 1-147,4-2 1,-3 7 110,3-2 0,-3 4-28,-2 1 81,0 0 1,-1 1 3,-4 4 0,2 4 38,-6 10 0,0-1-85,-5 6 1,-2-1 9,-2 6 0,-3-1 16,-2 1 0,-4-3-180,4-2 0,-4-2-14,-1-3 1,4-3-159,1 3 1,-1-8 133,-4-2 1,0-5 190,0 0 0,0-2 0,-1-2 0,1-6 0,0-4 0,0-1 0,-1 2 0,6-3 0,0 8-102,5-1 384,-2 5-40,6 0 1,6 11-57,4 3 0,7 2-105,2-6 0,6 2-50,-1-2 0,3-4-10,1-1 1,1-4-225,-1-1 1,-4-4 46,0-1 0,-8-6 156,-2 1 0,0-9 0,-6-3 0</inkml:trace>
  <inkml:trace contextRef="#ctx0" brushRef="#br4">31948 6895 8308,'-10'-14'0,"1"0"6,6 6 0,-5-3 93,3 6 0,-3 2-280,-6 7 0,-7 6 105,-2 9 0,-6 3-192,-4 6 0,-2 1 58,-3-1 0,5 1 184,9-1 1,4 1 101,6-1 0,1-4-1,4-1 1,2 3-118,7 7 1,0-2 217,0 7 0,7 2-128,2 7 1,5 7 2,5 3 0,3-2-191,7-8 0,1-4 81,3 0 0,3-8 33,7-12 1,4-7-14,1-7 1,5-7-21,0-2 1,-3-13 52,2-10 1,-1-10-66,1-5 0,3-10 117,-3-4 0,-1-8-39,-24 29 0,-2 0 0,15-29 179,-3 8 0,-7-1-86,-6 5 1,-10-4-41,-9 5 1,-6-1 58,-9 6 1,-14-1-1,-18 0 0,-9 2-28,-10 3 1,4 12 14,0 11 0,-2 7 47,3 8 0,-3 4-344,-7 5 0,-2 8 72,30-1 0,0 2 1,-30 18-39,32-16 0,1 3 1,-25 26-325,3 3 481,6 3 0,6 7 0,2-1 0,7-1 0,4-1 0</inkml:trace>
  <inkml:trace contextRef="#ctx0" brushRef="#br1">19692 14771 7880,'6'14'303,"2"5"-144,6 0 0,7 6 452,3-1-405,3 3 1,-4 1 136,1 1-54,0 5-320,4-4 0,-6 5-184,-3-6 1,2-3-47,-2-2 0,0-3-347,-5-7 0,0-1 253,0-4 0,-4-3-588,-1-6 943,-6-6 0,4-8 0,-7-8 0</inkml:trace>
  <inkml:trace contextRef="#ctx0" brushRef="#br1">19976 14686 7880,'0'19'571,"0"-1"-178,0 8-183,-6-4 1,3 6-12,-7 1 0,-1 4-66,-8 0 1,2 7-168,-7-3 0,1 0 150,-6 1 0,5-5-31,1 5 1,1-7-898,-2 3 409,3-11 162,14-2 241,0-13 0,7-15 0,0-8 0</inkml:trace>
  <inkml:trace contextRef="#ctx0" brushRef="#br1">20303 14487 7880,'-14'0'0,"0"1"142,0 4 0,-2 7 294,-3 7 1,-3 11-228,-7-1 5,1 9-26,0-8 0,1 9-213,3-6 45,-3 1 2,18-12 0,-9 3 109,14-6 0,-1 0-40,5-5 0,1-6-130,4-3 0,5-4-90,9-1 1,-2 0-133,7 0 1,4-6-421,5-3 386,0-4-30,2 5 1,-5-5-245,3 4 1,-7 1 111,-3-1 457,-12 5 0,15-8 0,-11 4 0</inkml:trace>
  <inkml:trace contextRef="#ctx0" brushRef="#br1">20332 14600 7880,'0'-8'-218,"6"2"318,2 6 60,6 0 0,-4 5 155,-1 0 2,-6 6-239,4-4 1,-3 3-386,1-1 155,0 1-33,-5 4 1,0 0-86,0 1 1,0-6 173,0 1 96,0-7 0,-6 9 0,-2-4 0</inkml:trace>
  <inkml:trace contextRef="#ctx0" brushRef="#br1">20474 14501 7880,'14'-8'0,"2"2"-138,3 6 1,-3 0-269,3 0 0,-2 0 1076,2 0-199,-3-7-278,4 6 1,-4-6 171,3 7-286,-3 0 116,4 0 0,-5-4 232,-1-1 1,-5 0-168,1 5 0,-7 6-27,2 4 1,-5 9-114,-5 5 1,-6 6-79,-13 7 0,1 8-1055,-11 12-929,-2 6 1702,0-5-4,12-23 1,-1 0 0,-19 29 0,19-28 0,1 0-1</inkml:trace>
  <inkml:trace contextRef="#ctx0" brushRef="#br1">20716 14956 7880,'-15'0'742,"1"0"-650,6 0-69,2 0 209,6 0 113,0 0-205,6 0 1,4 0 43,9 0 0,3-2-114,6-3 1,7-1-139,3-3 1,2-9-134,-3 4 1,3-3-395,-7 2 0,-1 1-327,-9 0 922,4 6 0,-11-11 0,5 3 0</inkml:trace>
  <inkml:trace contextRef="#ctx0" brushRef="#br1">21057 14828 7880,'14'-7'0,"0"6"-104,1-4 0,4 4-178,-1 1 0,3 0 382,-2 0 0,-3 0 368,3 0 1,-2 0 13,2 0-124,-9 0-274,9 0 0,-12 0 358,8 0-316,-7 6-31,-2-5 0,-6 12-40,0-3-63,0 2 10,-6 9 0,-4 1-155,-9 6 0,-5 2-69,-9 3 0,-3 8-353,-7 7 0,1-1 575,-1-4 0,0-7 0,1-1 0</inkml:trace>
  <inkml:trace contextRef="#ctx0" brushRef="#br1">21583 14373 7880,'-6'-8'-576,"4"8"0,-4 5 622,6 9 0,0-2 370,0 12 1,0 5-101,0 4 0,4 11-50,1-1 0,5 2-101,-6-2 1,8 0-86,-3-1 0,-1-4-66,1 0 0,-4-6 69,5 1 0,-3-8-7,3-1 1,1-7-150,-6 2 0,1-4 81,-1-6 1,-2-3-202,6-6 250,-5 0-93,8-6 1,-9-10-88,7-12 1,-2-7 4,1-8 0,4-10-188,-4-4 0,4-8 107,1 3 1,0 1 61,1 4 1,-3 13 95,-2 6 0,1 13 254,-6 6 77,6 3-152,-3 8 50,-1 8 0,1 9 299,-3 10-235,-3 3-126,4 13 1,-1 3 145,-1 9 0,6 4 43,-5 6 1,6 5 48,-2-1 0,4 4-1238,1-8 957,0 3 1,1-18-228,-1 1 118,6-7 164,-4-13 0,5-3 0,-2-12 248,0-3-225,6-10 460,-9-3 1,6-17-454,-3-4 1,-4-13-99,4-1 1,2-14-135,-2 0 0,-2-4 197,-7-1 1,2 4-340,-2-4 0,-4 5-571,-1 5-74,-3 3 675,4 13 0,-5 3-141,4 9 0,-5 3-664,-5 7-399,4 6 1380,-12 2 0,5 6 0,-6 0 0</inkml:trace>
  <inkml:trace contextRef="#ctx0" brushRef="#br4">25336 13036 7940,'-14'-7'0,"5"-4"-259,-1 6 1,1-2 300,-5 3 0,-1 2 492,1-3 0,0 4-262,0 1 0,-1-5 4,1 0 1,-5 1 245,0 4-304,0-7 0,0 6 29,0-4 0,-4-1 131,4 1 0,-6 0-246,1 5 1,2 0 101,-2 0 0,0 0-221,-4 0 1,-1 0 50,1 0 1,-2 2-16,-3 2 1,-3 4 25,-7 7 1,-1-1-145,-4 0 0,2 0 18,-6 0 0,6 1 54,-1-1 1,3 5-44,1 0 1,5 1 87,0-1 0,0 3-86,-4 7 1,-7 1 74,-3 3 0,-4-1-323,0 6 1,-1 4 266,0 6 1,6-1-21,4-4 0,7 4 55,2 0 0,7 1-16,-2-6 1,3 1 135,1 0 0,1 6-76,-1 3 1,1 3-642,-1 2 605,1-6-23,0 4 1,-1-6 5,1 3 1,6-3 28,3-6 0,1 1-15,-1 3 1,4-3 8,-4 4 1,8 2-6,1 2 1,7-1 51,-2 1 0,4-6-51,1 1 1,1-7 14,4-2-6,-4-7 252,18 10 1,-9-11-332,9 4 0,1-4 107,-1-2 1,5 0-29,-5 1 0,5-1 379,-5 1 0,0 4-248,-5 0 1,2 0 1,3-4 1,-4-1-113,4 1 0,-3-3 56,-2-2 1,5 1-57,0-6 1,5 5 11,-5-5 1,1 1-18,-1-1 0,-1-6-111,6 6 1,-2-11 106,1 6 1,4-4-6,-3-1 0,4 4 10,5-4 1,-1-1-5,6 2 1,-5-6 61,5 6-72,-6-7-46,2 10 1,-5-10 10,-1 6 0,-1-6 33,-3 2 0,3-2-7,-4 2 1,0-3 2,0 2 1,-4-2-8,5-2 0,-5 0 7,5 0 0,-6 0-1,6 0 1,0-5 52,4 0 1,1-1-84,-1 1 0,5 2 4,1-6 1,-1 6-15,-5-2 0,1-1-98,-1 1 1,0-5 89,1 6 1,-1-6-12,1 5 1,-6-6 17,1 2 0,-5 1-13,5-2 0,-5 3-26,4-3 1,-4-1 46,5 6 0,-2-6 5,2 2 0,3 1-29,-4-2 0,9 1-1,1-5 1,0-1-37,-4 1 0,-1 0-6,1 0 0,-2-2-67,-4-3 1,4 3 91,-3-3 1,-4 4 74,-1 0 1,2 1-17,-2 0 1,0 0 4,-5-1 1,5 1-15,0 0 0,0 0 17,-5 0 0,2-5-24,3 0 0,-2 0 11,7 4 0,-5 0-5,5-4 0,-2 1-3,1-5 0,4 4-6,-3-5 1,3 5-6,1-5 0,-1 5-2,-3-4 1,1 1 7,-6-2 1,0-3 1,-5 3 0,0 2 37,1-1 0,-3 4 4,-2-5 1,2 5 72,-2-5 0,-2 5-92,1-4 0,-4-1-18,4-5 1,-4 1 20,5 0 0,-2-1-82,1 1 1,2-1 48,-6 1 1,4-1-9,-4 1 1,5 0-17,-6-1 1,1 2-1,-5 4 1,0-4 15,0 3 1,0-1 10,0 1 0,0-3 19,0 4 1,-5-4-23,1-2 1,-6 1 53,5-1 1,-4 1-41,4 0 0,-4-1 1,4 1 1,-5-1-3,6 1 1,-3-1-4,3 1 1,0-1-7,-5 1 1,4 1 8,-4 4 1,4-4-11,-4 3 1,-1-1 6,-4 1 1,4-1-33,1 6 0,-5-7 6,-5 3 1,-2 2-3,2 2 0,-1-1 54,-4 1 1,-3-6 4,3 1 0,2 2 76,-1-2 0,0 5-100,0-5 1,-2 2 35,6-1 1,-5-4-22,5 3 1,-5 2 41,5-2 1,-1 5 14,1-4 1,3 4 73,-3-5 0,-3 5-73,-2-5 1,-3 7-5,-1-2 0,-1 3-57,1 2 1,-7 0 48,-3 0 0,-3 4-124,-1 1 1,-6 4 40,1-5 1,1 7-146,8-2 1,-3 4-133,3 1 1,-9 1-408,-5 4 1,-5 3-498,-5 6 1195,4-6 0,-10 8 0,6-3 0,2 2 0,2 4 0</inkml:trace>
  <inkml:trace contextRef="#ctx0" brushRef="#br1">25038 12980 8051,'-14'0'-80,"6"0"0,-5-2 573,4-3-267,2 4 0,-4-7 10,7 3 0,-6 2-47,5-7 0,-1 3-4,1-3 1,2-1 25,-6 6 0,4-1 73,-5 1 0,1 4-80,-5-4 1,-1 3-132,1 2 1,-2 7-35,-2 2 0,-3-1-99,-3 1 0,-7 3 91,2 6 0,-2-3-141,2-1 1,-4 0 157,0-4 1,-7 2-33,2 2 0,2-4 15,-2-1 0,7-4 0,-3 5 0,4-2 37,2 1 0,0 4 0,-1-4 1,1 4 10,-1 1 1,-4 0-39,0 0 1,-5 5-6,5 0 1,-7 2-11,2-2 1,4-3-9,0 3 1,0 1-147,1-1-22,-1 6 160,6-3 0,0 2-83,-1 0 0,5-5 73,1 4 0,5-5 40,-1 1 1,2-3-38,-2-2 1,3 2-1,-3 3 0,-1-4 48,1 4 0,0-1 16,5 1 0,-5-4-43,0 4 1,0-1 6,4 1 0,1-3-86,0 2 1,0 0 21,0 1 0,-1-3-11,1 3 1,5 1 39,-1-1 0,2 2-5,-1-2 1,-4 3 51,4 6 1,1-4 8,-2-1 1,6 1 3,-6 5 1,2-6-45,-1 1 1,-2-2-14,6 2 1,-6 1 14,1-6 0,3 5 1,-3-5 1,5 1 39,-4-1 1,6-3-6,-2 3 0,3 1-1,2-1 0,-4 2 92,-1-2 1,0-2-167,5 7 1,0-5 70,0 5 0,0-5-131,0 4 0,0 1 48,0 4 1,0-4 29,0 0 1,0-1 6,0 6 0,0-2-14,0-4 0,-5 3 50,1-7 0,-1 4 157,5-4 0,0 5-73,0-5 0,0 0-75,0-5 1,5 2-46,-1 3 1,6-3 58,-5 3 1,4 1-57,-4-1 0,4 2-22,-4-2 0,5-4-23,-6 4 0,7 2 7,-1-2 0,-2 0-5,1-5 0,-6 2 171,2 3 1,1-3-123,-1 3 106,6-4 1,-3 0-41,6-1 1,-4 0 114,-1 0 0,1-4-159,4-1 0,0 1-3,0 4 0,-4-5-9,-1 1 1,1-2-172,4 1 0,0 2 47,0-6 0,1 4 50,-1-4 1,0 5-43,0-6 122,1 7 1,-1-4-16,0 2 1,0-1 20,0-3 0,-4-4 115,-1 4 1,1 2-72,4-3 0,-4 3-6,-1-3 0,1 0-29,4 5 1,-5-4 14,1 4 1,-1-4-59,5 4 0,1-4-1,-1 5 1,2-2-11,3 1 0,-4 2 14,4-6 1,-1 6-10,1-2 1,-2-1 20,7 2 0,-7-6-5,2 6 1,-2-5 2,2 4 0,-3-4 5,3 4 1,2-4 19,-2 5 1,0-7-18,-5 1 1,2 0-35,3 0 0,-4-2 42,4 3 0,-1-4 2,1-1 0,-3 0-34,2 0 0,-2 0 2,-2 0 0,5 0-1,0 0 1,0 0 18,-4 0 1,-1 0-40,0 0 1,0 0 1,0 0 1,2 0-7,3 0 0,-3 0-4,3 0 0,1 0-8,-1 0 0,5-4 37,-5-1 1,2 0-1,-2 5 1,-2-5 2,7 1 1,-7-1-15,2 5 0,2-5 26,-3 0 0,3-1-38,-2 1 0,-2 4 5,7-4 1,-5-1-19,5 1 1,-7-5 2,2 6 1,-2-7 26,2 1 0,-3 2-3,3-1 0,2 1 11,-2-2 0,4-2-14,-4 2 0,7 2 37,-3-1 1,-1 4-20,2-4 0,-2 4 5,2-4 0,3 4-45,-4-5 1,4 1-8,2-5 1,-2 4 8,-4 1 0,4-1-3,-3-4 0,-4 0 26,-1 0 1,2 1-15,-2 3 0,0-2-21,-5 2 1,0-1 26,0 2 0,1-4 31,-1 4 0,0 1-26,0-2 1,1 2 1,-1-1 0,0-4-12,0 4 1,0-4-3,1-1 0,-1 0 28,0-1 1,0 1-17,0 0 1,1 0 36,-1 0 0,0-5-19,0 0 0,1 0 2,-1 5 0,-5-1 17,1 1 0,-6 0 10,6 0 1,-2-2 35,1-3 0,2 3 8,-6-3 0,5 3-100,-6 2 0,7-2 46,-1-3 1,-2-3-159,1-6 0,1 4 65,4 0 1,-5 1 37,1-6 0,-5 1 20,4-1 1,-6 1-12,2 0 0,-3-1 29,-2 1 0,0 4 132,0 0 1,0 7-98,0-2 0,0-2-26,0 3 0,-2-6-59,-3 5 1,2-5 69,-6 5 1,1-1-58,-2 1 0,-1-3 23,6-7 0,-4 6-11,4-1 1,-4 0 26,4-4 1,-4-1 11,4 1 1,-5-1 22,6 1 0,-6 0 112,5-1 1,-6 2-110,2 4 0,-4-4-4,-1 3 1,0 2-32,0-2 0,-1 0-19,1-4 1,0-5-121,0 0 0,-1 0 152,1 4 1,0 1-13,0-1 1,0 2 177,-1 4 1,1-4-124,0 3 0,0-1 4,0 1 1,-1-1-22,1 6 0,0-2-32,0 2 0,-2 4-8,-3-4 1,3-2-162,-3 2 1,3-1 144,2 1 0,-5 3-24,0-3 1,-1-2 181,1 2 0,1 1-108,-5 3 0,1 1 105,-2 0 1,-3 4-109,3 1 1,-1 1-120,1-1 0,-1-2-246,6 6 0,-1-5-492,1 6 0,3-6 335,-3 5 483,-3 1 0,0-3 0,-7-1 0</inkml:trace>
  <inkml:trace contextRef="#ctx0" brushRef="#br1">22749 13705 7983,'-32'-15'225,"4"1"0,3 6 114,10 4-240,7 2-1,2 2 0,9 6 159,7 4 0,1 9-142,12 4 1,6 4-29,4 2 0,7-2 84,-3-4 1,5-4 133,0-9 0,1 1-211,0-7 1,1 0-104,3-9 1,-3-3-224,4-6 0,-1 0-44,-4-1 0,-1 3-376,-13 2 0,-4-1-122,-11 6 774,-6 1 0,-8-3 0,-8-1 0</inkml:trace>
  <inkml:trace contextRef="#ctx0" brushRef="#br1">22834 13491 7983,'-22'0'0,"0"0"13,3 0 1,3 0 42,-3 0 0,-3 11 212,-2 4 1,-2 10-274,-3 3 0,-4 1-58,0 4 0,0-3 19,4-2 0,2-1-13,4-3 1,4 1 364,9-6-145,4 0-80,6-11 0,0 5 56,0-4-121,12 4-1,-2 1 0,18-5-3,1 1 0,6-1-53,7 6 0,6-1-151,-1 0 0,4 0 238,-9 1-187,4-1 0,-10 0 0,7 0 1</inkml:trace>
  <inkml:trace contextRef="#ctx0" brushRef="#br1">21341 13235 8079,'-8'-7'-1058,"2"2"885,6 10 0,2-1 662,2 11 0,-2-1-179,3 14-86,-4 4-9,-1 10-94,0 1 1,0 6 179,0 3 1,0-3-118,0-1 0,0-6 63,0-4 0,0 0-174,0-10 1,0-2-11,0-12-250,0-6 113,0-2-18,7-6 1,-6-3 73,4-6 87,3-7-178,0-19 0,8 3-164,2-6 1,0-1 84,6-8 1,-1 4-62,6 0 1,-1 2 253,1 8 0,-3 3-23,-2 11 1,-2 2 95,-3 12 28,-3 7-25,4 5 0,-5 14 365,-1 3-183,0 9-99,-6 3 1,3 8 270,-6 4 1,4-6-63,-4 1 0,5-2 55,-6-8 0,1 4-35,-5-9 1,5 2 74,-1-11 0,1-5-118,-5-4-115,7-7-82,-6 3 1,7-12 58,-3-4 0,-2-13-143,6-6 1,1-13-212,4-1 0,2-9 1,3 0 0,-2-10-418,7-4 0,0 4 265,4 5 0,-1 4-132,-3 10 1,-4 5-326,-6 14 312,-6 10 171,-1 2 268,-7 10 0,0 8 0,0 10 0</inkml:trace>
  <inkml:trace contextRef="#ctx0" brushRef="#br1">24270 10008 7924,'-6'-8'0,"3"1"-297,-7 2 1,5 2-194,-4-7 1012,6 7-155,-10-10-575,5 5 113,-6-6 1,0 2 19,0 2 0,4-1 90,1 6 1,-1-4 79,-4 4 0,-5-4 99,0 4 1,-2-6-113,3 1 0,-3 3 6,-3-3 1,-3 2 19,4-1 0,-6-2 22,-4 6 0,6-5-2,-6 6 1,6-1-13,-6 5 0,3 0-51,2 0 0,4 0-101,0 0 1,-1 1-27,-8 4 0,3 2 75,-3 2 0,-4 2-41,-1-6 1,-7 1 56,-3-1 1,1-4 9,4 4 1,0-3 39,1-2 1,1 0 130,3 0 1,-2 5-106,7-1 1,0 3 144,5-3 1,-6-1-168,1 7 1,-6-1 44,1 6 1,-3-1-185,-2 0 0,0 0 27,1 0 1,4 1-94,0-1 0,6 5 118,-1 0 1,3 1-130,2-1 0,4-1 127,0 5 0,5-4-14,-4 5 1,4-5 116,-5 5 0,5-1-102,-5 6 0,7-1 170,-2 1 1,3 1-38,2 3 1,1 3-25,4 7 0,-2-5-75,6 0 0,-1-2 4,1 2 0,3 1-30,-2-5 1,4 0-22,4-1 0,4-2-6,7 2 1,-1-3 45,0-2 1,5 2-53,0 3 0,6-3 31,-1 3 1,3-1 157,1 1 1,-4-7-44,0 2 1,4-4 57,5-1 0,8 3-87,2-7 1,7-5 11,12-5 1,3-1-164,6 2 1,-2-4 170,-2-6 1,1-3-75,3-7 0,5 4 10,-30-3 1,2-1 0,-1 3-1,0 0-59,0-5 0,0 0 0,-3 3 0,-2-1 1,34-13 0,-37 9 1,1-1-35,0-1 0,0-1 0,1-2 0,-1 0 43,-2 2 0,-1 1 0,3-1 0,-1-1-30,28-15 0,-7 3-35,-13-3 0,-4 3 57,-5 1 1,-5 1 138,-9-1 0,1 6 27,-6-1 1,-2 0 135,-7-4 1,-4-2-144,-6-3 0,0 1 77,0-6 1,-1 0 67,-4-4 0,-8-1-235,-6 0 1,-1 2-140,1 3 0,3-1 55,-3 6 0,-5-7-77,-4 2 1,-2 4 64,-8 0 1,-2 4 120,-7 2 0,-10 1-318,-9 3 1,-2 5 232,1 10 0,4-2-150,6 6 1,-6 0-230,-3 5 1,-5 0-852,-5 0 1,3 0 75,-3 0 1159,10 7 0,3-6 0,6 7 0,0 3 0,0 5 0</inkml:trace>
  <inkml:trace contextRef="#ctx0" brushRef="#br1">22834 11558 8005,'-6'-14'-244,"4"0"-39,-4 6 413,6 1 1,1 10 341,4 7 1,-2 1-197,7 13 0,-5 4 8,4 5 0,-1 7-62,1-2 0,3-2 150,-8 2 1,7-6-255,-1 1 0,-2-5-11,1-4 1,1-4-168,4-5 125,0-8 0,0 0-111,1-7 0,-6-7 109,0-2 1,-4-10-154,5-5 1,-6-3-1,6-1 85,-1-7 27,-1 5 1,3-9-165,-6 6-12,6-1 129,-9 6 1,6 1-12,-4 3 0,-2 9 122,3 5-47,-4 7 0,4 3 83,0 10 0,1 4 213,-1 5 1,1 8-32,4 6 0,2 1-141,-2 0 0,-1-4 216,5 3-201,-3-9-97,10-4 0,-5-6 34,3 0 1,-3-6-3,3-3 0,1-3 0,-1-2 1,0-2 24,-5-3 1,0-7-15,1-7 1,-1-6 43,0 1 0,0-9-51,0-5 0,1-3-96,-1-2 0,-5 2-22,1 3 1,-7-1-127,2 5 0,-4 3-62,-1 7 0,0-1-291,0 6 1,-1 1 55,-4 9 1,2-2-563,-7 6 986,1 0 0,-5 12 0,-1 1 0</inkml:trace>
  <inkml:trace contextRef="#ctx0" brushRef="#br1">25237 7449 7971,'-14'-15'-41,"-1"-4"0,1 3-84,0-3 1,0-2 177,0 2 1,4 0 111,1 5 1,-1 0 21,-4 0 1,0 0-69,0-1 0,-1 6 89,1-1 1,0 7-19,0-1 1,-5 2-19,0 2 1,-5 2-53,5 2 1,-5 4 9,5 6 1,-4 2-23,4 3 1,-6 3-88,1 7 0,-3 5-35,-1 4 0,-1 3 75,1 2 0,-1-2 30,1-3 0,-1 8 24,1-4 0,4 4 8,1-3 1,4 1-12,-5 4 1,6-3 3,0 8 1,6-1-1,3 4 0,6 0 18,-2-4 0,5-3-56,5-6 0,4-2 40,10-3 1,3-4-85,7-5 1,6-1 5,2 1 0,3-3-5,-2-2 0,3 1 4,-3-6 0,-2-1-104,2-9 0,-5 2 44,5-6 1,0-2-9,5-8 0,-1-9 68,1-10 1,-5-9-22,0-5 1,-6-4 133,1-6 1,-8-4-423,-1-9 0,-7-4 132,2-6 1,-3-5 42,-2 0 1,-6 0-201,-3 5 0,-4 2 151,-1 2 1,-3 3 23,-6 2 0,-2 10 130,-13 0-139,0 12 33,-4 12 0,-9 9-1,-5 9 1,-3 6-98,-7 8 1,7 11-159,-3 8 0,10-1-129,5 2 1,5-2-1058,4 2 1538,-3-4 0,13-2 0,0-4 0,6-3 0</inkml:trace>
  <inkml:trace contextRef="#ctx0" brushRef="#br1">23118 7734 7993,'0'-14'0,"5"-1"-135,0 1 1,1 6 106,-1 3 0,-2 4 564,7 1-303,-1 6 0,5 7 158,1 6 1,-1 11-183,0-2 1,-1 10 140,-4 0-202,4 3-28,-12 2 0,12-1 57,-4 1 0,3-7-50,-3-2 1,4-6 37,-4-4 1,4-4-16,1-6 0,0-6-125,0-3 0,1-3-14,-1-2-41,0 0 110,0-7 1,0-2-236,1-10 93,-1-3-30,6-13 0,-4 3-13,3-5 1,2 0-31,-2-1 1,0 2-147,-5 3 0,-5 4 128,1 1 1,-5 4 55,4 5 1,-6 8 189,2-3 14,3 9-165,-7-1 0,7 6 323,-3 0-135,-3 6-54,4 2 1,-1 8 194,-1 3 17,1 9-114,2 2 1,-1 11 157,3-3 1,2 3-124,-6 2 0,6-7-63,-1-2 0,1-11 0,-2-4 0,4-3 6,-4-2 1,-1-6 63,2-3 0,-1-7-32,5-7 0,-4-2 88,-1-13 0,2-6-226,8-8 1,-3-8-150,3-1 0,-3 0 15,-2 4 1,-1-4-236,-4-1 1,4-1-330,-4 2 37,-2 3 453,5-5 1,-10 1-305,3 1 249,3 6-123,-7 6 1,5 8-221,-6 3 1,-1 10-140,-4 9 1,-3 13 698,-6 11 0,0 10 0,0 13 0</inkml:trace>
  <inkml:trace contextRef="#ctx0" brushRef="#br1">13209 9497 8044,'-14'0'0,"-1"-5"-230,1 0 0,0-6-353,0 2 1,-1 1 1026,1-2-119,-6 1-197,-2 1 1,-8-3 193,-4 6-267,-2 0 37,0 5 0,-4 2 111,7 3 0,-5 10-100,5 14 0,4 2 11,6 12 0,5-2 42,-1 11 0,10 8 41,4 11 0,-1 2-976,3-33 1,1 1 876,-3 33 0,12 5-100,2-3-50,10-4 136,3 6 1,13-9-172,3-2 144,9-11 1,10-8-309,10-10 1,-4-11 59,-2-13 0,-2-8 8,-2-11 0,-5-10 155,0-14 0,-5-12 254,6-11-1404,-1-3 1226,-24 20 1,1 0-1,21-26 176,-25 25 1,-3 0-194,16-31 317,-19 28 1,-3 0-1,5-30-202,-7-7 0,-6 9 33,-8 1 0,-13 5 229,-6 13 0,-16 1-390,-12 4 1,-10 7-239,-14 3 0,0 4-1277,0 5 1093,0 10 231,-7 8 1,1 20-91,36-3 1,1 2 49,-31 20 1,10 14-526,9 1 738,9 5 0,13-2 0,6 6 0,1 0 0</inkml:trace>
  <inkml:trace contextRef="#ctx0" brushRef="#br1">22436 14970 7925,'-2'-13'8,"-2"4"1,2-4 216,-3 4-58,-2-4 379,5-1-123,-11 6-293,12 2 1,-7 6 54,3 0 0,2 3 31,-7 6 1,6 4-27,-6 15 0,1 4-58,-5 11 1,4-1-111,1 1 1,1-2-220,-2-3 128,4-3 36,6-13 1,0-2-443,0-6 230,0-6 93,6-1 0,2-7-79,6 0 0,1-13-5,-1-6 1,0-6-118,0-4 0,-1-4 75,-4 0 0,4 0-37,-4 4 1,-2 3 186,-3 2 141,4-3-276,-6 11 545,4-4-147,-6 12 52,0-5 6,0 12 1,0 1 45,0 9 0,0 10 219,0 5 1,0 3-204,0 1 0,0 0 15,0 1 0,0-2-1226,0-4 488,7 4 272,0-11 196,1-2 0,11-7 0,-3-7 0</inkml:trace>
  <inkml:trace contextRef="#ctx0" brushRef="#br1">22621 15027 7952,'6'12'0,"4"-2"834,2 3-494,3-6 0,-1 8-44,0-1 1,0-5-92,0 1 1,1-1-185,-1 5 0,5-4-264,0-1 1,0-1-341,-5 2 0,-1 2 164,-4-2 0,2-2 419,-6 1 0,6 1 0,-3 4 0</inkml:trace>
  <inkml:trace contextRef="#ctx0" brushRef="#br1">22848 14956 7918,'0'-8'230,"0"1"1,-1 11 137,-4 5 0,-4 7-59,-10 12 1,-8 15-228,-6 9 1,11-19-1,-1 2-82,2 5 0,0 1 0,-5 0 0,0 1 0,0 1 0,1 0 0</inkml:trace>
  <inkml:trace contextRef="#ctx0" brushRef="#br1">23645 11714 7836,'0'-14'-531,"0"0"258,0 6 289,-7 2 1,4 6 161,-6 0 0,2 6 307,-7 3-213,9 10-120,-20 4 1,16 5 110,-10 0 0,3 6-91,2-1 1,4 0-111,1-5 0,5-6-63,0-3 1,2-3-316,2-2 282,0-6 0,6-3-103,4-10 0,3-4-326,1-10 228,0-3 74,0-7 0,0 1-161,1-1-3,-1 7 310,0-4 0,-4 10-24,-1-3 1,-4 8-72,4 1 163,-6 7 0,4-2 38,-7 10 1,0 3 219,0 6 1,0 0-164,0 1-66,0 5-277,0-4 1,1 3-274,4-10 1,-3 4 467,2-3 0,4 2 0,0 2 0</inkml:trace>
  <inkml:trace contextRef="#ctx0" brushRef="#br1">23872 11629 7836,'0'-14'0,"0"0"163,0 6 0,-2 1 337,-2 7 1,-4 13-166,-6 6-125,-1 0-110,1 14 1,2-9-50,2 9 0,-1-5 94,6-4 0,1 1-136,4-6 0,0-4-154,0-6 0,6-6-393,3 2 0,1-5 165,4-5 0,-3-7-77,8-7 0,2-5 89,-2 5 256,6-6-33,-9 9 1,4-3 598,-6 9-273,1 4-53,-1 6 0,-5 0 109,1 0 1,-7 8-17,2 6 0,-4 5 140,-1 5 1,2 1-369,3-6 0,-4 6 0,5-3 0</inkml:trace>
  <inkml:trace contextRef="#ctx0" brushRef="#br1">24100 8146 7870,'0'-14'0,"0"4"-783,0 1 417,0-1 431,0-4 0,0 5 790,0-1-678,-7 1 0,-1-4-100,-6 4 1,5-2 41,-1 6-28,1 0 38,1 5 0,-5 0 44,4 0 0,1 2-133,-2 2 0,1 6 1,-5 9 1,-1 8 47,1 6 0,0 5-28,0-5 0,4 5-13,1-5 1,6-1 4,-2-9 0,5 3-390,5-7 154,2-7 82,8-6 1,-1-6-255,0 0 154,7-6 5,-6-2 1,11-12-84,-7-4 0,0-1 105,-5 1 1,-2-3-62,-2 4 1,1 2 296,-6 2-245,0 10-14,-5-4 480,0 11-135,0-4 62,0 12 0,-2 7 325,-3 6-377,4 6-102,-6-9 1,7 5-36,0-7 1,0-5-52,0 1 0,7-7-161,2 2 1,-1-5-6,1-5 0,-1-8 196,2-6 0,2-6 0,-4 3 0</inkml:trace>
  <inkml:trace contextRef="#ctx0" brushRef="#br1">24128 7890 7870,'8'0'159,"4"6"0,-8-2-131,5 5 1,-6 1 117,2 4 0,1 0-131,-1 0 0,0 5 31,-5 0 1,0 5-436,0-5 165,0 6-206,0-9 112,0 4 82,0-12 91,0-8 0,5-9-91,-1-10 0,6 1 155,-5-5 0,6 5-91,-2-1 144,-3 4 168,7 0 0,-5 8-51,6 2 0,-6 5 141,-3 5 1,1 9 217,-1 9-259,6 4 13,-10 8 0,6 1 52,-7 7 1,0 6-121,0 3 0,0 5-98,0 5 1,0-2 122,0 6 0,-7-1-18,-2 1 0,-4-6 69,-1-13 1,0-1 111,0-13 0,-1-1 451,1-8-365,-6-10-112,4-8 0,-9-6 144,6 0-226,-7-6-6,11-8 1,-6-8-154,7-7 0,6-7 43,3-7 0,5-6-190,5-8 1,4 7 27,10 2 0,8 4-223,6 2 0,5 4-416,-4 0-384,5 6 916,-3-3 0,2 12-873,0-1 810,0 7-140,-2-4 0,-1 8-339,-6 4 0,-7-2-359,-3 6 11,-4 0 1061,-7 5 0,-1 7 0,-7 1 0</inkml:trace>
  <inkml:trace contextRef="#ctx0" brushRef="#br1">22664 15780 12897,'7'0'664,"1"0"-376,-3 0-97,-3 0-16,10 0-115,-4 0 1,2 5-169,-1 0 1,-6 6-103,2-2 1,-2 9 42,2 1 0,-3 4-147,2-4 1,3 5 38,-3-5 0,6 0-80,-5-5 0,6 0 8,-2 0 1,4 1 6,1-1 0,5-6 270,0-3 1,8 1 137,1-1 0,1-1-40,4-4 1,-2 2 16,3 3 0,-4-2 8,3 6 1,-3-6 62,-2 2 0,7 2-4,3-3 0,1 3-21,-1-3 0,8-2-70,-3 3 1,2-5-48,-2-5 1,0-1-127,-1-4 1,-5-4 92,-4 0 1,-3-1 118,-2-4 1,-4-1-3,0 1 1,-7-2-60,2 3 0,-5-3 17,-4-3 0,1-3-40,-6 4 1,-1 1 88,-4-2 0,0 7-101,0-2 0,0 3-21,0 2 1,2 1-417,3 3 393,-4-2-772,12 4 546,-5 0-73,6 2 126,0 6 153,-6 0 0,-2 1 66,-6 4 1,0-2-5,0 7-54,-6-1 170,-2-1 150,-6 5-60,0-12 311,0 6-118,-1-7 1,1 0 64,0 0 0,-2 0-229,-3 0 0,2 4 7,-7 1 0,5 6-299,-5-1 0,2 2 87,-1 2 1,-3-1-159,7-3 0,0 2 177,5-2-30,6 2 1,2 3 0,6-1 0</inkml:trace>
  <inkml:trace contextRef="#ctx0" brushRef="#br1">24057 15766 12239,'-14'0'602,"1"8"-776,4 6 1,4 5-659,10 5 0,7 3 477,7-4 1,6-1-132,-1 2 446,3 0 1,8 4 0,1 1 0</inkml:trace>
  <inkml:trace contextRef="#ctx0" brushRef="#br1">24554 8942 8162,'-7'0'-496,"0"2"-169,7 2 1,2 0 625,3 5 1,4-1 36,10 1 0,-2 7-419,7-6 421,6 6 0,0-15 0,5 5 0</inkml:trace>
  <inkml:trace contextRef="#ctx0" brushRef="#br1">16550 995 8246,'-14'-28'-409,"-1"-1"1,3 6-129,2-1 644,-2 0 0,4 2-61,-6 3 447,-1 3 1,0 8-172,-4 4 0,-4 2 54,-5 2 1,3 8-149,-4 6 0,4 13 102,-8 11 0,-2 3-157,2 2 1,1 4 14,9 0 1,-1 7 32,10-2 1,-2 4-211,11 0 1,0 6-58,5 0 1,7-7 78,2-8 1,9-9-252,1-5 1,7-10 133,3-9 1,-1-8-87,6-11 0,0-17-15,-1-16 1,7-9 93,-2-10 0,1-1-422,-1-4 0,8 2 139,-3-6 1,-2 1 145,-3-1 1,-8-1 98,-2 10 0,-7 0 346,-12 15 0,-2 4-331,-7 14 379,0 10 0,-2 11-34,-3 12 0,-9 20-34,-10 18 1,-3 13 21,-1 7 1,1 4-41,3 4 0,5-8-124,10-1 0,-2-7 104,6-7 1,7-5-371,7-9 0,10-10-32,5-9 1,8-9-197,1-5 1,1-7-109,0-7 1,-4-7 546,3-13 0,-3 6 0,-2-1 0,1 0 0</inkml:trace>
  <inkml:trace contextRef="#ctx0" brushRef="#br1">16891 1152 7912,'14'-7'-389,"2"4"550,3-6 1,-2 4-148,7-5 1,-5 2 243,5-1 1,-7 3-323,2 6 0,-3 0-538,-2 0 1,-6 6-252,-3 3 853,-4 4 0,-1 1 0,0 1 0</inkml:trace>
  <inkml:trace contextRef="#ctx0" brushRef="#br1">16934 1407 8080,'-8'7'764,"-5"-6"-406,12 6 0,-4-9 32,10-3 1,9-3-157,10-6 1,6-2-186,7-3 0,8 4 153,12-4 1,-1 8-203,1 1 0,7 7 0,0-3 0</inkml:trace>
  <inkml:trace contextRef="#ctx0" brushRef="#br1">18882 896 8205,'0'-18'244,"0"4"200,0 9 1,0 1-246,0 8 0,1 7-229,4 13 0,-2 6 112,7 13 15,-1 6 1,-1 0-76,-3 3 1,1-2 135,-1-2 1,6-6-191,-2 1 0,-1-2 122,2-8 0,-2-1-118,1-8 1,2-4-196,-6-6 233,6-6 1,-8-1 72,7-7 1,-6-8-9,6-7 1,-6-7-170,6-11 1,-5-3 93,4-7 0,1-6-475,4-3 1,5-2 184,0 2 1,4 0 2,-4 9 1,0 10 362,-4 14 1,-1 5 247,0 5 0,-1 10-26,-4 13 1,4 12-127,-4 7 0,-1 13 326,2 1 1,-7 0-138,2 1 1,-2-4 10,1-1 1,0-9-7,5-5 1,-4-2-210,4-8 1,-4-5 88,5-5-267,-1-5 0,5-11 134,0-12 0,5-12-166,0-7 0,5-5-662,-5-4 1,5 1 369,-5-6 0,0 6-829,-5-1 0,0 2 479,0 3 0,-6 10 695,-3 4 0,-4 9 0,-1-2 0</inkml:trace>
  <inkml:trace contextRef="#ctx0" brushRef="#br1">19592 952 8205,'7'-12'62,"2"2"0,-1-1 154,2 7 1,-1-1 148,5 5 0,5 1-48,0 4 0,5 5-9,-5 9 1,0 4-62,-5 10 1,5-1-116,0 6 0,2-5 33,-2 5 0,-2-2-134,7 2-200,-7-3 1,3-7-249,-5 1 0,-1-5 101,0-1 0,-4-10-863,-1 1 802,-6-9 0,4 0-130,-7-10 0,0-3-84,0-6 591,0-7 0,-7-7 0,-1-9 0</inkml:trace>
  <inkml:trace contextRef="#ctx0" brushRef="#br1">19976 867 8162,'8'-9'0,"-3"-1"370,-3 7 150,-2-3 0,-2 6-110,-3 0 1,-3 12 186,-6 7 0,-8 13-405,-6 6 1,-4 8 40,-11 1 0,4 7-932,-9-2 0,6-3 529,4-2 0,11-10-741,13-9 911,6 0 0,14-12 0,2 5 0</inkml:trace>
  <inkml:trace contextRef="#ctx0" brushRef="#br1">20161 1038 8085,'-14'0'0,"5"0"508,-1 0 440,7 0 1,8 1-281,9 4-275,16-3-323,0 4 1,13-6-72,-1 0 0,2-2 45,4-2 0,-9 1-155,4-7 0,-11 7-416,-4-2-1202,0-3 79,-12 7 846,-2-6 402,-7 14 0,-14-6 402,-2 4 0,-10 3 0,-3 0 0</inkml:trace>
  <inkml:trace contextRef="#ctx0" brushRef="#br1">20332 796 8042,'0'14'493,"5"7"159,-1 3 0,6 9-347,-5 5 1,-1 7-130,-4 3 1,0 1-384,0-2-541,0-9 738,0 9 1,0-16-645,0 2 277,0-3-35,0-8-260,7-2 350,0-12 0,6-9-532,-3-14 854,2-5 0,2-21 0,9-3 0</inkml:trace>
  <inkml:trace contextRef="#ctx0" brushRef="#br1">20588 583 8085,'12'16'275,"-2"3"0,2-2 55,-2 7 35,3-1 1,-1 12 559,-2 3 1,1 5-456,-6 4-235,-1 4-101,-4 5 0,-1-3 30,-4-1 0,2-6-92,-7 1 0,6-9-204,-6-5 1,7-9-269,-2-5-61,4-10 0,1-4 99,0-10 1,8-9-269,6-10 1,2-9-168,7-5 495,-5 3 1,7 1 163,-6 5 1,5 2-119,-6 4 0,1 4 594,-4 9 1,-1 4-228,0 6 0,-1 8 620,-4 6 1,-2 7-85,-7 7 251,0 0-396,-7 7-181,-7 2 1,-8 0-229,-7 1 315,1-6-422,0 3 0,-1-4-394,1-2 0,-1 1-104,1-11 1,-2-2-1286,-3-7 1797,3-4 0,-11-6 0,4 0 0</inkml:trace>
  <inkml:trace contextRef="#ctx0" brushRef="#br1">18725 583 8384,'-41'11'-187,"3"3"0,-3 10-414,3 0 0,-3 4 1289,-1 5 1,0 5-270,5 9 0,2 4-122,6 6 0,9 1-18,6 4 0,6-2-201,8 6 1,14-6 74,10 2 0,17-4-244,16-1 1,-27-29-1,1-2-669,2-2 0,0-1 760,5 2 0,0-2 0,26 11 0,-27-14 0,1-2 0,2-1 0,-1 0 0,2-2 0,0 0 0</inkml:trace>
  <inkml:trace contextRef="#ctx0" brushRef="#br1">21199 611 8012,'5'10'578,"0"-1"-289,-1 1-60,3-2 0,1 4 220,6-2 1,0 4-277,0 5 1,-4-2-202,-1 7 0,-1 1 173,2 8 1,1 4 16,-7 5 1,1-2 68,-5 3 0,0-4 158,0 8 0,-2-2-215,-2-3-213,-10 1-232,-2 6 0,-11 1-227,3 7 1,-4 11 38,-5 3 1,12-33 0,-3 0 458,-3 0 0,-3 0 0,-2 1 0,-2 1 0,-4 3 0,-1-1 0,-3 1 0,0 0 0,-4-1 0</inkml:trace>
  <inkml:trace contextRef="#ctx0" brushRef="#br1">19038 1834 8236,'-5'9'110,"1"1"0,-6-1 62,5 6 1,-4-1-126,4 0 1,0 0 155,5 0 1,2 5-95,3 0 0,3 0 49,6-4 1,2-8-244,3-2 1,4-5 378,10-5-142,4-2 0,7-9-46,3-3 0,4-8-175,6-6 1,9 0-625,-29 18 1,2 1 671,0 3 0,1 0 0,7-1 0,1 0 12,-5 5 0,-1 0 1,29-4-171,-14 11 1,-11 2 96,-4 2 1,-5 9-99,-9 6 1,-4 6 122,0-1 0,-5 3 66,4 1 0,-4 1 447,5-1-279,-7 1 0,4 4 707,-7 0 1,0-5-723,1-4-7,-1-7 0,0 4 126,0-7 1,5-6-139,0-3 1,6-4-187,-1-1 1,3-8-157,1-6 146,7-6 21,-5-9 1,6 1-100,-2-1-46,-4 1-395,11 0 684,-11-1 0,11 7-120,-3 3 1,3 8 162,1 1 20,-5 7-143,4-3 13,-11 6 24,5 0-3,-13 6-23,5 2 11,-12 6-4,6-6 0,-12 5 601,1-4-813,-1-2-12,-1-1 193,5-6-252,-5 0-51,6-6 293,0-8-62,0-9-906,1-5 403,-1 0 222,0-7 334,0 5 0,7-11 0,1 4 0</inkml:trace>
  <inkml:trace contextRef="#ctx0" brushRef="#br1">17773 1109 8229,'0'-14'-353,"0"-2"400,0-3 0,0 2-16,0-7-1,0 0 1,0-3 49,0 4 0,0-4-123,0 3 0,0-1 185,0 1 1,-7-1 3,-2 6 1,-4 0 180,-1 5-219,0 6 0,0-3 43,-1 6 1,1 0-14,0 5 0,0 0-124,-1 0 1,1 7 76,0 2 1,1 8-70,4 2 1,-4 8 36,4 2 1,1 1-20,-2 8 1,7-5-8,-2 5 0,4-7-106,1 2 0,0-7-65,0-3 1,1-7 107,4-2 0,-2-1-129,7-8 0,1 0 94,8-5 1,-2-7-84,7-2 0,-5-9 86,5-1 0,-1-6-207,6 1 0,-1-2-51,1-3 0,-6 2 42,1 4 1,-8 2 347,-2 7 0,0 6-151,-4 3 1,-4 7 245,-1 7 1,-4 10-90,-1 19 1,0 8 74,0 16 0,-6 2-336,-3 7 0,5-29 0,0 0 351,-1 3 0,0 0 0,3 0 0,1-1 31,-1-1 1,-1-1 0,-3 35-255,1-10 0,-1-4 278,1-6 1,2-11-82,-6-4 0,-1-10 73,-4-4 1,0-6-91,-1-7 1,1-8 176,0-2 0,-2-3 271,-3-2 1,2-8-555,-7-6 1,7-7 311,-2-7 0,3-2-240,2-4 1,6-2 92,3-7 1,4 1-39,1-1 1,7 1-18,8-1 1,7-6-21,11-3 0,6 1-438,14-1 1,0 6 309,-20 22 1,1 1 0,30-21-837,3 1 0,-6 2 118,-8 3 739,-11 3 0,-2 10 0,-10 3 0,-8 3 0,-8 0 0</inkml:trace>
  <inkml:trace contextRef="#ctx0" brushRef="#br1">17943 2403 8237,'-6'-15'1567,"4"7"-1463,-4 8 1,4 15-87,-2 8 0,2 12 57,-3 8 1,-3 7-129,-1 12 0,-8 1-296,-2 3 1,-7 4 114,3-4 1,2-7-179,2-2 339,-3-10 1,11-4-999,-3-10 676,3-3 0,1-10-415,1-5 810,6-14 0,-10-15 0,5-8 0</inkml:trace>
  <inkml:trace contextRef="#ctx0" brushRef="#br1">17673 2943 8237,'0'-14'-553,"0"6"1,0 5 1114,0 12 1,0 13-104,0 16 0,0 9 87,0 6 1,0 8-223,0 5 1,0 2-266,0-1 1,5-10 221,0-10 1,7-6-156,2-8-64,1-6 1,16-14-571,-2-4 347,9-9-165,-8-8 0,9-12-495,-6-4 1,-6-3 393,-8-1 427,-3 6 0,-8-5 0,-2 5 0</inkml:trace>
  <inkml:trace contextRef="#ctx0" brushRef="#br1">17460 3938 8186,'-21'0'0,"5"-6"0,-2-4 0,2-4 0,2-5 1154,-1 10-656,7-10 0,1 17-418,2-3 1,2 5 31,-7 5 0,5 11-268,-4 12 109,-1 7 0,-9 9 113,1 4 0,-1 1-64,4 3 1,3-5-129,2-9 68,-2-3 1,10-8-116,-3-4 0,10-9-26,4-9 0,9-3-81,1-2 0,6-13 111,-1-6 0,1-12-203,-1-7 1,3-3 94,-4-2 1,4 2 87,2 3 1,-7 0 97,-3 10 1,-4 4 122,0 14 1,-3 6-16,-2 8 0,-4 11 260,-6 8 1,0 15 241,0 5 1,0 9-263,0 0 0,0-3-14,0-1 0,0-6-33,0-4 0,2-5-389,2-9 138,4-3 1,2-14-129,-1-2 1,2-11-372,8-8 1,-3-12 539,3-7 0,-3-6 0,-2 2 0</inkml:trace>
  <inkml:trace contextRef="#ctx0" brushRef="#br1">17815 4023 8186,'-14'-8'719,"-6"2"1,4 6-250,-3 0 37,-3 0-162,6 6 1,-5 10-216,7 13-122,0 5 176,0 9 0,6-2-171,3-3 3,-3 3 1,8-11-185,0 3 0,8-9 59,11-5-149,3-3 0,8-8-593,3-4 0,2-4 242,3-4 0,-3-11-968,-7-8 1577,1-4 0,-1-8 0,0-1 0</inkml:trace>
  <inkml:trace contextRef="#ctx0" brushRef="#br1">17957 4066 8139,'-9'0'332,"-1"0"635,7 0-696,-3 0 0,8 0-31,2 0 0,4 0-609,6 0 178,1-6 165,5 4-1390,-4-11 682,5 12 328,-1-12 106,-10 5 0,9-1-75,-10-1 0,-3 1 375,-1-5 0,3-1 0,0 1 0</inkml:trace>
  <inkml:trace contextRef="#ctx0" brushRef="#br1">18085 3895 8127,'-9'13'118,"-1"6"1,3 6 178,-3 4 1,-3 5 77,4 4 1,3 2 157,1-2 1,3 1-460,2-6-30,0 7 52,0-10 1,0-2-287,0-9 90,7 3-726,1-6 1,6 3 239,0-9 291,-6-4 1,3-8-303,-6-2 1,4-6 348,-4-9 0,4 2 248,-4-7 0,0-6 0,-5-6 0</inkml:trace>
  <inkml:trace contextRef="#ctx0" brushRef="#br1">18142 3810 8126,'13'-27'0,"-4"3"418,4 10 40,-11 8-165,10 6 0,-5 3 247,2 7 1,-3 5-685,-6 14 29,0 6-94,0 1 1,-1 2-100,-4 0 1,-3-7 195,-6 2 1,4-3-1,1-1 0,6-12-60,-2-3-87,3-9 1,2 0 18,0-10 0,2-9-74,3-10 0,4-3-113,10-1 134,-3 6 276,5 1 0,-7 7 99,0 0 0,0 6-42,0 3 1,-4 5 244,-1 5 1,-5 5-109,0 8 0,-2 6 99,-2 9 0,0-1 613,0 6-539,0-7 0,-2 4-92,-2-6 1,2-1-204,-3 0-196,4-5 0,1-3-766,0-6 155,0-6 150,0-1 0,4-14 258,1-2 0,5-12 344,-6-7 0,7-1 0,-3-12 0,7 5 0</inkml:trace>
  <inkml:trace contextRef="#ctx0" brushRef="#br1">18398 3924 8126,'7'-8'0,"-6"9"228,4 14 0,-5 7 390,-5 11 0,2 2 335,-7 3-459,7 3-158,-3-11 1,6 6 1,0-3-99,0-9-192,0 9 1,6-22-110,4 3 1,4-9 138,5 0 0,-3-5-89,3-5 0,1-9 291,-1-10-1019,6-9 490,-2-3 0,0-9-1172,1-2 950,-7 3 0,9-4-144,-7 10 0,-2 8 616,-8 7 0,4 5 0,-5-2 0</inkml:trace>
  <inkml:trace contextRef="#ctx0" brushRef="#br1">18768 4009 8097,'0'-14'0,"0"0"-126,0-1 1,0 1-190,0 0 0,0 4 562,0 1 0,0 7 553,0 2 0,-2 8-51,-2 11-453,-4 10-126,-7 1 0,1 11 171,0-3-105,0-4-103,6 1 1,2-6-59,6-1 0,0-6-143,0-3-330,6-3 0,2-3 169,6-4 1,-1-9-197,-4-9 1,4-6-261,-4-4 353,4-3 119,1-6 1,5-1-280,0 1 373,-6 6 0,-1 1-12,-2 7-71,2 0 534,3 6-207,-8 14 1,0 7 48,-7 15 1,0-2 173,0 7 1,0-3-423,0-2 27,0-6 0,5 4 138,-1-7-541,1 0 236,1-12-378,-4 0 93,4-7 0,-1-7 499,0-2 0,-1-10 0,-4-3 0</inkml:trace>
  <inkml:trace contextRef="#ctx0" brushRef="#br1">18910 4080 8097,'-8'-14'-317,"3"0"79,4 6 1570,1-5-806,0 5 1,1 0-142,4 4 1,5-3-195,9 3 1,0-8-235,9 3 0,-3-4-422,8-1 1,2-2-891,-2-3 947,-6 4 1,-2-4-337,-6 9 267,0-2 26,-11 4 451,-1 0 0,-20-5 0,-3 5 0</inkml:trace>
  <inkml:trace contextRef="#ctx0" brushRef="#br1">19052 3796 8096,'0'14'128,"0"0"1,-1 7 316,-4 2 0,3 6-215,-2 4 1,2 3 29,2 7 0,-5-5-156,1 0 1,-1-5-212,5 5 1,0-6-114,0 1 189,0-3 0,0-8 164,0-3-988,6 3 387,-4-13-701,10 10 773,-4-17 0,2 3 61,-1-10 0,-4-9 335,4-10 0,-5-9 0,2-4 0,-6-5 0</inkml:trace>
  <inkml:trace contextRef="#ctx0" brushRef="#br1">19166 3725 8091,'14'-29'-419,"-1"2"349,-4 4 1,-1 9 861,-3 9-387,-3 3 1,4 9-150,-6 2 1,0 10-79,0 5 0,-5 2-382,0 3 101,-6-1 85,10 1 0,-10 4-192,6 0 114,-6-6-63,9-6 1,-4-7-425,6 0 408,0 0 1,6-6-164,4-3 0,-2-10 114,1-4 0,1-9-65,4-1 371,0 0 33,0 5-308,0 6 556,1 2-245,-7 6 0,-1 0 635,-2 0-523,-3 13 1,4-2 30,-6 12 0,-5 1 41,1 4 0,-6 2-25,5 4 0,-4-4-55,4 3 0,-4-3-543,4-2 175,0 1-204,5-1 1,-4-6-792,-1-3 825,0-3-370,5-8 686,6-2 0,2-12 0,6-2 0</inkml:trace>
  <inkml:trace contextRef="#ctx0" brushRef="#br1">19379 4023 8800,'0'21'560,"0"-4"-278,0 7 0,0 0-42,0 4 0,0 0 14,0 1 1,0-5-245,0-1 26,0-5 32,0 2 1,2-7-339,3-4 138,-4 4 7,12-12 0,-5-1 181,6-9-240,-6-10 0,4-3-236,-2-7 1,3-5 81,1-4 1,-2 2-142,-2-2 0,1 6 108,-6-1 236,-1 3-12,-4 8 0,-6 1 299,-3 7-141,-4 6 78,-1 2 1,-5 6 65,0 0 1,-5 12 14,5 7 1,0 7 168,5 2 0,0 0-239,0 1 1,6 4-58,3 0 1,3-4-960,2-6 617,0 1 0,2-2-75,3-3 374,3-9 0,12 2 0,2-4 0</inkml:trace>
  <inkml:trace contextRef="#ctx0" brushRef="#br1">19763 3895 8035,'14'0'151,"1"0"1,-8 2 261,-2 3 1,-3 9-54,-2 10 1,-2 2 230,-3 3 0,2-1-395,-6 1 0,4-2-326,-4-4 1,5 3-324,0-8 301,2-5 103,2 0 1,2-12-189,2 4 118,-2-10 0,11-3-650,1-18 509,2 2 0,6-17-127,-3 3 1,-2 2-93,7-2 1,-7 6 287,2-1 0,-3 3 194,-2 1 0,0 9 330,1 6-236,-1-1-72,-6 14 0,4 2 1364,-2 14-673,-4 5-169,0 21 0,-6-1 210,0 12 0,-6-5-551,-3 5 0,-4-4-572,-1 4 0,0-6 366,-1 1 0,1-3 0,0-1 0</inkml:trace>
  <inkml:trace contextRef="#ctx0" brushRef="#br1">5943 1152 7976,'-22'-35'203,"3"5"70,10-3 0,-4 3 129,4 1-171,2 7-59,1 1 1,5 9 55,-4 2 32,-3 4 1,-8 19-346,-3 6 1,2 11 122,-7 3 0,2 11 36,-2-1 1,-1 7 71,6-2 0,0 5-6,5-1 0,4-3-148,1-1 0,6-6 202,-2-4-151,3-3 0,9-13-22,2-3 0,4-5-2,1-4 1,2-4-274,3-6 0,3-12 88,6-7 0,1-13-148,-1-6 1,5-14-545,1-5 410,5-9 1,-10 7 109,-1-2 0,0-7-35,-4 1 1,-3-2 257,-2 12 0,-8 5-77,-2 14 0,-6 10 672,2 9-420,-3 3 0,-9 22 508,-2 13 0,-4 21-102,-1 17 0,1 1 127,4 8 0,-2-1-436,6 1 0,0-2 85,5-8 0,0 0-601,0-4 0,2-9 395,3-10 1,7-11-967,7-8 1,7-6 433,-3-8 1,2-13 495,-1-6 0,9-6 0,-3-3 0</inkml:trace>
  <inkml:trace contextRef="#ctx0" brushRef="#br1">6299 1066 8153,'8'7'193,"0"-4"-96,-4 6 0,0-4 155,5 4 1,-1 1-431,1 4 0,4 0 169,-3 1 1,1-1 8,-2 0 0,-3 0 0,-6 0 0</inkml:trace>
  <inkml:trace contextRef="#ctx0" brushRef="#br1">6342 1336 8108,'0'8'0,"0"5"148,0-4 0,4-1 339,1 2 1,6-6-295,-1 6 1,7-5-176,2 4 0,6-4-18,-1 4 0,3 1 0,1 4 0</inkml:trace>
  <inkml:trace contextRef="#ctx0" brushRef="#br1">7436 967 8128,'-14'-8'0,"0"1"-855,0 7 483,-1 0 0,1 4 1055,0 5-410,0 1 1,0 16-61,-1-2 1,3 3-144,2 1 1,-1-4 11,6 0 0,-1-5-47,1 4 0,4-5-145,-4 1 0,3-8-7,2-2 0,7-5-104,2 0 0,-1-5 67,2-9 0,-1-1-168,5-13 0,5 1 25,0-6 1,5 1 210,-5-1 1,0 1 85,-5 0 0,3 5 0,-2 5-22,2 2 1,-11 9 181,4 7 1,-4 13 304,-6 11 1,0 4-116,0 5 1,0 4 96,0 5 1,0-1-247,0-3 1,7-3 33,2-7 0,5-5-667,5-4 0,2-10 245,2-4 1,4-7-869,-3-7 1055,3-7 0,8-19 0,1-1 0</inkml:trace>
  <inkml:trace contextRef="#ctx0" brushRef="#br1">7834 839 8128,'-14'23'328,"0"1"0,-2 0-54,-3 4 1,3 2-1,-3 3 1,-1 2 70,1 3 1,2 2-92,7-7 0,4 0-269,6-5 0,0-4 92,0 0 1,8-8-613,6-2 1,2-6 46,7-8 0,1-2-198,5-3 1,-6-4 248,1-10 1,-5 2 436,5-7 0,-7-6 0,4-6 0</inkml:trace>
  <inkml:trace contextRef="#ctx0" brushRef="#br1">7820 1009 8128,'2'8'-608,"3"-3"0,2-3 1234,8-2 1,0 0-273,4 0 1,2-5-510,3 0 1,2-6 11,-2 2 1,1-4-118,-1-1 1,-3 1-66,-7 4 0,-5-2-89,1 6 0,-7-2 414,2 3 0,-10-4 0,-3-6 0</inkml:trace>
  <inkml:trace contextRef="#ctx0" brushRef="#br1">7934 768 8128,'0'14'-150,"0"0"267,0 0 0,0 7 55,0 3 1,0 9 66,0 5 1,0 3-37,0 1 1,0-4-68,0 0 1,-5-1-168,0 0 1,1-2 38,4-6 0,1-3-231,4-2 0,-2-3-362,7-7 1,-6-6 296,6-3 0,-1-10-590,6-5 878,5-15 0,-4-5 0,4-13 0</inkml:trace>
  <inkml:trace contextRef="#ctx0" brushRef="#br1">8147 640 8128,'8'6'747,"-2"4"-509,-6 8 0,0 5-182,0 5 0,0 0-256,0 1 0,0-2 176,0-4 1,-4 3-405,-1-7 351,0 0 1,7-11-25,3-4 1,2-2 112,8-2 0,-1-6-194,0-4 1,-1-3-22,-4-1 1,4 6 132,-4 4 69,4 2 1,-5 10 21,-3 6 1,-4 7 177,-1 7 1,-6 2-131,-4 3 0,-2-3 128,-2 3 1,4 2-34,1-2 1,4-4 286,-5-6 0,7-5 167,-2 1-317,4-3 0,2-8-264,4-4 0,-2-2-250,7-2 0,-1-6-137,6-4 1,0-4 170,4-5 179,-3-3 0,5-7 0,-7 1 0</inkml:trace>
  <inkml:trace contextRef="#ctx0" brushRef="#br1">8474 867 8185,'0'-14'-776,"0"6"1,2 2 782,3 6 0,-4 3 607,4 6 0,-4 9-191,-1 15-265,7 3 1,-6 2 164,4 0 1,-3-2-129,-2 2 0,1-4-149,4-11 0,-2 2 266,7-6-390,-1-6 1,5-7 97,1-6 0,-6-3 35,0-6 1,3-7-147,6-12 1,-2-2-205,3-4 1,2-2-559,-2-7 1,0 7 63,-5 3 789,-6 9 0,4-3 0,-4 5 0</inkml:trace>
  <inkml:trace contextRef="#ctx0" brushRef="#br1">8901 967 8097,'0'-21'-1138,"0"4"870,0-7 459,-7 7 1,0-2 140,-8 9 0,0 6-86,-4 8 1,1 11-74,-6 8 1,6 10-1,-6 5 1,6-1 49,-1 1 1,10-7-33,4 2 1,4-4-158,1-6-99,0 4 0,6-13-223,3 1 1,6-7 85,4-8 1,-2-7-54,7-2 1,-7-10-74,2-5 1,2-3 78,-2-1 0,0 6 299,-5 3 1,-5 3-293,1 2 388,-7 6 0,5 2 124,-4 6 0,-2 6 126,3 3 0,-4 10-108,-1 5 0,0-2-127,0 2 1,0-7-503,0 2 1,0-3 82,0-2-347,0-6 419,7-2 1,-4-12-717,6-3 902,-5-10 0,8-3 0,-4-7 0</inkml:trace>
  <inkml:trace contextRef="#ctx0" brushRef="#br1">8958 896 8062,'14'8'-62,"0"-4"0,5-2 793,0-2-660,6-6 0,-4-2-542,2-7 380,4 1 1,-9 0-436,5 0 1,-10 1-80,1 4 115,-9-4 490,1 11 0,-18-10 0,-4 4 0</inkml:trace>
  <inkml:trace contextRef="#ctx0" brushRef="#br1">9014 782 8062,'0'14'0,"0"0"0,2 7 23,3 3 1,-4 4 192,4 5 1,-3 3 129,-2 7 1,0-5-674,0 0 0,0-6 209,0 1 0,4-5-349,1-4 362,0 3 1,-3-13-841,2 0 524,-2-6 421,10-14 0,-10-8 0,4-9 0</inkml:trace>
  <inkml:trace contextRef="#ctx0" brushRef="#br1">9214 611 8062,'14'0'15,"-6"0"0,-2 11 38,-6 4 1,0 8 92,0 1 0,-2 3-54,-2 1 1,-3 2-161,-2 3 0,-7-1 84,7 6 1,-6-8-180,11-2 0,-1-6 89,5-7-242,0-7 1,1-2 96,4-6 1,3-5 64,6 0 1,1-6 75,-1 2 1,0-2-23,0 1 1,0 4 339,1 6-248,-1 0 0,-2 2 364,-2 2 1,-4 6-142,-6 9 0,0 1 348,0 4 1,-4 3-206,-1-3 0,-6 2-161,1 3 0,2-5-79,-1-1 1,1-4-153,-1 5 0,-3-7-634,8 2 0,-1-8 79,5-1 589,0-7 0,0 3 0</inkml:trace>
  <inkml:trace contextRef="#ctx0" brushRef="#br1">9469 938 8062,'8'7'585,"-3"2"0,-3 5-90,-2 5 0,-5 3-39,0 7 0,0-1-204,5 1 0,0-2-12,0-4 1,0 2-432,0-6 285,0-6-347,7 0 1,1-18 204,6 0 0,0-12-200,0-7 0,1-7-112,-1-3 1,-5-5-207,1 1 0,-6 2 226,6-2 1,-7 6 86,2-1 0,-5 9 285,-5 5 0,2 5-128,-7 5 1,1 2 156,-5 7 0,-5 10-42,0 9 1,-5 4 8,5 15 1,0-6-34,5 1 0,1-4-130,4-6 1,3 3-341,6-8 0,0 1 171,0-4 1,6-3 303,3-2 0,4-4 0,1-6 0</inkml:trace>
  <inkml:trace contextRef="#ctx0" brushRef="#br1">9683 853 8029,'12'2'479,"-2"2"1,1 11-52,-6 8 1,-1 4-56,-4 2 0,0 4-144,0 0 1,0 0-185,0-5 0,-4-1 196,-1-3-280,0 3 76,5-18 1,-1 9-497,-4-14 440,3 7 1,-4-15-537,6-1 0,5-12 273,-1-7 0,6-4-161,-5-6 0,6-2 161,-2-7 0,-1 5-225,2 1 0,1 5 265,8-1 1,-4 8 310,4 1 0,3 8 42,2 2 0,-2 1 410,2 8 1,0 1 26,4 4 1,-4 6-247,-1 3 0,-7 10 749,-2 5 1,-1 9 26,-8 5-513,6-3-239,-10 6 1,6-6 102,-7 3-1136,0 3 136,0-11-18,0 11 0,0-11-1799,0 3 2388,0-3 0,-7-2 0,0 1 0</inkml:trace>
  <inkml:trace contextRef="#ctx0" brushRef="#br1">11204 768 9385,'6'20'122,"1"4"-2,2 9-30,4 10 1,-7-2-280,4 6 132,2-12 0,-2 11 168,9-13-306,-4-6 151,12-7 0,-9-7-103,5-4 0,-5-4 55,1-10 0,0-4 348,-5-10 0,2-9-148,-12-10 0,1-3-51,-5-2 1,0 0-74,0 1 0,-1 1-136,-4 3 0,-3 8-64,-6 6 0,-7 13-311,-3 1 1,-2 9-57,-3 6 0,1 9 263,-1 9 1,1 15 319,-1 5 0,7 9 0,2-1 0</inkml:trace>
  <inkml:trace contextRef="#ctx0" brushRef="#br1">11389 1251 8131,'-14'21'-298,"-1"-6"1,3 12 403,2-3-91,-2 3 62,4 8 0,0-5 155,3 3 1,4-5-170,1-4-48,0 3 1,6-13-3,3 0 1,4-8-112,1-10 1,0-6 87,1-9 0,4-9-7,0-10 1,0-2-135,-5 3 153,0 2 0,-5 8-432,1 3 131,-7-3-40,3 12 235,-6 0 1,-6 17-421,-3 12 524,-10 7 0,-3 13 0,-7 3 0</inkml:trace>
  <inkml:trace contextRef="#ctx0" brushRef="#br1">11403 1905 8087,'0'21'0,"-2"1"-316,-2 6 1,2 1 76,-3-1 1,4-1 723,1-4 0,0 3-268,0-7 1,6 3-282,4-8 0,2 2 17,3-11 1,3-9-185,1-10 1,7-9-45,-3-15 1,4-7 185,2-11 0,4-8-298,0-2 0,0-4 0,-4-1 1</inkml:trace>
  <inkml:trace contextRef="#ctx0" brushRef="#br1">12086 853 8084,'0'-8'-153,"0"2"0,-7 14 86,-2 6 0,-4 6 474,-1 9-230,6-1 1,-3 1-122,6-1 1,-4-1-58,4-3 0,0-4-12,5-6 0,7-6-3,2-3 0,4-3 40,1-2 1,-1-2-94,-4-3 1,4-3-169,-4-6 1,-1-5 150,1 0 0,-1-4 41,2 4 0,-4-5-71,-6 5 1,0 0-111,0 5-152,0 6 169,-6 2 209,-2 6 0,-13 12 0,-1 4 0</inkml:trace>
  <inkml:trace contextRef="#ctx0" brushRef="#br1">12100 1407 8084,'-10'21'-111,"1"3"0,1 3-156,-2 1 1,-1-4 471,7-1 1,-1-5 445,5 1 1,0-4-625,0 0 1,0-6-1,0 1 1,1-2-168,4 1 1,2 4 99,2-4 1,2-1-126,-6 1 8,6 1-61,-3 4 0,1-1-44,1-4 169,-7-2 117,3-7-81,-6 0-130,0-7 0,-5-5 187,1-7 0,-7 0 0,3 5 0</inkml:trace>
  <inkml:trace contextRef="#ctx0" brushRef="#br1">11517 1507 8074,'0'8'-554,"1"3"351,4-6 1,-2 1 737,7-1 0,4-4-209,5 4 0,8-3-291,1-2 1,1 0 31,4 0 0,-2 0-477,3 0 1,-9-5 31,3 0 1,-9 0-630,0 5 512,-3 0 495,-2 0 0,-6-6 0,-2-2 0</inkml:trace>
  <inkml:trace contextRef="#ctx0" brushRef="#br1">11744 1422 8074,'10'-8'-366,"-1"3"0,1 3 414,4 2 0,0 0-16,0 0 1,5 0 620,0 0 0,5 0-187,-5 0 0,0 5-265,-5 0 0,0 4-14,1-4 0,-1 5 182,0-6-292,-6 7 0,-2-1-198,-6 9 1,-6 3-49,-4 6 1,-13 1 95,-6-1 1,-9 5-670,0 1 0,-3 3 742,-1-3 0,-1 5 0,0-3 0</inkml:trace>
  <inkml:trace contextRef="#ctx0" brushRef="#br1">10920 967 8357,'-15'8'0,"1"3"-99,0-7 0,5 7-14,-1-1 1,2 10 0,-3 9 537,2 7 1,4 7-438,-5 4 1,3 15 40,-3 9 0,-1 8-182,6-3 1,0-36 0,1 0 218,-1 36 0,0 0-94,5-5 0,11-1 93,4-4 0,10-4-408,3-10 0,9-5-108,10-9 451,16-10 0,10-4 0,-31-15 0,1-1 0,0 1 0,-1 0 0,1 0 0,0 1 0</inkml:trace>
  <inkml:trace contextRef="#ctx0" brushRef="#br1">12683 839 8088,'8'14'158,"-4"0"1,4 7-2,2 2 0,2 11 204,3 4 1,-1 4-315,0 6 1,0 4 94,0 9 1,-1-1-347,-3 7 1,-4-1 279,-6 5 1,0 0-478,0 0 0,-8 0 338,-6 0 1,-7 0-400,-7 1 1,-7 0 246,16-34 1,0 0 214,-22 28 0,18-29 0,0-1 0,-23 27 0,24-30 0,-1 1 0,-2-2 0,-1-1 0,-28 29 0</inkml:trace>
  <inkml:trace contextRef="#ctx0" brushRef="#br1">9427 1706 8033,'-21'-14'-197,"-1"0"-97,-6-1 0,6 3 1,3 2 482,3 5 0,-3 5-23,0 5 1,0 9 52,5 10 0,4 9-196,1 5 1,6 3-37,-2 2 1,5-2 37,5-3 1,4-3-40,10-7 1,3-6-91,7-3 1,2-8 108,-2-1 0,5-7-35,-10 2 1,5-9 22,-11 0 0,1-3 28,-4 3 5,-7 2 1,-2 2-43,-6 10 0,-2 4 41,-2 5 1,-4 8-30,-7 6 0,0-2 31,-4-7 0,3 1-21,-3-6 0,3-6-5,2-8 0,0-4-99,-1-1 0,1-11-163,0-3 1,6-16-76,3-3 1,4-11 114,1-4 0,1-1-11,4 2 0,1 1 232,4-6 0,3 8 0,-4 1 0,4 7 0,1 7 0,2 1 0,3-1 0,-8 7 9,3 3 1,-3 5-10,3 5 0,0-2 364,1 6 1,-1 2-146,0 7 0,-4 0 56,-1 5 0,-4 5-46,4 5 1,-6 6-12,2-1 1,-5 3-137,-5 1 1,-1 6-142,-3-1 1,-4-5 132,4-4 1,1-7-177,-2 2 1,7-8-281,-2-1 167,-3-7 52,7 3 1,-4-11 118,10 1 1,1-7-75,4 1 1,2 4 58,-2 1 1,2 4-5,3 1 0,-1 1-6,0 4 1,-5 3 4,1 6 1,-2 5-6,1 0 1,2 5 12,-6-5 0,1 4-74,-1-4 1,-3-5 70,2-4 1,0-7-40,0 2 0,-2-10 98,3-4 0,1-10 0,-1-5 0,1-4 0,-1-6 0,-4 4 0,12-11 0,-5 5 0</inkml:trace>
  <inkml:trace contextRef="#ctx0" brushRef="#br1">9711 1734 8061,'0'-22'0,"0"6"0,0 7-230,0 6 1,-6-3 207,-4 6 0,2 6 151,-1 3 0,0 4 13,-6 1 0,3 0-32,2 1 1,-1 4 98,6 0-94,-6-1 0,10-3-201,-4-1 1,3-5 60,2 1 1,7-7-201,2 2 1,4-4 7,1-1 1,0 0-3,1 0 1,-1 0 146,0 0 1,5 0-22,0 0 1,5 7 48,-5 2 0,-1 5-32,-3 5 0,-3 5 162,-2 9 1,1 4-73,-6 5 1,-1 1 193,-4-1 0,0-4 3,0 0 0,0-1 21,0 1 0,0-4-145,0-5 1,-4-7 58,-1-3-275,-6-3 227,3-2 1,-6-8-387,-1-6 0,6-6 118,0-8 1,4-5-720,-5 0 889,7-13 0,-10 8 0,6-10 0</inkml:trace>
  <inkml:trace contextRef="#ctx0" brushRef="#br1">9868 1692 8076,'7'16'-529,"-2"3"0,-3 1 855,-2 4 0,0 3-14,0-4 0,0 9-376,0 1 0,-2-5 129,-3-4 1,4-6-213,-4 1 203,4-4-141,1 0 57,0-8 0,0-8-176,0-13 1,4-2-142,1-8 0,1 0 131,-1-4 1,-3 0-79,2-1 0,3 1 292,-3-1 0,3 7-31,-2 3 1,-2 3 30,6 2 0,-6 6 642,10 2-435,-5 6 0,4 6 172,-2 4 1,1 2-123,-6 3 1,4-1-61,-4 0 0,1 0 142,-1 0-300,-3 1 31,4-1-390,-6-6 159,0-2-27,0-6 0,0-6-95,0-4 0,2-2 86,2-3 0,-2-3 76,3-1 1,-2 1-53,1 9 153,-2-4 3,11 12 0,-7-4 157,3 10 0,3 2-111,-8 8 0,1 5 153,-5 4 1,2 1-191,2-1 1,-2-4 39,3-5 0,-4-1-282,-1 0 0,2-6-69,3-3 116,-4-4 0,10-7 36,-6-4 167,0-9 0,1-3 0,2-6 0</inkml:trace>
  <inkml:trace contextRef="#ctx0" brushRef="#br1">10180 1734 8076,'0'15'-407,"0"-1"0,-4 5 344,-1 0 0,0 0 406,5-5 1,0 0-268,0 0 0,0 1 73,0-1-262,0-6 143,6 4 0,-2-10-60,5 3 0,-6-5 109,2-5 0,1 2-230,-1-7 56,0 7-174,-5-3-25,0 6 173,0 0-36,0-7 0,-2 4 111,-3-6 1,2 4-218,-6-4 0,6-2 101,-2-8 0,-1 3 162,1-3 0,-5-3 0,6-2 0,-3 2 0,3-2 0,2 5 0,-3-4 0,-1 5 0,1-1 0,0 3-113,5 2 0,0 5 113,0-1 0,2 7 225,3-2 0,-2 4-37,6 1 0,1 0 43,4 0 1,0 0-30,1 0 1,-1 0-72,0 0 1,-5 0-79,1 0 0,-5 1-119,4 4 0,-6-2 71,2 7 0,-3-1 51,-2 5 0,0 1-161,0-1 1,-5-5 123,0 1 0,-1-2-248,1 1 116,4 4-72,-12-12 0,11 7-141,-2-3 236,2-3-214,2 4 143,6-6 135,2 0 1,5 6-65,-4 4 0,2 2 163,-6 3 0,5-1-62,-6 0 0,1 5 21,-5 0 1,0 5-33,0-5 0,0 1 12,0-1 0,2-8-192,2 3 180,-2-9 0,4 1 0,-6-6 0</inkml:trace>
  <inkml:trace contextRef="#ctx0" brushRef="#br1">10422 1720 8076,'0'-8'-665,"0"0"531,0 4 1,-2 2 734,-2-3-127,2 4-468,-10 7 0,8 2-70,-5 6 0,6-4 101,-2-1 1,3 1-82,2 4 1,0 0 92,0 0-224,0 0 227,0 1-243,0-1 141,7-6 1,-1-8 30,4-10 0,1-4-31,-7-5 1,7-3-4,-1-6 0,-2-2-80,1-4 1,-1-2 60,2-7 0,1 2-49,-7 3 1,1-1 65,-5 6 0,0-5-9,0 5 1,0 0 30,0 4 1,0 1-1,0-1 1,-5 7 215,1 3 0,-6 3-75,5 2 1,-1 2 572,1 2-244,4-3 63,-6 12-377,7-5 1,0 13-39,0 8 1,2 2 82,3 11 0,-4-1-47,4 11 1,-3 6-66,-2 9 0,1 2-133,4 2 0,-2-8-416,7-7 0,1-2 222,8-12 0,3-2-973,6-12 1244,1-6 0,-1-2 0,1-6 0</inkml:trace>
  <inkml:trace contextRef="#ctx0" brushRef="#br1">9839 2445 7211,'0'22'-182,"2"7"610,2-1 1,3 2-170,2 8 0,4-2-148,-4 2 0,4-3-111,1-6 1,-1-7 102,-4-3 1,4-5-285,-4-5 1,-1-2 83,2-7 0,-7-4-60,2-5 0,1-8-13,-1-17 0,1-7-170,-1-6 0,-2 0 130,6 4 0,-5 5-95,0 0 1,3 8 304,-3 2 0,1-1 0,1 13 0,2-4 0</inkml:trace>
  <inkml:trace contextRef="#ctx0" brushRef="#br1">10038 2417 8151,'0'22'-434,"2"3"4,2-6 1,0 5 340,5-5 0,-4 0 219,4-5 158,1-6 1,4-2-84,0-6 1,0-6-51,1-4 0,-1-2-6,0-2 0,0-5-136,1 0 0,-3-5-16,-2 5 0,1 0-133,-7 5 0,6 0 115,-5-1 1,-1 6-291,-4-1 109,0 7 1,-1-3 75,-4 6 1,-3 0-44,-6 0 1,0 6 109,0 4 1,3-2 136,-4 1 1,6 1-4,-5 4 0,1 0 111,8 0 1,-4 0 192,4 1 0,0 4-126,5 0 0,2 1-286,3-1 1,-2-3 153,6 3 0,1-5-557,4-4 1,0-4 230,0-6 0,2-6-355,3-4 0,-3-11 75,3-7 485,-3-7 0,-2-1 0,0 1 0</inkml:trace>
  <inkml:trace contextRef="#ctx0" brushRef="#br1">10209 2047 8140,'0'16'-356,"0"3"1,0 1 1244,0 4-329,0 9-235,6-3 0,-3 8-377,7 0 0,-6-5 52,6 5 0,-7-5-5,2 5 0,1-6-99,-1 1 0,4-8-205,-4-1 1,6-7-331,-1 2 1,-2-4-4,1-6 50,-6-3 592,10-6 0,-12-6 0,6-2 0</inkml:trace>
  <inkml:trace contextRef="#ctx0" brushRef="#br1">10379 2175 8140,'8'6'-723,"-1"7"506,-7 6 0,0 8 550,0 1 0,0 1-118,0 4 0,0 2-145,0-2 1,0-2-98,0-7 1,6-2 112,3-3 1,-1-5-480,2 1 294,-1-1 1,5-14-7,1 0 0,-1-8 49,0-11 0,-4-3-173,-1-7 1,1-1 9,4-3 0,-5 2 84,1-7 1,-6 6 107,6-1 0,-5 3-61,4 2 0,-6 1 253,2 3 1,-3 8 11,-2 7-2,0 6 1,0 9-43,0 13 0,0 8 388,0 6 1,1 3-109,4 7 1,-2-2 28,7-3 0,-1 1-822,5-6 0,1 5 142,-1-4 238,6-8 0,2 1 0,7-5 0</inkml:trace>
  <inkml:trace contextRef="#ctx0" brushRef="#br1">24498 597 8027,'0'-9'280,"0"-1"157,0 7 0,1-3-200,4 6 1,-2 1-194,7 4 1,-7 3-392,1 6 298,-2 7 1,-2 1-217,0 6 0,-6 1-392,-4-1 1,-2 0 216,-3 1 0,-4-2 440,0-4 0,-6 11 0,3-4 0</inkml:trace>
  <inkml:trace contextRef="#ctx0" brushRef="#br1">24327 938 8027,'0'10'-1202,"0"-1"1363,0-6 0,2 4-12,2-7 0,4 0 120,6 0 0,7-7-87,3-2 0,7-5-174,2-5 0,5 3 95,-4-3 0,-3-2-50,-7 3 1,-4 5 82,-5 8-58,-8 4 1,-2 8 31,-10 8 1,-10 8-13,-14 15 1,-12 2-117,-11 12 0,-2 5-136,28-27 0,0 1 0,-1 0 1,0 0-47,-20 26 1,0-5 81,4 0 0,2-8-44,3-1 0,10-13-290,9-11 150,3-3 0,8-10-194,3-6 1,10-9 192,4-15 1,6-1 302,4-13 0,3 6 0,6-3 0</inkml:trace>
  <inkml:trace contextRef="#ctx0" brushRef="#br1">24327 1208 8027,'14'13'0,"-4"0"81,-1 15 0,-6-1 145,2 11 1,-3 0 34,-2 4 1,0-4-61,0 0 0,-5-3-225,0-2 0,0-1 87,5-13 1,0 0-628,0-5-50,0-6 125,0-2 0,0-7 195,0-4 0,0-8 294,0-6 0,7-19 0,1 0 0</inkml:trace>
  <inkml:trace contextRef="#ctx0" brushRef="#br1">24441 1237 8027,'9'6'0,"1"4"0,4-4 166,5-1 0,0-2-88,-5 2 0,0-4-228,0 4 0,1-4 77,-1-1-465,0-6 1,-6-2 150,-3-6 1,-4 0 386,-1 0 0,0-1 0,-6-5 0,-2-2 0</inkml:trace>
  <inkml:trace contextRef="#ctx0" brushRef="#br1">24611 881 8027,'15'7'0,"-1"1"318,0 6 0,0 5-36,0 0 1,-4 1 166,-1-1 1,-1-1-151,2 5 1,1-4-371,-6 5 0,-1-7 110,-4 2 0,0-3-165,0-2-223,0 1-283,0-8 444,0 0 1,0-9-119,0-3 0,7-4-155,2-10 1,5-8 145,5-6 1,-1-5-36,5 5 0,-4 0 108,5 4 0,-5 2 271,5 4 0,-1-3 47,6 8 0,-1 5 89,1 8 0,-6 4 57,1 1 1,-7 1 316,2 4 0,-4 3 2,-6 6 1,-3 5-173,-6 0 0,-3 6-266,-6-1 0,-2 3 62,-13 1 0,-4 5-150,-6 0 1,-4 7-29,5-2 0,-6 1-321,1-1 1,2 2-125,-2-7 0,8-1-89,1-9 274,1-9 1,12-7 93,-3-7 1,10-2 26,4-3 1,10-9-10,4-9 0,5-4 149,5-2 1,3 1-48,7-1 0,-1 1-11,1 0 0,-1-2-116,0-4 1,1 4 102,-1-3 1,-1 8 71,-3 1 1,-4 7 10,-5-2 0,-7 3 0,-2 2 0,-6 0 0</inkml:trace>
  <inkml:trace contextRef="#ctx0" brushRef="#br1">24867 654 7886,'8'6'-420,"-2"4"515,-6 9 0,5 6 178,0 13 1,0 12 334,-5 17 1,-2 2-495,-3 2 0,2 7 45,-1-38 1,-1 0-1,0 4 1,0 1-196,-2 0 0,0 0 0,2 2 0,1 1 96,-2-3 0,2 0 1,2-4-1,1 0 123,-4 30 1,4-8-564,1-11 1,6-9 119,3-10 0,-1-14-147,2-5 1,-1-12-13,5-7 0,2-11 415,3-17 1,-3-5-438,3-9 1,-3-9-46,-2-5 486,0-7 0,-1 2 0,-4-10 0,-2-3 0</inkml:trace>
  <inkml:trace contextRef="#ctx0" brushRef="#br1">25251 725 8027,'22'0'0,"-1"-5"0,-7 1 381,-6-1 1,-2 11-87,-6 4 0,-1 9-177,-4 4 1,-11 12-23,-12 8 0,-2 1 4,-8 8 1,1-6-125,0 1 0,3-4 98,11-5 1,4-3-631,9-7 300,4-6 1,7-8-130,4-9 1,9-5 142,10-5 0,3-7 7,1-7 0,1-2 151,-1 2 0,-4 8-27,0-3 1,-7 9 294,2 0 0,-5 5-82,-4 5 0,-4 9 271,-6 10 0,0 5 0,0 4 0,-6-3 129,-4 3 1,2 3-180,-1 2 1,4-2-103,-4 2 1,5-11-413,0 2 1,2-10 150,2 0-333,0-4 1,2-7 219,2-3 0,0-11-563,5-9 1,-4-11 323,4-12 0,-1-5-589,2-4 981,-4 2 0,0-16 0,2 2 0</inkml:trace>
  <inkml:trace contextRef="#ctx0" brushRef="#br1">25408 711 8027,'14'-22'-443,"0"3"511,0 9 0,2-1 533,3 6 1,-3-1-313,3 1 1,-3 4-87,-2-4 1,0 5-207,0 5 0,-4 0 70,-1 9 0,-6-2-244,2 12 0,-11 0 117,-9 4 0,1 5-274,-5 1 1,-3 10 184,-2-2 0,4-2-107,1-7 1,3-4-297,2-6-185,0-2 658,6-13-28,2-2 1,12-8 201,3-2 1,4-3-69,1-2 1,0-4 167,1 4 1,0-2-34,4 1 1,-3-1-21,3 6 0,-1-4 30,0 4 0,-6 0 36,2 5 0,-10 7-21,1 2 0,-3 6-90,-2 3 0,-7 3 113,-2 3 1,-4 1-89,-1-6 1,5 5-125,-1-5 0,2 0 108,-1-5 0,1-2-125,3-2-32,4 2 0,-6-8-524,7 5 298,0-6 1,0 10 101,0-4 1,-4 4 181,-1 1 0,-5 7-96,6 2 1,-6 0 198,5 0 0,-4 1-3,4 4 1,0-5 149,5-5 1,0-6-131,0-3 1,7-7-48,2-2 0,5-8-325,5-11 1,4-3 114,5-7 1,0-1-452,1-3 1,4 1-2,0-5 391,0 5 1,2-9 0,1 5-1</inkml:trace>
  <inkml:trace contextRef="#ctx0" brushRef="#br1">25976 839 8027,'19'-2'-561,"0"-3"1,2-7 1031,-2-7 1,3-2-153,6 2 1,5-1-193,1-4 0,3 4-50,-3 5 0,-1 1-72,-5 0 1,-6 6 125,-3 3-217,-9 4 0,-5 4 36,-10 6 0,-9 6-56,-10 8 0,-8 9 73,-1-4 1,-5 12 14,5 2 1,0 1 205,4 4 1,1 1-75,0-5 1,4 4 218,0-14 1,12 2-86,-3-16 0,11 0-54,-1-5-168,3-6 0,9-2-133,2-6 0,5-6 95,5-4 0,3-7-122,7-2 1,1-6-230,3 1 0,2-3 153,3-1 1,3 1-63,-3 3 1,-5 5 83,-5 10 0,-10-2 304,-9 6 1,-7 7 137,-2 7 0,-13 10 155,-11 5 1,-7 4-146,-2 5 0,-5-1 33,4 6 0,1 0 149,5 4 1,-1-1-41,1-3 1,4 8-323,1-3 1,10-5-137,-1-10 1,9-6-585,0-7 271,4-1 1,2-8-323,4-6 0,3-11 108,6-8 0,5-6 200,0 1 1,2-3-276,-2-1 0,3-1 654,6 1 0,1-1 0,-1 1 0,0 1 0,1 3 0,-2 4 0,-4 6 0,3 0 0,-7-1 0,-7 1 148,-5 6 1,-9 8 93,-3 10 0,-4 4 566,-10 5 0,1 3-284,-5 6 0,5 1 117,-1-1 0,4 5-143,0 1 0,6 5-213,-1-1 1,7-3-95,-1-2 0,10-9-60,8-5 0,7-10-163,7-4 1,8-5 91,7-5 1,0-4-298,4-10 1,-3-5 151,-1-9 0,-2 3-344,-3-3 0,-3 3-129,-7 1 0,-6 2-299,-3 4 1,-3-3 287,-2 7 569,-6 0 0,-2 5 0,-6 0 0</inkml:trace>
  <inkml:trace contextRef="#ctx0" brushRef="#br1">26190 469 8298,'-23'-22'0,"-2"1"-436,6 7 1,0 0 395,5 0 1,-2-5 648,-3 0 0,2-6-328,-7 1 1,-6 2-4,-8-2 1,-9 2-133,-5-2 0,-10 1-88,-4 8 0,1 0-10,-1 10 0,-2 2-312,-8 7 0,35 0 0,-2 2 215,-6 3 1,-1 1 112,2 0 0,-1 2 0,-7 2 1,0 2-191,6 0 1,1 1-1,-2 1 1,0 2 35,-1 3 1,0 2 0,2-3 0,-1 0 34,-1 1 1,0 1 0,5 0 0,2 1 42,4-2 1,2 1 0,2 2-1,3 1 118,-23 20 1,28-18 0,1 0-313,-29 28 0,29-22 1,1 1 317,0 0 1,2-1-1,-3 5 1,2-1-34,1-1 1,2 0-1,2 1 1,1 0-22,3-2 0,1 1 0,3 2 1,2 1-31,1 4 0,2 0 1,2-2-1,4 1-16,0 1 1,4 0 0,3-2 0,4-1-103,3-1 1,4-1 0,4 2-1,3 0 66,4-2 0,3 0 0,1 2 1,3-2-72,3 1 1,1-1 0,-1-4 0,1-3 41,1-3 0,2-3 0,7-1 1,4-4-363,3-4 0,3-3 0,6-1 0,2-3 397,2-4 0,1-4 0,4-3 0,0-4 123,5-3 1,0-5-1,-25 4 1,0-2 0,1-2-251,1-2 0,0-2 0,1-1 1,3-2-1,0-2 0,0-1 327,-5 0 1,0-2 0,-1-1 0,-3 1 0,0 0 0,-2 0 80,19-9 0,-1-1 0,1-2 0,0-2-209,-5 3 0,-1-1 0,3-3 0,0-1 34,-1 3 0,-2-2 0,-7-3 0,-3-1-110,-5 3 0,-2-1 0,-1-3 0,-2 0-7,0 1 1,-1 1 0,-1-2 0,1 1 20,3-4 1,-1-1 0,-5 4 0,-3-1-25,-4 1 0,-3-2 1,-4 4-1,-3-1-57,-5 3 0,-2 0 0,3-32 596,-11 11 1,-10 9-587,-5 4 0,-16 6 25,-12 4 1,-18 5 117,-15 9 0,0 3-348,-5 7 1,5 6-903,5 4 1,6 2 1185,12 2 0,3-2 0,11 7 0,1 6 0</inkml:trace>
  <inkml:trace contextRef="#ctx0" brushRef="#br1">27242 654 8395,'14'0'-983,"0"0"1,13-5 929,6 0 1,13-6-47,6 2 0,8-4 99,2-1 0,-2-2 0,-8-3-189,-9 4 0,-9-12 0,-5 5 0</inkml:trace>
  <inkml:trace contextRef="#ctx0" brushRef="#br1">27782 412 8314,'-21'0'-3,"-1"8"-371,-6 6 0,-7 13 280,-3 11 1,-3 3 277,-2 2 1,1 3-409,-1 6 0,7 0 98,3 10 1,4-6 196,5-3 1,4-11-53,6-9 56,6-9-140,2-10 1,9-11 271,6-12 1,7-12-183,12-12 1,4-2-55,6 2 1,6 3-17,13-3 0,-5 8-124,0 1 0,-6 7 83,1-2 1,-9 5 86,-4 4-360,-4 4 46,-8 6 1,-8 8 312,-9 6 0,-12 2 0,-7 7 0,-6 6 0,-9 4 0,1 0 0,-1-4 0,7-3 0,3-2 0,3-3 114,2-7 153,6-6 1,4-2-17,8-6 0,9-1 32,6-4 1,6-9-275,-1-10 1,3 2 74,1-2 1,-6 2-326,-3-2 1,0-1-37,-5 6-87,4 0 127,-17 5 1,4 6 236,-10 3 0,-3 5 0,-6 5 0,0 3 0,0 6 0,0 2 0,-1 3 0,3-3 0,2 3 0,-1-4-65,6 0 0,-1 0 230,1 4 1,4-3 92,-4 3 1,2 2-37,-2-2 0,-3 4 41,-6-4 0,0 5-193,0-5 1,-2 0-168,-3-5 1,1 0-84,-5 1 1,4-6 114,-5 0 0,5-5-61,-5 0 0,6-2 13,-6-2 0,5 0-9,-5 0 1,5 0-97,-4 0 0,4 0 74,-5 0 1,6 0 304,0 0 0,2 6-72,2 4 0,-4-2 121,4 1 1,-3 5-50,7 5 0,-1 0-8,2-5 1,2 1-10,7-1 1,2 0 4,3 0 0,4 1 11,10-1 0,5-6 79,9-4 0,5 3 22,9-3 1,16 1-92,13-5 0,5-1-323,-41-2 1,0 1-1,2 1 1,-2-1 317,36-8 0,-3 1-182,-2-5 0,-5 1-107,5 3 0,-14-2-155,-14 2 1,-8 2 29,-12-1 1,-4-1-208,-9-4 1,-7 0 76,-12 0 0,-9-2-173,-15-3 1,-5-3 551,-9-6 0,-4-7 0,-6-2 0</inkml:trace>
  <inkml:trace contextRef="#ctx0" brushRef="#br1">27896 668 8221,'0'-27'-625,"0"4"1,8 2 680,6 7 1,3 0 3,12-1 1,-1 3-16,15 2 0,-2-1 22,11 7 1,-6-1-94,1 5 1,-4 0 158,-5 0 0,-5 0 184,-9 0 0,-6 6-202,-8 4-288,-4 9 232,-12 3 1,-11 8-284,-17 3 0,-10 3 98,-17 7 0,-4-1-203,29-20 1,1-1 0,-28 20 255,6-3 0,12-5-235,12-9 1,5-5 84,4-10 1,8-4 222,7-10 0,6-9 0,-2-10 0,3-9 0,2-3 0</inkml:trace>
  <inkml:trace contextRef="#ctx0" brushRef="#br1">27896 739 8221,'14'-8'0,"0"4"0,-4 10-72,-1 8 0,-6 7 214,2 7 1,-3 5 185,-2 0 0,0 5-151,0-4 0,0 3-148,0-3 0,-7-1 144,-2-5 1,-4-4-214,-1 0 1,4-12-223,1 2 204,6-9-255,-10 2 103,12-14 79,-6-1 0,14-12-313,2-4 0,5-3 127,5-1 0,3-1-31,7 1 0,4 6 136,0 3 0,5 5 212,-5 4 0,-4 4 66,-6 6 0,-5 1-77,1 4 0,-5 5 563,-5 9 1,-2 1-96,-7 4 0,-7 3 78,-2-4 1,-10-1-181,-5 2 1,-3-5-89,-1 5 1,-1-8-129,1-2 1,6-2-316,3-7-915,3 0 862,8-5 1,10-11 228,12-3 0,19-10 0,11 2 0</inkml:trace>
  <inkml:trace contextRef="#ctx0" brushRef="#br1">28862 398 8120,'-20'-8'0,"4"2"-347,-3 6 1,2 1 225,-2 4 1,1 5 330,-5 9 1,-1-2-114,-4 7 1,1-2-190,3 1 0,5-2 139,10-7 0,1-4 16,3-1-20,3-6 0,2 4 24,10-7 1,10-5-240,9 0 1,1-6 134,8 2 0,0 2-119,4 3 1,-4 2 37,0 2 0,-11 0-75,1 0 1,-13 2 195,-1 2 1,-11 1-73,-3 9 0,-14-3 205,-15 8 1,-7 2-120,-11-2 0,-4 4 71,-6-4 1,7 5 54,2-5 1,6 0 72,4-5 1,5-1-32,9-4 0,3 2 396,7-6-566,6 0 1,4-5 96,8 0 0,4 0-197,6 0 0,7 0 103,3 0 1,4-2-67,5-2 0,4 0-24,5-5 0,-2 4-93,2-4 0,-7 6 9,8-2 0,-15-1-72,1 1 0,-10-2 125,0 3 1,-8 2-35,-2-3 258,-6 4 1,2 1-119,-10 0 1,-4 1 169,-10 4 1,-3 5 51,-7 9 1,-2 0 174,-7 9 1,0-3-83,-10 8 0,9 2-97,1-2 1,5 2-283,-5-2 0,6-4 146,-1-1 1,3-1-161,2-8 0,1-2 89,3-7 1,0-2-931,10-4 406,-3-2 1,15-2-102,-2-9 0,15-4 308,8-1 1,6-5 302,3 0 0,5-2 0,1 2 0,0 5 0,0 0 0,2 1 0,7 8 0,-4-4 0,4 4 0,-4 0-218,9 5 0,-9-4 430,-1-1 1,-10 0 305,6 5 1,-12-1-180,6-4 1,-14 3 561,1-2-488,-11 2-173,3 2 0,-20 2-411,-6 2 0,-19 9 106,-9 6 0,-9 6-301,-5-1 0,2 1 56,-2-1 0,10 1 232,9-6 0,7 5 91,11-5 0,4-2 34,5-7-121,7 2 1,2-9 28,6 7 0,6-7-9,4 2 1,4-5 76,5-5 0,3-1 75,7-4 0,1-2-104,3 2 1,-3 4-15,3 1 0,-9 4 60,-5 1 0,-4 0 21,0 0 0,-7 1-9,-4 4 1,-4 3 19,-4 6 0,-11 2 49,-8 3 1,1-3-82,-2 2 0,5-2 100,-5-2 0,7-4-113,-2-1 0,9-4 25,6 5-58,-4-7-126,6 3 1,2-6-1,10 0 1,2 5 69,3 0 1,3-1 64,1-4 0,7 5-41,-3 0 1,-2 4 86,-2-4 1,0 6 13,-5-1 102,3 2 0,-15 2-94,3 1 1,-5-1 139,-5 0 1,-4 0 45,-10 1 1,1-1-98,-5 0 0,-1 0-147,-5 0 0,-4 1 101,0-1 1,0 0-187,4 0 1,-1 2-85,-3 3 0,2-2-214,-7 7 0,6-7 63,-1 2 0,5 2 307,4-2 0,3 0 0,7-5 0</inkml:trace>
  <inkml:trace contextRef="#ctx0" brushRef="#br1">7749 8530 7896,'0'14'-1330,"0"-6"1270,0-2 531,0-6 1,0-1-153,0-4 1,-5 2-16,1-7 1,-1 6 188,5-6-149,0 1 0,0-6-149,0 1 1,0 0-12,0 0 0,0-2-74,0-3 1,0 2 104,0-7 1,0-6-270,0-8 1,0-3-40,0-2 0,0-10-70,0-4 0,-2-8-64,-2 3 1,2 1 111,-3 4 1,4 5 69,1 0 1,0 7 5,0 3 0,0 7 611,0 11-204,0-3 133,-7 12-179,6-6-222,-6 13 10,7 2-221,0 6-134,0 0 208,-6 0-237,5 0 198,-6 0 0,7 6-11,0 4 1,-5 4 43,1 5 1,-7 3-15,1 6 0,-2 1-131,-3-1 1,-4 5 85,0 1 1,-4 0-174,4 0 1,-5-4 121,5 3 0,0-10-220,5-4 0,1-3-282,4-2-237,-4-6 892,12-1 0,-6-20 0,7-3 0</inkml:trace>
  <inkml:trace contextRef="#ctx0" brushRef="#br1">7564 7620 7938,'8'0'-726,"-2"2"48,-6 2 1298,7-2 0,2 11-270,10-4 0,-1-1 171,5 1 1,-4 1-158,5 4 1,0 0-10,4 1 1,1-6-114,-1 0 1,-1 1-27,-3 4 0,1 0-206,-6 1 1,0-1 178,-5 0 1,3 0-373,-2 0 1,0 1 47,-10-1-611,6-6 483,-9 4 1,4-8-354,-6 5-156,-6-6 0,-2 4-165,-6-7 937,-1 0 0,-5-7 0,-2-1 0</inkml:trace>
  <inkml:trace contextRef="#ctx0" brushRef="#br1">7721 7592 7947,'-15'1'-313,"1"4"0,2 3 78,2 6 1,-4 5 520,0 0 0,-1 6-82,-3-1 1,-3 3-139,2 1 0,-6 1-25,1-1 0,2-4-41,-2-1 0,7-7-20,-2-2 0,3-1-127,2-8 1,4 0-561,1-5 505,6 0 0,-2-7-48,10-2 0,3-4 72,6-1 0,2 0 178,3-1 0,3-5 0,6-2 0</inkml:trace>
  <inkml:trace contextRef="#ctx0" brushRef="#br1">7749 7720 7952,'24'0'-407,"-1"0"1,-5 4 202,1 1 1,1 4 108,-1-4 1,5 2 81,-5-3 0,0-2 140,-5 3 0,0 1-302,1-1-333,-8-1 508,0 3 0,-14 1 0,0 6 0</inkml:trace>
  <inkml:trace contextRef="#ctx0" brushRef="#br1">7778 7876 7952,'0'14'-599,"0"0"1,0 1 873,0-1 93,0 6-259,0 2 1,-2 10 198,-3 6 1,2 1-129,-6 14 0,5-1 134,0 5 1,-3-1-42,3 1 1,-1-5-598,5 1-593,0-1 932,0-2-15,0-7 0,13-2 0,2-5 0</inkml:trace>
  <inkml:trace contextRef="#ctx0" brushRef="#br1">20389 3597 8132,'14'0'-1252,"0"0"1235,0 0 0,7 0 262,3 0 0,2 6-117,3 4 1,-1-3-18,1 3 1,5-7 85,4 2-135,10-4-201,9-1 1,7 0 291,8 0-379,5 0 1,-6-1 363,0-4 1,5 2 5,-5-7-100,-31 9 1,1-1-1,-1-1 1,0 0 4,5 3 0,0 0 1,-4-2-1,0-1-5,2 1 0,0-1 1,34-1 37,4 4 0,-1 0 86,-37 0 0,0 0-824,2 0 1,1 0 701,35 0 0,-40 0 1,0 0 724,25 0-1197,-3 0 724,-6 0 0,5 0 30,-1 0 0,1 0-182,-5 0 0,-5 1 66,0 4 0,-8-3-103,-1 2 0,-7 0 607,-7 0 0,-2-2-623,-4 3 926,-2-4-873,-7-1 9,0 0-147,1-6 25,-7 4-176,-2-4 87,-6 0-116,0 4 1,0-6-251,0 3-487,0 4 176,0-12 329,0 12 12,0-6 392,0 1 0,-6 4 0,-2-4 0</inkml:trace>
  <inkml:trace contextRef="#ctx0" brushRef="#br1">20531 4407 8272,'-8'0'-31,"2"0"0,9 0 270,6 0 0,2 0 205,13 0-311,0 0 1,17 0 56,6 0 1,15 0-64,9 0 1,-31 0-1,2 0-218,3 0 0,0 0 1,0 0-1,0 0 160,-2 0 0,-1 0-973,4 0 0,0 0 996,6 0 0,2 0 0,0 0 0,1 0-67,4 0 1,0 0-22,-4 0 0,-1 0 0,1 0 0,-1 0 203,1 0 1,-1 0-106,4 0 1,0 0-1,-1 1 1,-1 0-81,-3 1 1,-1 0 0,-7 0 0,0 0-197,-4 2 1,-2 1 0,34-2 323,-2 2 0,-6-3 116,-8-2 1,-4 0 143,-5 0-265,-1-7 267,-17 6 1,3-6-1043,-9 7 2187,-10 0-2026,-1 0 293,-11 0 1,2 2-453,-8 3 1,-11 3 627,-8 6 0,-11 0 0,-2 0 0</inkml:trace>
  <inkml:trace contextRef="#ctx0" brushRef="#br1">20758 5800 8018,'-8'-14'90,"4"0"1,2 4 66,2 1 0,6 4-93,4-4 0,15 6 97,8-2 0,10 2 21,9-2 1,7 3 96,12-2-995,0 2 865,0 2 1,-26-2 0,2-1-9,4 1 1,2 0 0,3-4 0,2 0 0,1 2 1,0-1-1,1-1 1,-2-1-5,-3 0 0,-1 0 1,7 0-1,2 0-400,1-1 1,0 2-1,-2 1 1,0 2 236,-2 0 1,-1 1 0,-3 1 0,-1 0 105,-1 1 1,1 0-1,-2 0 1,1-1-160,1-1 0,-1-1 0,-6 2 0,-1-1 123,-4-2 1,-1-1-45,34-5 184,1-4 1,-2 1 180,-4 4-255,-3-4-24,-12 5 0,-11 0 38,-7 4 0,-8 2 356,-7 2 1,-2 0-485,-7 0 1487,-6 0-1492,-2 0 755,-6 0-1208,0 0 142,0-6 178,0 4-324,0-11-18,0 12-38,0-5 1,-6 6-1682,-4 0 2202,-2 0 0,-9 6 0,-1 2 0</inkml:trace>
  <inkml:trace contextRef="#ctx0" brushRef="#br1">20090 5161 8329,'-14'-21'0,"-5"5"-131,0-3 1,0 3-483,5 2 642,0 0 0,4 6 420,1 3 0,-1 2 130,-4-1 72,0 2-8,-1-4-71,8 6 1,2 0-358,10 0-19,2-7-234,14-1 1,7-6-211,10 0 1,3 1-88,2 4 1,-2-4-577,-3 4 0,-5 1 370,-9-2 1,-3 6-997,-7-6 1537,-6 1 0,-15-12 0,-8-1 0</inkml:trace>
  <inkml:trace contextRef="#ctx0" brushRef="#br1">20062 4791 8329,'-10'0'-22,"1"0"1,4 0 24,-4 0 0,4 2 215,-5 2 1,6-1 190,-6 7 1,5-5-260,-4 4 26,-1 1 1,-4 4-65,0 0-52,0 7 0,-2-4 98,-3 7 1,-2 1-135,-2 8 1,-4-1 117,3 6 0,4-2-109,1 2 0,9-3 52,5-7 1,4-1-122,1-3 0,8-4-729,6-6 352,13-6 230,9-1 40,13-7 0,-5 0 0,5 0 1</inkml:trace>
  <inkml:trace contextRef="#ctx0" brushRef="#br1">16863 5132 8131,'-10'-13'0,"1"4"-433,-1 3 261,-4 12 0,5 7 201,-1 6-40,1 6 0,-1 3 19,1 10 1,1-1-19,-2 0 1,-1-2 30,6-2 0,1-1-27,4-13 1,3-6 131,6-9 0,2-2-121,13-2 1,0-8-192,4-6 197,1-7 1,4-14-518,0-2 300,0-4 0,-4-2-41,-1 0 1,-6 8 120,-3 7 0,-5 11 125,-4 7 1,-4 7 0,-7 9 66,-4 13 1,-3 7-26,-6 2 1,-5 5 111,0 0 1,-2 5-81,2-5 1,2 5 6,-7-4 0,5-1-143,-4-5 1,5-1 99,-1-3 1,3-5-69,2-10 0,5 2 44,-1-6 252,7 0 1,-2-7-14,10-3 0,5 4-112,9-4 0,-2-1-67,7 1 1,-2-6 6,1 1 0,3-2-103,-7-2 1,1 2 75,-1-2 1,2 3-208,2-8 0,-2-1 36,-7 1 1,0 0-97,1 5 0,-6 4-119,1 1 45,-7 5 260,-3-2 0,-10 9 15,-9 7 1,3-1 237,-2 10 1,-3 3-89,2 2 1,-2 4 130,3 6 1,0-3-42,-6 7 0,7-6 50,-2 1 0,-3-3-78,-2-2 1,2 1-15,-1-1 0,-3-4-146,-7 0 0,3-2-225,-3 1 0,3-4-406,1-9 0,7 1-20,3-6 0,4-1 1,7-10 611,3-3 0,10-10 0,3-3 0</inkml:trace>
  <inkml:trace contextRef="#ctx0" brushRef="#br1">16948 5573 8131,'19'-13'-21,"0"4"1,0-4 115,-5 4 1,7 1 18,2-2 0,-2 2 162,-2-1-310,3-4 133,-6 12-277,-2-6 1,-8 9-1023,-6 3 900,-6 3 1,-4 10-37,-9 1 0,-1 7 336,-4-3 0,-6 4 0,7 2 0,-6-1 0,10 1 0,-5-3 0,6-2 0,-1 1 125,4-6 159,1-6 449,6 0-328,2-12-243,6 6 1,6-7-6,4 0 1,2-5-99,3 0 0,4-6-126,-1 2 0,-3 2 63,-6 2-114,1 4 1,-2 7-41,-4 4 1,-4 2-169,-4 3 0,0 3-10,-5 1 171,-1 0 0,-4 0 202,0 0 1,1-4-80,4-6 0,-2-4 259,6 4-190,0-6 153,-1 4 79,4-7 0,-2 0 177,8 0-398,-2 0 32,11 0 1,-7 1 44,3 4-53,4-3 1,-7 5-102,4-2-22,3-3 83,-12 10 0,5-4-22,-6 7 1,0-6 40,0 1 0,-1-1 5,-4 5 1,2-4 83,-7-1-108,1 1 0,0-1 19,-1 1-298,1-7 137,-6 3 1,6-6-83,-1 0 1,7-2-57,-2-2 258,4-10 0,1-21 0,0-9 0</inkml:trace>
  <inkml:trace contextRef="#ctx0" brushRef="#br1">17261 5260 8131,'14'-6'0,"2"4"0,3-3 0,-8 4-213,3 1 0,-3 6 73,3 4 0,-4 1 230,-1-2-29,1 4 0,4-7-739,0 4 369,7-4 1,-4-12 308,7-4 0,-5-9 0,4-5 0,-5-2 0,1-3 0,3-6 0,0-1 0</inkml:trace>
  <inkml:trace contextRef="#ctx0" brushRef="#br1">17630 5047 8131,'-14'14'-724,"0"7"571,0 2 252,0 4 0,-7 2 306,-3-1 0,2 2-148,-1 3 1,-1-3-33,-5 3 0,3-3-122,2-1 0,2-7-275,3-3-116,9-3 163,-2-8-8,12-2 0,12-12 153,7-4 0,8-7-201,6-2 1,-3 0 52,3 5 0,2-1-126,-2 1 1,5 0 57,-5 0 1,1 0-576,-6-1 476,1 7 1,-9 0 294,-6 4 0,-6 2 0,-8-4 0</inkml:trace>
  <inkml:trace contextRef="#ctx0" brushRef="#br1">17474 5047 8131,'0'14'-160,"0"0"330,6 7 0,-2 2 23,5 11 1,-6-3 152,2 7-518,-4 6 197,-1 1 1,0 5-82,0-2 66,0-4 0,0 8-268,0-9 1,0-1 175,0-13 0,0-4-692,0-11 283,0-6 191,0-2 1,0-17 299,0-3 0,0-16 0,0 0 0,0-13 0</inkml:trace>
  <inkml:trace contextRef="#ctx0" brushRef="#br1">17474 5331 8131,'-6'22'-307,"3"2"-22,-7 0 1,1-1 291,-6 11 0,-4-3 146,0 2 0,-1 2 34,1 3 1,-2 1-27,-2-5 1,-1-3-262,10-7 212,-4-4-169,17-12-98,-5-1 0,7-15 60,4-6 1,4-7-187,10-7 1,3-1 150,7 1 0,-2 1 53,-4 3 1,3 5 120,-7 10 0,4 2 49,-4 7 1,-1 2-50,-9 3-40,-3 3 1,-6 12 258,0 4 1,-1 4-69,-4 5 1,2-4 210,-6-1 1,1-1 15,-2-8-172,-2 0 0,10 0 117,-3 0 0,4 0 103,1-5-187,0 0 1,1-1 165,4-4-603,3 4 202,12-11 1,-4 4-502,3-6 0,2 0 294,-2 0 1,6-6-145,-1-4 0,-2-7 110,1-2 0,-5-8-596,1-1 641,3-1 0,-8-6 192,0 7 0,-6 0 0,-8 5-82,0 4 0,-1 5 82,-4 5 0,-8 2 394,-6 7 0,-4 8-175,4 7 1,-5 7 404,5 11-412,-6-3 1,4 9 201,-3-5 1,4 3 105,6-3 0,-5-1-300,0-5-146,0 1 0,6-2 429,4-4-1010,2-2 333,1-13-847,4-2 682,9-25 165,2-5 0,13-20-167,-3-3 0,-1-4-5,5-6 0,-5-4-296,1-1 0,-3-6 111,-2 2 531,0 9 0,2-5 25,3 10 1,-3 8-26,3 1 0,-4 12 107,0 2 0,-3 7-94,-2 8 0,-2 6 443,-4 3 1,-2 5-197,3 5 1,-4 5 333,-1 9-87,0-4 1,-1 14-457,-4-1 60,-3 1 0,-6 5 163,0-5-470,-1-7 155,1 5 1,5-11-60,-1 3 1,7-8 180,-2-2-241,4-6 0,2-1 38,4-7 0,4-11-106,10 2 1,-1-3 106,5 2 1,1 3 51,5 2 0,-1-1 107,0 7 0,-4-1-93,0 5 0,-7 1 149,2 4 1,-5 5-83,-4 9 1,-4-2 272,-6 7 1,-1-1-62,-4 6 0,-8 4-138,-6 0-18,-12 7 0,5-6-399,-11 4-626,-1 3 901,1-11 0,3 0-416,5-6 194,7-7 94,-5 4 0,11-13-240,-3-3 1,8-4 230,2-1 1,6-6 192,-2-4 0,3-9 0,2-4 0,2 1 390,3-2 0,3 7-617,6-2 344,0 9 1,2-1-80,3 6 0,-2 1 220,7 4-105,0 0 1,4 0 165,0 0 1,1 0-178,-1 0 0,1 0-191,-1 0 0,-4-2 268,0-3-219,-13 4 0,14-12 0,-9 5 0</inkml:trace>
  <inkml:trace contextRef="#ctx0" brushRef="#br1">17858 5388 8131,'14'-6'-497,"0"-4"330,1-2 1,5-3 191,4 1 0,4-2 397,5-3 1,4 0-358,5-9 1,-1 3-288,-3-8 1,2 3 41,-7 1 1,-1 7-570,-9 3 199,-2 3 550,-13 8 0,-2 2 0,-6 6 0</inkml:trace>
  <inkml:trace contextRef="#ctx0" brushRef="#br1">18114 5104 8131,'0'-15'-332,"0"1"-338,0 6 493,0 2 215,0 6 0,6 3 299,4 7 0,-4 5-243,-1 14 0,-4 1-46,-1 3 0,0-1 77,0 6-245,-6-7 172,4 4 0,-9-11-393,7-1 98,-1-5-383,5 2 441,0-12 1,0-3-32,0-10 1,1-4 215,4-10 0,3-3 0,6-7 0</inkml:trace>
  <inkml:trace contextRef="#ctx0" brushRef="#br1">18213 5118 8131,'8'8'-366,"-3"6"0,-3 7 468,-2 7 1,-7 5 328,-2 0 1,-4 7-298,-1-2 1,0 1-64,-1-1 0,0-2-36,-4-2 1,3-4-193,-3 3 1,3-9-137,2-6 66,6-8 169,-5 3 1,12-13-137,-4 0 0,5-7 72,5-7 1,3-5-126,6 0 1,5-6 88,0 1 1,5 2-11,-5-2 1,4 5 49,-4-4 0,5 5 33,-5-1 0,5 8 340,-6 2-185,1 6-23,-4-4 592,-7 7-425,-2 7 1,-6 1 399,0 6 0,-6 6-101,-4 4-289,-3 9 1,-6-1 136,1 6 1,-8 0-64,3 4 1,-3 6-77,3-1 1,-3-1-655,7-8 302,0-3-226,5-7 1,2-6-1219,2-3 1198,4-10 0,7-4-504,4-10 880,3-9 0,6-8 0,0-6 0</inkml:trace>
  <inkml:trace contextRef="#ctx0" brushRef="#br1">18284 5601 8131,'15'10'0,"-1"-1"0,0-1 72,0 2 1,5 1 196,0-7 1,5 6-298,-5-5 0,1 4-273,-1-4 1,-3 0-853,3-5 1153,3 0 0,0-13 0,7-3 0</inkml:trace>
  <inkml:trace contextRef="#ctx0" brushRef="#br1">18711 4819 8421,'-6'15'111,"3"0"75,-7 4 0,-1 5-173,-8 9 0,3-1-84,-3 6 1,2-7-129,-2 2-25,3-3 175,-4-1 1,12-7-275,3-3 241,3-3 1,2-10-139,0-6 1,11-8 90,4-11 0,8-3-41,1-6 0,3-1 119,1 1 0,-4-1 32,0 1 0,-1 0-128,6-1 60,-1 7 32,1-5 1,-1 11-99,1-3 103,-1 4 18,-6 0 1,-1 7 31,-7 4 0,-6-4 0,-2 0 0</inkml:trace>
  <inkml:trace contextRef="#ctx0" brushRef="#br1">18782 4890 8131,'0'8'-220,"0"11"242,0-9 0,0 17 31,0-4-36,0 4 95,-6 2 0,-1 4 54,-2 0 0,-2-5-63,6-4 0,-1-7-223,1 2 0,4-8 106,-4-1-121,3-7 0,9-3 38,2-9 0,4-10-181,1-5 0,0-1-123,0 1 197,1-3 60,-1 5 0,0 0 40,0 3 0,0 5 121,1 4 325,-1 4-188,0 6 0,-6 11 212,-3 3 1,-5 10 52,-5 0-236,-3 2 0,-8 3-2,-3-1 0,3-1-22,-2-3-41,-5 3 1,8-7-635,-4 4 268,-3 3-82,6-11 0,-5 4-816,7-6 1146,0-6 0,0 5 0,-1-5 0</inkml:trace>
  <inkml:trace contextRef="#ctx0" brushRef="#br1">18640 5473 8064,'6'-8'0,"-4"2"0,6 1-67,-4 1 0,4-3-66,7 3 1,-1 2 442,0-3 45,7 4-230,-6 1 1,12-5-106,-3 0-14,-4 0 0,6 5 185,-7 0-227,6 7-27,-9-6 92,-2 6-230,-1-1 230,-12 2 1,4 6-137,-10 0 0,-7 1-65,-7-1-17,-7 0 175,10 0 1,-4 0-197,6 1 197,6-7-11,-5 4 5,12-4 1,-6 2 11,7-1 0,2-6 8,3 2 1,3-4-48,6-1 1,0 5 5,0 0 0,5 0 210,0-5-193,6 6 22,-3 2 1,1 6 384,-4 0-183,3 1-49,-13-1 0,9 5-72,-14 0 0,1 1 91,-5-1 0,-8 3 178,-6 7 0,-5-2-74,-5-4 0,-9 4-67,0-3 1,0 1-33,0-1 0,3-1 28,1-8 0,2 1 26,4-12-64,-4 1-86,11-5 0,2-13-72,9-6 1,3-7-12,2-8 0,13-2-210,6-7 1,6-4-67,4 0 0,10-6-269,4 6 1,9-5-2173,0 5 2042,10 6 295,-4 6 383,12 6 0,-2-4 0,6 3 0,-3 5 0,-2 4 0,-2 2 0</inkml:trace>
  <inkml:trace contextRef="#ctx0" brushRef="#br1">3925 9738 8019,'-29'-6'0,"5"0"-305,1-4 0,-1-3 142,-4 4 222,-7 3 0,5-5 122,-3 6 1,3-5-75,1 6 1,-4-1-5,0 5 0,-11 6 289,1 4-304,-9 2 0,0 9-38,-10 3 1,4 4 256,-4 5 0,10-1-27,4 6 1,6 1-81,4 9 1,3-1-230,7 10 1,-1-2 99,1 11 0,11-27 0,1 1-226,-1 5 0,1 0 0,-1 1 1,0 0 197,2 1 1,2 1 0,1-2 0,2 0-69,0-1 0,1 0 1,3 0-1,2 0 32,1-5 1,2 0 0,12 38 262,8-3 1,14-4-153,9-4 0,7-6-54,8-8 0,-22-29 1,1-3-89,4-3 0,1-3 0,4 0 0,2-4 54,4-5 1,2-3 0,-3 1 0,-1-1-35,1-2 0,0-2 1,1-5-1,1-1-200,0-1 0,0-3 1,-2-3-1,1-2 131,4 0 0,-1-1 1,-4-2-1,-2-2-20,-5 3 1,-1-2 81,0 0 0,-2-1 11,25-15 0,-30 16 1,1 1 227,35-15 0,-6-4 70,-3 5-191,-4 0 1,-9 5 153,-6-1 1,-7 1-138,-7-1 1,-7 1-29,-3-1 1,-10-1 113,-4-3 0,-4-1-274,-1-4 1,-1-10-290,-4 1 212,-9-13 1,-10-11-146,8 31 1,-1-1 0,-1 3-1,0 0 133,-3 3 1,-1-1 0,-5-2-1,-1 0-12,-3 2 0,0 1 1,3 3-1,-1 1-163,-28-26 1,12 10-716,2 0 1043,7 15 0,6-6 0,6 10 0,6-4 0</inkml:trace>
  <inkml:trace contextRef="#ctx0" brushRef="#br1">1678 7833 8146,'0'-14'506,"0"6"1,0 5-339,0 12-69,6 7 0,4 21 59,9 5 1,-3 20 82,3 14 0,-8 3-639,-6-37 0,-1 1 1,-2-2-1,-1 0 349,2 4 1,-1 0-1,0 1 1,-1 0-159,2-1 0,-1 0 0,-1-2 0,0-1 207,0-1 0,2-1 0,5 28 0,0 1 0</inkml:trace>
  <inkml:trace contextRef="#ctx0" brushRef="#br1">1877 9070 8299,'-6'14'-347,"4"7"292,-2 3 195,2 2 0,4 8-77,2-1 1,-1 1 81,7 0 1,-1-6-10,6 1 0,4-9-34,0-10 0,1-4-201,-1-6 0,-2-10 61,7-9 148,0-9 1,-2-16-240,-3-4 0,-5-2 99,-4-7 1,1 6-104,-7 4 0,1 9 85,-5 5 0,-1 9-79,-4 5 0,-9 10 16,-10 4 0,-8 11-171,-1 9 1,-6 7 110,1 11 1,-2 8-219,2 6 196,10-6 1,1 0 0,5-4 0</inkml:trace>
  <inkml:trace contextRef="#ctx0" brushRef="#br1">2190 7634 8041,'-14'-6'291,"6"3"356,3-7-517,4 7 1,8-10-265,8 4 0,2-5 139,11-5 0,-2-3-98,7-7 0,-3-4-100,-2 0 1,1 0-320,-1 4 0,1 7-263,-1 3 357,-6 3 236,5 9 1,-16 0 181,3 7 0,-9 3 0,0 7 0,-5 12 0,-5 16 0,-8 9 0,-6 5 0,-1 2 0,1-2 0,3 0 27,-3-9 0,3 1-9,2-11 1,2-6 760,2-8-361,4-9 69,6-4-177,0-6 1,6-11-172,4-3 1,7-12-25,2-2 0,5 0-55,-5-6 0,4 4-291,-4 2 1,0 6-196,-5 3-518,-6 3 944,-1 8 0,-14 8 0,-1 8 0</inkml:trace>
  <inkml:trace contextRef="#ctx0" brushRef="#br1">2361 7577 7900,'14'13'167,"0"6"123,0 13 0,-4 4-119,-1 7 1,-4 5-261,4 5 1,-5 0-50,0-1 0,-2-3-382,-2-6 0,0-11 155,0-4-205,0-9 70,0-5 500,-6-7 0,-2-20 0,-5-3 0,4-12 0,-4-5 0,3-1 0,-2 1 0,-2 5 0,4 7 0,1 7-38,5 0 0,-2 15 74,6 4 1,0 11 324,0 17 1,0 3-16,0 7 0,2-5-43,2 0 1,3-7-175,2 3 1,4-11 41,-4-4 1,4-9-216,1-5 0,2-10 51,3-5 0,-3-15-272,3-8 1,1-13 118,-1-6 1,0 1-752,-5-1 684,1 0 1,-1 2 0,0 1 0</inkml:trace>
  <inkml:trace contextRef="#ctx0" brushRef="#br1">2560 7407 8041,'14'-29'39,"0"1"0,0-5 173,1 0 0,5-12-232,4 3 1,3-4 114,1 3 0,-1 2-570,-3 3 1,-4-1 246,-6 6 1,1 4-86,-1 5 0,-5 12 144,1-2 1,-6 9 233,6 0 1,-7 11-46,2 9 1,-4 7-2,-1 11 0,0 3 320,0 7 0,-1 1-144,-4 4 0,-3-7 211,-6 6 1,0-6-108,0 6 0,-2-2 16,-3-3 0,3-4-125,-3 0 0,-1-6-155,1 1 1,-5-5-187,5-4 0,0-5-452,5-10 1,4 3-835,1-8 643,6 1 531,-4-11 1,15-2 262,6-6 0,2 4 18,8 1 1,0-1-19,4-4 0,-4 0 0,-1-1 0,0-3 46,0-1 0,3-7 133,-8 3 1,1-4 43,-4-2 1,-3 7-113,-2 3 1,1 3-362,-6 2 217,-1 0 33,-4 6 0,-6 8 0,-2 8 0</inkml:trace>
  <inkml:trace contextRef="#ctx0" brushRef="#br1">2773 7563 8041,'-8'-1'0,"3"-4"0,4-3-431,1-6 1,1-1 385,4 1 0,1 5 406,4-1 1,2 7-195,-2-2 0,3 12-57,1 7 1,-6 2-119,-4 7 0,-2 6-208,-2 4 0,0 5-116,0-5 1,-2 0 170,-2-4 0,1-6-2,-7 1 0,5-7 12,-4 2 1,4-9-22,-4-5 0,-1-4 172,-4-1 0,1-3 0,4-6 0,-2-1-84,6-9 1,-4 3 83,4 2 305,0 0-200,5 6 1,0 5 68,0 12 1,5 7 48,0 13 0,6 1 55,-2 3 1,-1-3-134,1 3 0,2-3-34,8-2 0,-3-5-152,3-5 1,-1-8 93,1-5 0,-4-5-73,4-5 1,0-5 90,-5-8 1,7-6-196,-12-9 0,10-2 34,-9-3 0,6-1-89,-7 5 0,-1 6 98,2 4 0,-7 7-383,1-2 441,-2 9 0,-4 4-45,-2 6 1,-3 2 127,-2 2 0,-4 9-122,4 6 0,-2 0 393,1-5-211,-2 0 1,8-6 220,-5-3-316,6-3 0,-3-4-150,6-3 1,1-4 38,4-10 1,-2 3 97,6-3 0,1 3-29,4 2 0,0-5-9,1 0 0,4-1 128,0 1 0,7 3-81,3-3 0,1-2 56,8 2 0,-7-4 5,3 4 0,-4 0-52,-2 5 1,0-1 69,1 1 1,-7 6-13,-3 4 99,-3 2 1,-4 15-135,-2 6 1,-5 14 55,-10 9 0,-5 12-211,-9 8 0,-3 6-2007,-6-2 2109,-1 3 0,1 1 0,0-4 0,-1-3 0</inkml:trace>
  <inkml:trace contextRef="#ctx0" brushRef="#br1">25663 3455 8035,'8'0'0,"0"0"183,-3 0 0,3 6 376,6 3 0,7 6-186,2 4 0,4-2-77,2 7 0,-1-2-320,1 1 0,4 3 108,0-7 0,2-2-219,-2-7 0,-3 1 50,3-7 1,-3 6 30,-2-5 0,6 1-39,-1-1 1,-6 1-76,-8 3 1,-4 4 95,0-4 0,-7 10 175,-4 5 1,-8 5 120,-6 4 3,-15 9-353,-5 3 0,-13 8-246,0-5-1152,-6 5 1259,-1-8 0,-2 2-161,0-9 0,7-5 426,3-9 0,5 0 0,9-10 0,0-6 0,-1-5 0</inkml:trace>
  <inkml:trace contextRef="#ctx0" brushRef="#br1">26716 2829 8051,'0'-9'222,"0"-1"1,0 5 177,0-4 30,0 6-241,0-4-16,0 7 1,-2 8-3,-3 7 1,-4 0 28,-10 9 0,-3 0-96,-7 4 0,1 1-204,-1-1 0,1 0-245,0 1 0,5-7-16,4-3-379,10-3 0,3-7 355,6 1 0,8-9 385,6-1 0,6-6 0,9-8 0</inkml:trace>
  <inkml:trace contextRef="#ctx0" brushRef="#br1">26858 2929 8051,'-7'9'-101,"-2"1"1,-5-6 313,-5 6 0,1 1 380,-5 8 0,-1-2-439,-4 7 1,-1-2-418,1 2 1,1 1-394,3-6 0,4-5 9,5-4-454,8-7 1101,0 3 0,14-17 0,2-3 0,4-4 0,1 4 0,5 5 0,0-1 0,0 7-35,-5-2 0,0 5 43,0 5 0,-1 5 237,-4 8 0,3 5 248,-8 5 0,1 5-144,-5 0 1,-5 5-117,1-5 0,-8 1-167,3-6 1,-2-1-38,1-3-421,-2 2 351,4-10-999,0-2 1040,2-7 0,6-14 0,0 0 0</inkml:trace>
  <inkml:trace contextRef="#ctx0" brushRef="#br1">26900 2943 8051,'35'-21'484,"1"1"-252,7-4 0,-5 4-150,0 5 0,-6 1 50,1 0 1,-10 6-79,-4 3 1,-8 4-77,-1 1 1,-8 1-375,-2 4 0,-10 9 227,-14 10-729,1 3 621,-18 1 1,4-1 19,-5-3 0,1 1 257,3-6 0,-3 0 0,4-5 0</inkml:trace>
  <inkml:trace contextRef="#ctx0" brushRef="#br1">26943 2914 8051,'8'15'0,"3"4"297,-6-1 0,-1 13-119,-4-3 0,-1 10-152,-4 0 1,-3 4 79,-6 6 1,0-4-225,0 3 1,1-6 10,4-7 0,-3-3-641,8-12 589,-1 0 1,5-13 2,0-6 1,0-9-249,0-15 0,6-6 404,4-12 0,2-14 0,3-2 0</inkml:trace>
  <inkml:trace contextRef="#ctx0" brushRef="#br1">27085 2772 8051,'14'14'4,"1"1"0,-1 4 49,0 0 0,0 4 117,1-4 0,-8 5 168,-2-5 1,2 5-196,-3-6 1,-1 3-120,-7-2 1,-11 2-110,-8 2 0,-6 2 63,-4-6 0,-3 7-153,-7-3 1,2-2-35,3-2 0,5-8-293,9-2 101,4-5 99,6 2 1,7-12-8,7-4 0,11-3 309,8-1 0,7 5 0,-3-1 0,4 7 0,1-2 0,1 4-174,-1 1 1,-6 6 395,-3 4 0,-9 4 347,-5 5 0,-4 3-269,-1 6 0,-4 1 105,-1-1 0,-6-1-46,1-3 1,-2 1-6,-3-6 1,6-5-998,-1-4 511,7-1-1152,-9-1 1284,10-2 0,-4-6 0,6 0 0</inkml:trace>
  <inkml:trace contextRef="#ctx0" brushRef="#br1">27498 3113 8051,'42'-28'-158,"-4"4"-39,0 1 0,-11 0 112,1 0 1,-13 2 22,-1 7 1,-9 5 61,-1-1 0,-8 1 0,-4-6 0</inkml:trace>
  <inkml:trace contextRef="#ctx0" brushRef="#br1">27426 2730 8051,'13'20'83,"-3"4"1,1 3 45,-7 1 1,1 5 243,-5 0-185,0 1-170,0 0 0,-6-2-126,-4 6 0,-2-7-31,-3 3 0,1-11-242,0-4 1,0 0-54,0-5 0,4 2 162,1-11 1,4-2-114,-5-8 385,7-3 0,-9-12 0,4-2 0</inkml:trace>
  <inkml:trace contextRef="#ctx0" brushRef="#br1">27284 2957 8051,'0'21'0,"0"2"352,0 10 1,0-1-111,0 6 1,2 0-142,3 4 0,-4 0 25,4-5 1,3-3-201,1-11 1,4-2 38,1-7 1,0-6-240,1-3 0,7-12-123,6-7 1,2-8 239,8-11 0,0-3-132,5-7 1,-1 0-1089,1 1 1377,-7-1 0,5 0 0,-4 1 0</inkml:trace>
  <inkml:trace contextRef="#ctx0" brushRef="#br1">27910 2843 8051,'14'0'-300,"-6"3"249,-3 7 1,-4-1 927,-1 10 0,-4 3-294,-1 2 0,-11-2-379,2 2 0,-4-7-164,4 2 1,0-4-363,0-6 134,-7-3 1,5-6-404,-3 0 1,8-8 107,2-6 0,6-2 244,-2-7 1,8-1-408,2-4 0,6-1 646,-2 1 0,4-1 0,1 1 0,1-1 0</inkml:trace>
  <inkml:trace contextRef="#ctx0" brushRef="#br1">27839 2772 8051,'0'21'5,"-5"1"160,0 6 0,-1 2 222,1 3 1,2-1-76,-6 6 1,5-5 1,0 5 0,2-6-152,2 1 1,0-9-110,0-6 1,6-2 63,4-2 1,4-6-184,5-3 1,2-5 102,2-5 0,4-3-188,-3-6 1,3-5-715,1 0 0,-6 2-65,-3 7 930,-9-2 0,-4 4 0,-6-6 0</inkml:trace>
  <inkml:trace contextRef="#ctx0" brushRef="#br1">26787 3867 8366,'17'-14'40,"7"-1"1,7-5-42,17-4 1,1 2 25,3-2 1,-3 7-117,-7-2 0,-7 3-171,-6 2 0,-7 6 19,-8 3 0,-6 5-225,-3 5 1,-10 5 232,-5 9 0,-13 3 235,-6 6 0,-9 7-44,0 3 1,-3 6 124,-1-1 1,1 1 71,3-11 1,3 5-55,7-5 0,5-4 191,4-6 0,5-10 343,5 1-183,2-9 1,14 0-401,2-10 0,12-8 140,7-6 1,7-6-670,8 1 1,-1-3 163,1-1 0,-2-4 315,-3 4 0,-3-10 0,-7 8 0</inkml:trace>
  <inkml:trace contextRef="#ctx0" brushRef="#br1">27114 3910 8108,'-15'20'-553,"1"-4"621,0 3 1,0-3 543,0-2 1,-1 0-205,1 0 0,-5 0-106,0 1 0,0-1-226,5 0 1,0 0-262,0 1 1,-1-1-363,1 0 0,0 0 311,0 0 0,4-4-219,1-1 1,4-4-70,-4 5-132,5-7 108,-2 3 548,6-6 0,6 0 0,2 0 0</inkml:trace>
  <inkml:trace contextRef="#ctx0" brushRef="#br1">26929 4151 8108,'14'0'0,"0"0"-294,0 0 1,-4 0 439,-1 0 1,-1 7 663,2 2 1,1 8-444,-6 2 0,4 5-286,-4-5 0,4 5-51,-4-5 1,5 0-336,-6-5 1,7-6-233,-1-4 0,2-4 301,3-4 1,5-6-14,4-9 1,1-9-90,-1-10 338,3-3 0,-5-2 0,6 1 0</inkml:trace>
  <inkml:trace contextRef="#ctx0" brushRef="#br1">27412 3568 8084,'0'22'73,"0"-3"0,-4-1 162,-1 1 0,-5-2-219,6 7 0,-1-7 7,5 2-265,0-3 0,11-8 86,3-3 1,10-10-273,-1-5 1,4-4 21,2-5 0,-1 2 406,1-7 0,5 0 0,3-4 0</inkml:trace>
  <inkml:trace contextRef="#ctx0" brushRef="#br1">27540 3696 8084,'-36'29'-1,"3"-1"1,3 1 53,1-1 0,7-6 101,3-3 0,5-3 169,4-2-35,4-6-568,6-2 220,6-6 1,9-8 7,8-6 0,6 0 110,4-5 1,3-2-195,7 3 1,-7-1 138,-3 4 0,-2 6-403,-3-1-43,-6 7 214,-8-3 1,-11 7 179,-12 4 0,-8 8-13,-17 6 0,-8 11 145,-10-2 1,7 5-90,3 1 1,4-4 626,0 3-656,3-3 251,19-2 1,-3-6 115,10-3 0,3-8-195,1-1 1,5-7-199,5 2 0,9-7 123,10-7 1,2-2-148,3-13 1,6 5-279,2-5 1,3 1 347,-2-6 0,1 5-405,-5 1 0,-1 5 175,-5-1 1,-10 8-10,-4 2 157,-3 6 0,-5 3 117,-6 9 0,-6 5 121,-8 5 1,-7 8 387,-3 6 1,-7 2 175,-2-2 1,-5-1-291,5 6 1,-7-5-44,2 5 1,3-8-337,2-2 1,5 1-278,4-5 0,4-6 85,5-3 1,1-3-180,0-7 1,4 0-586,1-5 120,6 0 0,-2-7 800,10-2 0,3-10 0,6-3 0</inkml:trace>
  <inkml:trace contextRef="#ctx0" brushRef="#br1">27441 4180 8077,'28'-7'-302,"1"6"-39,-1-4 1,-4 2 549,-1-2 1,0 4 629,0-4 1,4 3-550,-3 2 0,-4 0-69,-1 0 1,2-5-746,-2 1 1,-5-3 157,-5 3 0,-1 1-362,2-7 728,2 1 0,-4-6 0,7 1 0</inkml:trace>
  <inkml:trace contextRef="#ctx0" brushRef="#br1">27839 3597 7998,'8'-7'328,"4"0"0,-4-6-282,6 3 1,1 3-47,-1 2 0,0 3 534,0-3 1,1 4-12,-1 1-569,0 0 0,-1 1-11,-4 4 0,-3-2-274,-6 7 0,0-1 129,0 6 0,-11-1-70,-3 0 1,-5 5-47,0 0 0,3 0 106,-3-5 0,4 3 155,0-2 1,8 2-99,2-8 1,3-1 336,2 2-66,0-7 0,2 3 22,3-6 1,4 0-62,10 0 1,-3-1 60,3-4 0,-2 2-47,2-7 0,-3 7-32,3-2 51,-3 4-26,-2 1-45,-6 0 1,-10 6 24,-12 4 1,-7 9-4,-7 4 1,-2 6-83,-3 4 1,3-3-140,-3 3 1,3-4 100,1-6 1,7-1 57,3-3 1,5-8-255,4 4 108,4-11 0,8 3-78,2-7 0,9-2 34,6-3 0,5-3-49,-5-6 1,6-5 186,-1 0 0,-2 0-8,1 5 1,-5 0 70,1 0 1,1 1-114,-1 4 0,0 2 300,-5 7 0,-4 2 55,-1 3 1,-5 9 125,0 10 0,3 2-41,-3 3 1,1 6 149,-5 2 0,0 5-199,0 0 1,-5 6-38,1-1 1,-1 0-168,5-4 1,0-2 135,0-3 1,0-5-286,0-9-306,0-4 41,0-5 1,0-15-90,0-10 0,0-9-329,0-9 1,0-2 747,0-3 0,0-10 0,0-8 0</inkml:trace>
  <inkml:trace contextRef="#ctx0" brushRef="#br1">27924 3981 7998,'-6'28'0,"-2"0"600,-6 1 1,4-1-173,1 1 0,-1 1-200,-4 3 0,0-1-19,0 5 1,-1-5-776,1 1 265,0-3-54,6-1 1,0-7-344,3-3 0,5-10 698,0-4 0,7-3 0,7-2 0</inkml:trace>
  <inkml:trace contextRef="#ctx0" brushRef="#br1">28336 4123 7917,'13'14'0,"-3"0"0,2-3 1750,-2 3-766,2-2-568,2 14 1,1-10-626,-1 3 1,2 2 80,3-2 128,-4 0 0,6 1 0,-7 2 0</inkml:trace>
  <inkml:trace contextRef="#ctx0" brushRef="#br4">22450 2545 8148,'0'-21'0,"0"4"-791,0-7 1,0 7 450,0-2 1,-1 5 834,-4 4-80,3-3-295,-10 6 1,4-1-98,-6 3 0,-1 3-168,1 2 1,-2-1 94,-3-4 0,-3 3-14,-6-2 1,-1 1 60,1-2 1,-2 2 4,-3-7 0,-4 2 2,-5-1 0,4-4 142,0 4 0,0 1-3,-5-2 1,7 2-67,3-1 0,-3-4 14,-2 4 0,-3 3-33,-2 1 0,-1 2-36,-4-2 0,-2 3 2,-7-2 0,0 2-17,0 2 0,2 5 25,3-1 0,1 8-6,4-3 0,-4 4 9,-6 1 1,-1 5-123,-4 0 1,4 4 49,-4-4 0,1 7 32,4-3 0,3-1 0,11 2 0,5-5-6,1 5 1,5-5-10,-1 4 1,-2-4 6,2 5 1,-5-6-5,5 0 1,-2 3 44,2-2 0,3 5-32,-3-5 1,3 6 196,1-1 0,7-2-183,3 1 0,3-1 20,2 2 0,5 3-26,-1-3 1,7 3-1,-2 1 0,4 5-8,1 0 0,0 1-8,0-6 1,0 5-58,0 0 1,4 0 66,1-4 0,6 1-19,-1 3 1,2-8 11,3 4 1,4-4 4,-1 4 0,3-3 3,-2-2 1,1 1 3,4-6 0,3 2 29,-3-2 1,3-3 7,1 3 0,5-2-8,0 2 0,5-5-20,-5 0 0,7 1-8,-2-6 0,-2-1-21,2 1 0,5-4 0,4 5 0,7-6-42,-2 6 0,3-5-12,2 4 1,-2-6 50,-2 2 0,0 1 5,-5-1 1,-1 4 7,-4-4 1,1 6-25,3-1 0,9-2 66,5 1 0,-4 1-32,-5 4 0,-1-5 9,1 1 0,2-6-17,-7 6 1,5-7 1,-4 2 0,5-4 4,-1-1 0,10-4-196,4-1 1,-2-6 193,-3 1 1,-4 3-6,-5-3 1,-3-1-4,-6-8 0,-1 3 9,1-3 1,1 2 1,4-2 0,-4 2-2,3-7 1,2 0-2,-1-4 0,-6-1 21,-4 1 1,-6-5 1,1 0 1,-3-7 46,-1 2 1,-6-8-58,1-1 0,-7-2 149,2 2 1,2 2-126,-2-2 0,-2 4 142,-7 5 0,1-1-78,-7 6 0,1-5 116,-5 5 0,-1 0-112,-4 4 0,-5 1 202,-9-1 1,2 2-317,-7 4 0,1-4 75,-6 3 1,-6 4-151,-2 1 1,-6 3-15,-5 2 1,-4 4-156,-9 1 0,-4 5-183,-6 0 1,11 4-76,3 4 0,8 4 51,-3 7 461,12 5 0,-10 2 0,12 7 0,3-1 0,4 1 0</inkml:trace>
  <inkml:trace contextRef="#ctx0" brushRef="#br4">22863 4023 7906,'-37'-22'-233,"2"-3"-59,7 6 1,0-5 291,-1 5 0,-4 0 194,0 5 0,-2 5-154,2-1 1,3 5 4,-3-4 1,4 4-121,6-4 0,-4 6 69,3-2 0,-4-2-147,-6 3 1,0-1 106,-4 5 0,-8 0-68,3 0 1,-9-5 82,0 1 0,-2-8-13,2 3 1,-2-2 49,7 1 1,-2-2 151,2 2 1,-4-2 65,-6-3 1,-11 6-313,-3 0 1,-1 4 259,5-5 1,6 7-35,9-2 1,1 4-46,4 1 0,2 6-37,-2 4 0,1 2-20,-1 2 0,1 9-1,-6 5 1,1 2-134,-1 8 0,8 3-11,6 2 1,6 7 71,-1-7 1,8 7-84,1-2 0,7-1 43,-2-4 1,3-2 33,2-3 1,6 3-9,3-3 0,4-2 3,1 2 0,1-5 277,4 5 0,3-6-254,6 1 1,5-5 88,0-4 0,8 3-86,1-3 0,7-4 49,8-1 1,6-3 0,3-2 0,5 0 7,4 0 1,-1-4-122,7-1 1,-7-5 106,1 0 0,6-2-396,4-2 0,8 0 364,-34 0 1,0 0 0,35 0-30,1 0 0,-7-6 39,-3-4 0,-3-4-7,3-5 0,-3 3 29,8-3 1,-5-1 5,-5 1 0,-4-5-23,-10 5 0,0-8 73,-9-1 1,3-2 21,-8-8 1,-2 0-71,2-5 0,-6 2 36,1 3 1,-5-7-15,-4 2 0,-5-3-79,-10 3 0,-2-1 5,-7-3 1,0 1-152,0-6 0,-5 6 53,0-1 1,-6 9-238,2 5 1,-4 4 103,-1 5 1,-5 9-315,0 5 568,0 7 0,-2-3 0,-1 6 0</inkml:trace>
  <inkml:trace contextRef="#ctx0" brushRef="#br4">22692 4734 7938,'-28'-20'-267,"-1"-4"1,1 2 303,-1-2 1,6 7 218,-1-2 1,2-2-24,-2 2 0,-3 0-118,3 5 1,-2-5-287,-3 0 0,-4 0 1,0 5 1,-7-2-15,2-3 1,-7 8 134,-3-3 1,-6 4-19,2 1 1,-3 3-111,-2 6 0,-1 0 113,-4 0 0,2 11 128,-6 3 0,28-3 0,-2 2-21,-2-2 1,-1 1-1,4 2 1,1 1 140,-33 18 1,7-3-144,-2 3 0,6 2-253,-2-2 0,-1 2 252,2-2 0,-1-3-1,5 3 1,7-3-93,2-1 1,9-1 49,1 0 1,11 2-62,-2 4 0,10-3 73,1 7 0,2 0 78,2 5 1,1-1-98,3 1 0,-1 0 272,7-1 0,-1 1-265,5 0 0,6 4-3,4 0 1,4 2-60,5-1 1,3 1-9,6 3 1,9 2 4,5-7 0,9-1 58,11-8 1,7-4 55,-32-19 1,2-1 0,1-3 0,0 0-44,36 8 1,3-8 2,-39-6 1,1-1-1,3-2 1,2 0-210,3 0 0,1 0 0,3-1 1,-1 0 203,-7-1 1,0 0-1,2 0 1,0 0-16,-4 0 1,0 0 0,2-3 0,0 0-14,2-2 1,1 0 0,0-1 0,0-1 44,-3 0 0,0 0 1,-3 1-1,0 0-197,34-4 0,1-7 273,-1 3 1,-36 5-1,0 0-18,36-5 0,0-5-32,-5 0 0,-8-6 59,-6 1 0,-6-3 13,-9-1 1,-4-2 2,0-3 0,-1 3 3,0-4 0,-2 0-43,-6 0 0,-7-5 226,-3 1 1,-10-3-346,-4-2 0,-5-6 99,-5-3 0,-9-5 156,-10-4 1,-7-4-229,-2-6 0,13 35 0,0 1-133,-18-36 1,2 1 31,-2 4 1,0-2-87,-5 6 0,1-4 94,-1 4 0,2 4 40,3 11 1,-1 1-104,5 13 1,3 1 81,7 8 0,4 5-653,5 10 740,1 3 0,0 6 0,0 0 0</inkml:trace>
  <inkml:trace contextRef="#ctx0" brushRef="#br1">24313 14415 7880,'-8'0'-1615,"0"2"1277,3 3 338,4-4 0,-6 6 0,6-7 0,-4 0 0,3-7 0,-4-1 0</inkml:trace>
  <inkml:trace contextRef="#ctx0" brushRef="#br1">24185 14359 7880,'-14'0'-88,"-1"0"0,-4 1 180,0 4 0,-1-2-300,1 7 1,-3-1 96,-7 5 1,1 0-3,0 1 1,-1 4 106,1 0 0,4 6 28,0-1 1,2 4-87,-2 5 0,-1-3 105,6 3 0,-4-3-63,4-1 0,0-6 33,4 1 1,1-2 22,0 2 0,0 1-34,0-6 0,4 6-4,1-1 1,1 3-4,-2 1 1,-1 2-1,6 4 1,-1 2 10,1 7 1,4 4-3,-4 0 1,3 6 2,2-6 1,5 0-10,0-4 0,6 0-19,-2-1 1,9-4 40,1 0 0,1-6 6,-1 1 0,5-3 26,9-2 0,4-4 9,5 0 1,9-7-42,6 2 0,-1-3 1,6-2 1,-3-6-176,-3-3 0,1-4 175,0-1 0,2 0-48,2 0 0,6-1 31,8-4 1,-4-5-3,1-9 0,-8 2 5,-7-7 1,-5-1-1,0-8 0,1 1 6,3-6 0,6 1-6,0-6 1,-2 0-11,-8 1 1,-5-6 10,-9 1 1,2-7-26,-7 2 0,-2-2 69,-7 2 0,3 5 96,-3 9 0,3-2-96,1 7 1,-3 2 13,4 7 0,-4-1-14,8 6 1,-4-5-10,-6 5 0,3-5-76,-8 5 0,6-4 84,-5 4 1,-5-7 3,-4 3 1,-5-6-111,4-4 0,-6 2 21,2-7 1,-10 0 25,-4-5 1,-4 5-13,-1 0 0,-5 7 33,0-2 1,-6 3-20,1 1 0,-4 7 139,-6 3 0,4 3-123,-3 2 1,2 6 113,-3 3 0,4 4-79,-3 1 0,-3 1 6,-2 4 1,-8-2-27,-1 7 1,-12-1-2,2 5 1,-6-1-110,6-3 0,-3 1 114,8-7 1,2 6-127,-2-5 0,-5-1 58,-5-4 0,-7 0-275,-3 0 0,1-4 301,-4-1 0,8-5-1,6 6 1,-3-1 6,3 5 1,-2 1 8,1 4 1,-3 5-77,-6 9 1,2 7-336,2 8 411,4 11 0,6-5 0,0 12 0,0 2 0,1 1 0</inkml:trace>
  <inkml:trace contextRef="#ctx0" brushRef="#br1">18427 7051 8103,'-5'-9'-698,"0"-1"173,0 7 1454,5-3-334,0 6-373,0 0 0,0 6-85,0 4 0,2 2 14,3 3 1,-4 4 13,4-1 0,-3 3-45,-2-2 0,4 3 75,1 7 1,0-1-34,-5 0 1,0 9 15,0 5 0,0 9-23,0 11 0,-5-1-235,0 10 0,-4-3 225,4 8 1,-6-2 21,2 2 1,2 3-83,5-37 0,0 1 0,0-1 0,2 0 18,0 39 1,-2-40 0,-1 0-73,-1 35 1,1-36-1,1 0 114,2 36 1,0 4-149,0-4 0,0-1 144,0-9 1,0-3-145,0-6 1,0-5-45,0 0 0,1 2 136,4 7 1,-3-2-37,2 3 0,-2-4 21,-2-1 1,0 0 2,0 0 0,-5-5 5,1 0 0,-1-6-31,5 1 1,-5-3 36,0-1 0,1-5-110,4 0 1,-5-11-110,0 1 0,0-9-666,5 0-414,0-3 735,-6-2 0,4-8-641,-2-6 0,2-9 1117,2-15 0,6-19 0,2-15 0</inkml:trace>
  <inkml:trace contextRef="#ctx0" brushRef="#br1">18668 6909 8036,'-9'0'0,"-1"0"368,7 0 87,-3 0-228,6 0 1,1 2-160,4 2 1,3-2 112,6 3 0,1 1-53,-1-1 0,2 1 75,3-1 1,-2-3-227,7 2 1,-7 3 21,2-3 1,1 3-140,-1-3 1,2 4 33,-2 6 0,-5-2-20,0 2 1,1-3-4,-6 8 0,-3 1 139,-1-1 1,1 7-1,-1-3 0,0 6-25,-5 4 1,0-2 127,0 7 0,0 0-60,0 5 0,0 6 160,0 3 1,0-1-57,0 1 1,-2-5 56,-2 5 1,2-1-21,-3 1 1,4 8-85,1-3 0,-5 8-3,0-4 0,0 10-248,5-4 1,0 5 266,0-5 0,0-4-4,0-2 0,0 9 60,0 1 0,0 9-60,0 1 0,0-2 5,0 2 0,-1-7 1,-4 2 0,4-8 10,-4-2 1,8-8-272,2-1 0,4-3 74,-4-11 0,1 1-26,-1-11 0,-2-1 74,7-9 1,-7-1-206,2-3 1,-4-3-536,-1 3-352,0-3 759,-6-2 0,-2-1-47,-6-4 0,-1 2-527,1-6 0,-2 0 918,-2-5 0,2 6 0,-5 2 0</inkml:trace>
  <inkml:trace contextRef="#ctx0" brushRef="#br1">18469 9809 8036,'-14'15'77,"1"-6"0,4 1 645,3-7 0,6 5-188,0-4 0,3-2-105,6 3 1,7-4-152,13-1 0,1-1 228,3-4 1,3-3-128,7-6 0,-1 0-282,1-1 1,0-4 30,-1 0 0,-2 0-115,2 5 1,-7 0-974,8 0 0,-10 6 225,0 3 735,-9 4 0,3 7 0,-5 2 0</inkml:trace>
  <inkml:trace contextRef="#ctx0" brushRef="#br1">18611 10037 7946,'0'-22'-317,"0"1"-163,0 13 1,0 4 412,0 8 0,-6 4 372,-3 6 1,-10 7-188,-5 3 1,-3 4-139,-1 5 0,-5-3 115,-1 3 1,1 2-89,5-2 1,1 0 87,3-4 1,-1-2-183,6-4 0,5 3-461,4-7-168,7 0 716,-3-5 0,6-6 0,0-2 0</inkml:trace>
  <inkml:trace contextRef="#ctx0" brushRef="#br1">18569 10222 7946,'14'-15'-94,"2"3"-7,3 2 0,-3 2 353,3 4 1,-4 2-72,0-3 0,-6 4 303,1 1 0,-1 0-150,5 0 1,-4 4-1396,-1 1 21,-6 6 339,4-3 1,-7 6 83,0 1 617,-7-7 0,-1 4 0,-6-4 0</inkml:trace>
  <inkml:trace contextRef="#ctx0" brushRef="#br1">18611 10264 7946,'0'-8'65,"0"2"289,0 6 1388,0 0 1,5 2-1710,0 2 1,0 4 73,-5 6 1,0 2-136,0 3 0,0 5 40,0 9 0,0 8-90,0 7 1,0 5 101,0-1 1,-5-1 46,0 1 1,0-6-125,5 1 0,0-7 70,0-2 0,0-11-233,0 1 1,2-9-108,3 0 0,-4-8-574,4-2 188,3-5 2,0 2 707,0-12 0,4-2 0,-4-7 0</inkml:trace>
  <inkml:trace contextRef="#ctx0" brushRef="#br1">18384 11330 7959,'-8'0'-276,"-5"0"1,13 7 507,0 2 0,12 4 812,6 1 0,8 0-581,-3 1 1,11 5-170,4 4 1,-2-2-310,2 2 1,-5-1 125,5 6 1,-7-1-676,3 1 0,-4-1 320,-2 0 0,-6 1-219,-3-1 0,-5-1-15,-4-3 0,-4-4-938,-6-5 677,0-7 739,0-2 0,-6-12 0,-8-9 0,-8-7 0</inkml:trace>
  <inkml:trace contextRef="#ctx0" brushRef="#br1">18725 11373 7902,'-14'0'467,"0"0"-31,0 0 0,2 6 355,-2 4 1,3 4-88,-8 5-675,-3 3 55,0 7 1,-6 4-154,-1 0 0,-2 6 100,2-1 0,-1-3-479,11-2 0,2-4 277,7-6 0,4-2-428,6-7 1,8-6 598,6-3 0,7-10 0,7-3 0</inkml:trace>
  <inkml:trace contextRef="#ctx0" brushRef="#br1">18967 11089 7956,'-19'11'-291,"0"3"1,-2-1 26,3 10 1,2 1 869,-3 5 0,1-1-265,-1 0 1,4 2 170,-4 4 1,8-9-84,1 3 1,7-7 30,-2 3-433,4-7 0,7 2-219,3-10 0,9-2 5,1-7 1,4 0 166,-4 0 0,7-5-450,-3 0 0,4-4 161,2 4 1,-1-5-1048,1 6 1356,-7-1 0,5-1 0,-5-2 0</inkml:trace>
  <inkml:trace contextRef="#ctx0" brushRef="#br1">19109 11060 7875,'0'8'282,"0"5"-227,0-4 0,5-1 406,0 2 1,6-2-312,-2 1 0,4 2-377,1-6 0,-1 1 149,-4-1 0,4-3-65,-4 2 1,-2-1-279,-3 2 322,4-3 0,-6 10 73,2-2 0,-8-2-55,-6 1 0,2 1 204,-1 4 1,-1 0-33,-4 0 1,0 1 109,0-1 1,4-5 224,1 1 1,6-5-161,-2 4 1,3-4 233,2 4-168,0-6-404,0 10 114,7-11 0,1 4-542,6-6 382,-6 0 0,3 1-446,-7 4 208,1-3 1,-5 10-189,0-2 1,-6-2 47,-4 1 0,2-6 126,-1 2 0,0-3 370,-6-2 0,1-7 0,0 0 0,0-8 0</inkml:trace>
  <inkml:trace contextRef="#ctx0" brushRef="#br1">19066 11075 7875,'-9'0'-48,"-1"0"210,7 0 1229,-3 0-922,6 6 0,0 2-191,0 6 0,5 0-120,-1 0 1,8 1-117,-3-1 0,4 0-41,1 0 1,2 1 151,3-1 0,-4-2-439,4-2 0,2 1 179,-2-6 0,0 4-144,-5-4 1,-4 4 132,-1-4 1,-4 5 428,4-6-282,-6 7 1,4-3 117,-7 6 1,-7 1 20,-2-1 0,-10 6-80,-5 4 1,-11 5-900,-7 4 1,-2-2 810,-9 7 0,1-6 0,-5 3 0</inkml:trace>
  <inkml:trace contextRef="#ctx0" brushRef="#br1">18626 6227 8093,'0'20'552,"0"4"-170,0 9 1,0 5-261,0 9 0,-2 4 93,-3 6 0,2 5-345,-6-1 0,-1 2 202,-4-1 1,5-5-63,-1 0 0,5-4 145,-4-10 0,6 0-582,-2-15 0,3 2-489,2-11-547,0-6 1227,0-7 0,0-31 0,0-7 0</inkml:trace>
  <inkml:trace contextRef="#ctx0" brushRef="#br1">18498 6241 7937,'9'0'152,"1"0"1,-7 13-102,2 6 0,-4 7 211,-1 8 0,-1 2-113,-4 7 1,-5 6-204,-9 3 1,-1-3-15,-4-2 1,-1-4-228,6-5 1,0-10-628,5-9 678,0-3 0,1-15-314,3-5 558,-2-20 0,4-12 0,-6-15 0</inkml:trace>
  <inkml:trace contextRef="#ctx0" brushRef="#br1">18341 6113 8011,'15'8'0,"0"-2"0,4-6 0,-1 0-509,5 0 0,-5 0-210,1 0 719,-3 7 0,-9-6 0,6 18 0,-5-3 0</inkml:trace>
  <inkml:trace contextRef="#ctx0" brushRef="#br1">18512 6184 7589,'6'8'-254,"-3"6"821,7 0 0,-1 2-165,6 8 1,-1-5-112,0 5 0,0-1-104,0 6 0,5-1-172,0 1 0,0-1-476,-4 0 1,-3-4 280,-2 0 0,1-7-561,-7 2 0,6-3 163,-5-2 578,-1-6 0,-4-2 0,0-6 0</inkml:trace>
  <inkml:trace contextRef="#ctx0" brushRef="#br1">18228 5999 8012,'0'-20'-643,"-5"4"450,0-3 0,0 3 455,5 2 0,2 1-105,3 4 0,-2 3-130,6 6 1,-4 0 61,5 0 1,-3 6-105,3 3 0,1 4 29,-6 1 0,-1 5-17,-4 0 0,0 6-70,0-1 1,0-2 118,0 2 1,-1-5-136,-4 5 1,2-5 91,-7 4 0,6-10-43,-6 1 41,7-9-38,-3 7-10,6-16 0,1-3 1,4-12 1,3-6-173,6 1 1,2-2 115,3-3 0,-3 1 20,3-1 1,-3 7 17,-2 3 1,0 5 38,0 5-55,0-4 1,-4 19 290,-1 4 0,-5 9 67,0 9 0,-2 12 39,-2 2 1,-5 15 24,0 0 1,-1 3-72,1-3 1,2-5-176,-6 0 1,1-11 61,-2 2 0,-1-16-52,7-4 1,-8-5 105,3-4-202,-4-6 1,-6-10-48,0-12 1,0-8-226,5-11 0,5-2 9,-1-3 0,6-6-151,-6 6 1,7-11-8,-2 6 0,4 4 411,1 6 0,6-4 0,2 1 0</inkml:trace>
  <inkml:trace contextRef="#ctx0" brushRef="#br1">19251 8246 7898,'-14'-15'0,"-2"1"11,-3 0 1,7-2 54,-7-3 1,8-3-1,-5-6 111,5-1 0,8-6-276,-2-3 1,6-3 79,9-1 0,1 4 161,13 0 0,-4 5-10,9-5 0,-2 2-1,10-2 0,0-2-61,1 7 1,4 0 11,1 4 1,1-2-161,8 2 0,-1-1 192,1 11 0,-3 5-27,-6 5 1,-1 4 21,1-5 1,-7 7-45,-3-1 1,-4 4-42,-5 4 1,1 4 9,-6 6 0,0 7-43,-5 3 1,-1 2 195,-4 3 0,2 6-130,-6 3 0,4 1-2,-4-1 1,5 6 78,-6-6 0,3 6-71,-3-6 0,-2 3 20,3 2 0,-4 1-46,-1 4 1,0-4-78,0 3 0,-6-3 31,-3-1 0,-4 0 56,-1-1 0,-2-1-23,-3-3 1,-2 3 6,-2-3 1,-6 3-31,1 2 0,-2 0 27,-8-1 1,-5-1-52,-4-3 0,-7-3-174,2-6 1,-2-7-35,2-3 0,3-5 92,7-5 0,0-2 94,5-7 0,2-2 71,6-3 1,7-4-87,3-10 0,5-2-30,5-2 0,4-4-226,10 3 0,2 4-221,8 1 0,0-2 537,4 2 0,4-6 0,5 3 0</inkml:trace>
  <inkml:trace contextRef="#ctx0" brushRef="#br1">19635 8373 8039,'-14'8'872,"0"5"-478,-1-4 0,6 9-374,0 1 1,-1 5 105,-4-6 0,0 8 126,-1-3 1,1 4-77,0 2 0,-2-2-96,-3-4 0,3 3-48,-3-8 1,2 6 114,-2-5 1,2 5-50,-7-5 1,5 1 31,-5-1 1,7-3-93,-2 3 1,5-3 77,4-2 1,-1 5 165,7 0 1,0 0-133,9-5 0,9 0-174,10 1 0,4-6-191,6 1 1,2-7 115,7 1 0,6-2-66,3-2 1,3-2 22,2-2 0,-2 1-681,-3-7 0,-4 7 313,-10-2 0,-5 4 510,-9 1 0,2-7 0,-4-1 0</inkml:trace>
  <inkml:trace contextRef="#ctx0" brushRef="#br1">19991 7862 7948,'-8'0'203,"1"0"1,6 1 8,-4 4 1,3 3 12,-2 6 1,2 7-28,2 2 0,0 6-67,0 4 0,0 3-111,0 7 1,0-7-114,0-3 0,0 1 129,0-6 1,0-3-569,0-10 0,2-3-50,2-2-375,-2-4 634,4-6 0,-6-6 97,0-4 0,0-4 226,0-5 0,0 2 0,0-7 0,0-1 0,0-9 0,0 4 0,0-3 0,2 5 0,3 4 0,-4-1 0,4 6 0,3 0 185,1 5 0,2 0 133,-1-1 0,7 7 76,-2 4 0,3 2-58,1 2 0,-1 0-85,6 0 1,-2 0-180,1 0 0,3 0 107,-7 0 1,0 5-246,-5 0 0,-6 7 48,-4 2 1,-2 2-108,-2 8 0,-3 0-98,-7 4 0,-1 5-71,-12 0 1,-1 7 149,-5-2 0,1-3-53,0-2 0,1-3-70,3-2 0,-1-6 79,6-3 1,0-5 178,5-4 1,4-4-251,1-6 902,5 0-441,-2 0 0,12-4 42,4-1 1,4-5-62,5 6 0,-1-7 43,5 1 0,1 2-307,4-1 1,1 1 80,-1-2 1,-6 4-490,-3 6 1,-3 0 58,-2 0 430,-6 0 0,5 0 0,-5 0 0</inkml:trace>
  <inkml:trace contextRef="#ctx0" brushRef="#br4">19251 8246 8052,'-9'-5'-96,"-1"0"0,6-6-145,-6 2 0,7 1 826,-2-2 0,-1 1 348,1-6-153,0 1-557,5 0 0,0 5 252,0-1-267,0 7 0,-1-3 27,-4 6-3,3 0-34,-4-7 0,6 4-107,0-6 0,0 4 38,0-5 0,0 1-155,0-5 0,0-1 92,0 1 1,0-5-87,0 0 1,0 0 35,0 5 1,2 0 21,2 0 0,-2 0-47,3-1 0,-2 6 76,2-1 0,-4 1-179,4-5 165,-3-1 1,2 1-19,1 0 1,1 1 0,-1 4 0,-2-4 153,7 4 0,-5-4-102,4-1 1,-1 0-37,1 0 0,4-1 55,-4 1 0,4 0-25,1 0 1,-4-1-39,-1 1 1,-1 0 38,2 0 1,1 4-63,-7 1 0,6 4 88,-5-4-116,6-1 0,-3-3-1,6 4 1,-5-2-8,1 6 1,-2-1 2,1 1 0,4 4 36,-4-4 1,4-1-76,1 1 1,0-2 57,1 3 0,0 1 7,4-7 0,-3 7-11,3-2 1,-3-1 108,-2 1 0,0 0-69,1 5 0,-3-1 64,-2-4-84,2 4 15,-4-6 1,5 9-79,-4 3 0,2-2 72,-6 6 1,5-4-63,-6 4 1,6-4 46,-5 5 1,4-6-19,-4 6 0,4-5 3,-4 4-4,6-6 0,-5 5-7,4-3 17,3-4 0,-6 6-16,8-7 0,-6 4 14,1 1 1,-6 1-15,6-1 0,-7-2 8,2 7 1,1-5 85,-1 4-48,-1 1 0,1 4 50,0 0 3,0 0 0,-5 0-66,0 1 1,4-6-12,1 1 1,0-1 23,-5 5 0,2-4-44,2-1 0,-2-4 7,3 4 1,-2-1-5,1 2 0,-2 2 18,3-2 0,-2 1-4,2-2 0,-4 4 33,4-3 1,-3 2-24,-2 2 3,6 1 1,-5-1-6,4 0 1,-3-4 0,-2-1 0,0 1 23,0 4 11,6 0 0,-4 0-6,2 0 1,-2 1 2,-2-1 1,0 0 9,0 0 0,5 2-28,0 3 0,-1-3-58,-4 3 1,0-3 61,0-2 0,0-5-81,0 1 1,0-1 66,0 5 1,0 1-39,0-1 0,0-5 68,0 1 1,0-1 68,0 6-88,0-1 0,0 0-12,0 0 1,0-4-40,0-1 0,0-4 73,0 4 19,0-5 0,-1 7-47,-4-7 1,3 7 52,-2-1 1,-3-2-13,3 1 1,-8 1 14,3 4 0,1 0-81,-1 0 0,-1 5 49,-4 0 0,0 0-102,-1-5 1,6 1 95,0-1 0,-1-2-65,-4-2 1,4 3 33,1-4 0,-1-1 1,-4 1 1,2-4 41,2 5 0,-3-2 17,4 1 1,-8 4-77,-2-4 0,-2 4 33,2 1 1,2 5-128,-7 0 1,2 0 79,-2-5 1,2 0-27,3 1 0,3-6 48,-3 0 0,4-5-57,0 0 1,6 3-113,-1-3 88,7 1 1,-8-6-1081,6-4 813,1 3 1,2-4-1792,-3 6 843,4 0-441,-5 0 945,12-6 0,2-2-100,6-6 1,0-7 885,0-3 0,1-3 0,-1-1 0</inkml:trace>
  <inkml:trace contextRef="#ctx0" brushRef="#br4">19536 8501 8052,'-7'-7'-405,"-2"2"162,-4 3 1158,-1 2 1,1 7-224,4 2 1,-2 4-245,6 1 1,0 0-254,5 0 0,-1 1 37,-4-1 0,3 0-48,-2 0 0,2 0 48,2 1 0,-1-1-212,-4 0 1,3 0 21,-3 0 1,-1 1-93,1-1 1,-4 2 88,4 3 0,-6 1 44,2 4 1,1 3 9,-2-4 0,1 3-3,-5-3 1,4-1 287,1-3-259,5-3 1,-2 5-94,6-7 0,0-6 0,6-2 5,4-6 1,3 0 91,1 0 1,5 0 2,0 0 1,6 0 88,-1 0 0,7 5-134,2 0 0,7 1 44,-2-1 0,-3-2-9,-2 6 1,2-1-125,-2 2 0,-5 1 17,-4-6 1,-7 4 6,2-4 0,-8 0-15,-1-5-277,-7 0-165,10 0 155,-12 0-642,-1-7 0,-8 4 399,-6-6 1,0 5-713,0 0 1,-1 2 58,1 2 1182,6 0 0,-4-6 0,4-2 0</inkml:trace>
  <inkml:trace contextRef="#ctx0" brushRef="#br4">19919 7222 8085,'-14'0'-300,"5"-5"22,-1 0 1,7-1 619,-2 1 1,10 2-6,5-6 1,7 4-122,2-4 0,6 4-242,-1-5 0,4 2 103,6-1 0,-3-4-478,7 4 1,-6-2 118,1 1 0,-3-1-296,-2 7 578,-6-1 0,-1-2 0,-7 0 0</inkml:trace>
  <inkml:trace contextRef="#ctx0" brushRef="#br4">20090 7051 8085,'14'-8'-393,"1"4"1,0 2 325,4 2 1,3 0 63,7 0 0,1 0 198,3 0 1,-3 0-95,3 0 0,-3 5-13,-1 0 1,-2 1 180,-4-1-129,-2-4 0,-9 12-105,-2-4 0,-4-1-83,-6 2 0,-1-1-153,-4 5 1,-5 5 89,-9 0 1,2 2-276,-7-2 1,2-3-74,-1 3 10,2-4 449,13 0 0,2-8 0,6 0 0</inkml:trace>
  <inkml:trace contextRef="#ctx0" brushRef="#br4">20915 6625 8053,'0'-8'-1162,"6"-5"1712,-4 12-98,4-6-149,-6 7 159,0 0-183,0 7-140,-6-6 0,2 10-27,-5-6 0,4 0 132,-4-5-296,-1 6 0,-4-3 37,0 7 1,-2-5-83,-3 4 1,3 1 91,-3 4 1,-1 6 83,1 4 1,-2 4 45,2 6 1,5 2 131,0 7 1,1-2-141,9-3 0,-6 1-10,5-6 0,1-1-240,4-9 1,6-4 89,3-9 0,10-4-125,5-6 1,0-8 38,4-6 0,-3-6-154,9-9 0,-4-6-36,-2-3 0,1 2-29,-1-2 0,-8 5 212,-5-5 0,-3 11-43,-7-1 0,0 9 413,-5 0-155,0 9 160,0 4 1,-2 9-96,-2 7 1,-4 7 270,-7 16 0,3 4-95,2 5 0,2 3-46,4 2 1,2-4-404,-3-1 1,10-2 115,5-12 0,4-3-591,5-10 1,-3-3 308,2-2 0,3-6-214,-2-8 0,5-10 149,-5-10 0,4-5 360,-4-4 0,0-3 0,-5-7 0</inkml:trace>
  <inkml:trace contextRef="#ctx0" brushRef="#br4">21228 6383 8053,'-10'5'-62,"1"0"0,-1 6 49,-4-2 1,0 5 0,-1 5 1,-4-3-1,1 3 1,-6 2 804,5-2-355,0 0-236,11-5 1,0-5-141,3 1 1,4-6-23,-4 6 1,8-5-157,2 4 1,6-6 55,-2 2 1,6 1 58,4-1 0,-4 1-84,4-1 0,-1-3 91,1 2 1,-3 3-294,3-2 1,-4-1 82,0-4 1,-1 0-55,0 0 0,-5 0-511,1 0 769,-7-6 0,3-2 0,-6-6 0</inkml:trace>
  <inkml:trace contextRef="#ctx0" brushRef="#br4">21284 6454 8053,'7'14'-1832,"-6"1"2074,4-1 1,-3 0 32,-2 0-454,0 1 1,-2-1 25,-3 0 153,4 0 0,-12 0 0,5 1 0</inkml:trace>
  <inkml:trace contextRef="#ctx0" brushRef="#br4">21412 6326 8053,'10'10'115,"-1"-1"1,1-4-13,4 4 0,0-5 100,0 0 0,1 3 139,-1-3 9,0 1-280,0-5 1,-1 2 70,-4 2-339,-2-2 0,-9 6 87,-3-3 1,-9 4 67,-9 10 1,-11 3-334,-4 7 0,4-2 190,1-4 0,4 3-137,5-8 1,5 1 321,10-4 0,3-1 0,6 0 0</inkml:trace>
  <inkml:trace contextRef="#ctx0" brushRef="#br4">21512 6753 8031,'-8'0'-380,"2"0"1,9 0 738,6 0 1,2 0-218,13 0 0,-5-5-119,5 0 0,-1-1-254,6 1 1,-1 2 120,1-6 1,-7 4-375,-3-5 0,-3 7 16,-2-1 468,-6-4 0,4 6 0,-4-4 0</inkml:trace>
  <inkml:trace contextRef="#ctx0" brushRef="#br4">21739 6682 8031,'8'-7'-570,"5"4"476,-4-6 0,6 6 346,4-2 1,-4-1-51,4 1-129,-3 0-19,-2 5 1,5 0 264,0 0 1,0 0-62,-5 0 1,-6 2-201,-3 2 0,1 0 67,-1 5 1,-2 1-399,-7 4 0,-9 5 78,-6 0 1,-6 6-87,1-1 1,-3-2-853,-1 1 1133,6-5 0,-5 9 0,5-5 0</inkml:trace>
  <inkml:trace contextRef="#ctx0" brushRef="#br4">22507 6397 8043,'-14'-12'0,"0"2"-380,-1 4 0,1 8 0,0 2 345,0 6 0,-2 10 95,-3 9 1,-1 5 271,-4 9 0,-1-2-164,6-3 0,-5 8 223,5-3 1,2 2-76,7-2 1,4-2-40,6-3 1,0-5-286,0-9 1,11-5-130,3-10 1,5-2-142,0-7 1,3-13 134,7-6 0,-6-8-51,1-6 63,-7-3 1,5-2-162,-3 0 1,-3 2-142,3-2 0,-3 0 164,-2 9 1,-1-1 141,-4 11 0,-2 0 250,-7 5-107,0 6 1,0 3 350,0 10 0,0 9-208,0 10 0,-7 9 100,-2 5 1,1-1-82,-2 0 1,7 1 74,-2 5 0,4-7-269,1-2 0,1-6-302,4-4 1,3-10 72,6-9 1,2-5-170,3-5 0,-2-11 414,7-12 0,0-7 0,4-8 0</inkml:trace>
  <inkml:trace contextRef="#ctx0" brushRef="#br4">22777 6085 8043,'-14'0'290,"0"0"0,-2 6-91,-3 3 1,-3 12-221,-6 7 0,-1 2 255,1 8-497,6-6 232,1 3 0,7-7 103,0 1 1,6-6 52,3 1 0,5-11-149,5 1 0,3-5 2,6 1 1,2-2-113,3-4 0,1-2 153,4 3 1,3-5-359,-4-5 1,-2 2 57,-2-7-708,3 7 441,-13-9 548,10 4 0,-11-7 0,6 1 0</inkml:trace>
  <inkml:trace contextRef="#ctx0" brushRef="#br4">22919 6170 8043,'15'0'0,"-1"0"-852,0 0 675,0-6 437,1 4-216,-1-4-30,-6 6 1,-8 6-96,-10 4 0,-2 2 114,-3 2 1,1 5-40,0 0 0,0 0 30,-1-5 0,6 5 94,-1 0 1,7 0-63,-1-4-67,2-1 1,8-5-33,4 1 1,4-7-138,5 2 0,-3-10-256,3-5 1,1-4 435,-1-5 0,0-3 0,-5-6 0</inkml:trace>
  <inkml:trace contextRef="#ctx0" brushRef="#br4">23062 6085 8043,'9'0'-158,"1"0"0,1 0 196,8 0 0,-2 0-140,7 0 1,-5 0-14,4 0 1,-4 0-37,5 0 0,-5 0 615,5 0-300,-7 6 1,2 2 78,-10 6 1,-4 2-83,-10 3 1,-9 3-167,-9 6 1,-11 6 2,-4-1 0,2 6-138,-2-1 1,0 3-68,-4 2 1,1-5 206,3 0 0,-10-7 0,4 4 0</inkml:trace>
  <inkml:trace contextRef="#ctx0" brushRef="#br4">20630 7847 8015,'-14'0'456,"0"0"326,6 0-297,2 0-445,18 7 0,4-6 123,13 4 1,5 1-334,4-1 0,10 0-161,4-5 0,-3-6-165,-2-4 0,-4-1 140,-5 2 1,-5-4-186,-9 3 1,-4-2 540,-6-2 0,1-1 0,-1 1 0</inkml:trace>
  <inkml:trace contextRef="#ctx0" brushRef="#br4">20957 7663 8015,'0'-8'246,"7"1"-136,2 7 0,5 0-214,5 0 1,2 0 93,3 0 0,2 0-73,-2 0 0,-3 2 127,-2 3 1,-4-4 44,0 4-28,-1 3 0,-6 0 1,-3 6 1,-4 0-16,-1 1 1,-1 3-9,-4 1 0,-3 7-286,-6-3 0,-7 4 84,-3 2 0,2-6-230,-1 1 0,7-7-166,2 2 125,-1-9 434,14-4 0,1-12 0,8-2 0</inkml:trace>
  <inkml:trace contextRef="#ctx0" brushRef="#br4">21583 7464 8015,'-21'6'-26,"-2"3"0,-6 10 164,-4 5 1,3 4-75,-3 6 0,0 0 64,4 4 0,-1 2 58,11-7 0,-3 0-33,8-4 0,-2-6-6,11 1 0,1-11-612,4 1 399,0-9 1,8 1-303,6-6 1,2-11 208,7-3 1,1-12-82,4-2 0,3-1-14,2-4 0,-5 3-143,1 2 1,-3 4 322,-7 0 0,0 12-181,-4-2 486,-1 9 1,-6 5-146,-4 9 0,-4 10 317,-4 5 1,-3 3-159,-2 1 0,-2 1 49,6-1 0,0-1 40,5-3-379,0 3 1,7-13-447,2 0 1,4-6 110,1-8 380,0 0 0,7-13 0,1-3 0</inkml:trace>
  <inkml:trace contextRef="#ctx0" brushRef="#br4">21810 7265 8037,'-12'1'-133,"2"4"1,-2 3 91,2 6 1,-7 2 45,-2 3 0,0-2 73,5 7 1,-1 0 32,1 4 0,2-4 72,2-1 0,4-5-123,6 1 0,3-4 52,6 0 0,1-6-37,9 1 0,1-7-125,-1 2 0,7-4-80,-3-1 0,-2-1-174,-2-4 0,1-3-274,-1-6 0,-1-1 578,-9 1 0,4-6 0,-5-2 0</inkml:trace>
  <inkml:trace contextRef="#ctx0" brushRef="#br4">21882 7236 8037,'9'0'0,"1"0"-313,-1 0 1,5 0 332,0 0 1,-4 0 1107,-1 0-1162,-5 6 76,2 2 1,-8 7-150,-2-1 0,-3 0 109,-2 0 0,-4 0-411,4 1 287,2-1 0,-4 0-52,7 0 0,-1 1 59,5-1 0,0-5 82,0 1 0,5-6 135,-1 6 0,7-7-93,-1 2 0,2-4 59,3-1 0,-1 0-66,0 0 1,0 0 188,1 0-115,-8-6-222,0 5 1,-7-4-8,0 10 1,-11 2-126,-4 8 1,-8 4 132,-1 0 0,4-1-92,1-3 1,3-6 236,2 1 0,-1-7 0,1 2 0,0-10 0,0-3 0</inkml:trace>
  <inkml:trace contextRef="#ctx0" brushRef="#br4">21981 7265 8037,'36'-5'-23,"-2"0"0,0-4 135,0 4 1,-1 0 323,-5 5 0,1 0-128,-1 0 1,-4 6 123,-1 4 0,-5 3 106,1 1-47,-3 0-318,-2 0 0,-6 7 1,-4 2 0,-4 9-84,-4 1 0,-12 8-444,-13 2 0,-12 6 296,-11 8 0,23-27 1,-2 0-97,1-2 0,-1 1 1,-3 1-1,0 0 0,1-5 1,1 0-1</inkml:trace>
  <inkml:trace contextRef="#ctx0" brushRef="#br1">20360 16889 8504,'-8'8'-496,"4"6"1,0 7 435,0 7 0,1 7 737,-7 3 1,-6 8-511,-7 1 1,-4 5-213,-2-4 1,1 4-1378,-1-5 1314,1 0 0,4-9 31,1 0 1,10-8-839,-1-1 915,9-1 0,-8-12 0,5 4 0</inkml:trace>
  <inkml:trace contextRef="#ctx0" brushRef="#br1">20488 17245 8492,'10'4'-493,"-1"1"0,-6 6 106,2-1 0,-2 2 1030,2 2 1,-3 5-195,2 0 1,3 11-60,-3-1 1,1 10-32,-5 4-359,0 6 0,0 8 0,0 0 0</inkml:trace>
  <inkml:trace contextRef="#ctx0" brushRef="#br1">20005 18041 8279,'14'14'-1298,"-3"6"830,3 4 1,-4 9 669,4 5-183,0 3 1,-7 2 259,2 0 1,-3-1-157,-6 1 1,0-7-53,0-3 1,-4-3 25,-1-1 1,-11-2 138,2-4 1,-5-2-143,0-7 1,2 0 53,-7 1 0,0-3-165,-4-2 0,-1-4 72,1-6 1,-1 0 104,1 0 1,7-6-44,7-4 579,0 4-498,12 0 0,-1 6-153,13 0 1,1 1-8,12 4 0,6 3 2,4 6 0,5-5-72,-5 1 0,7-7-248,-2 2 0,7-10 22,3-4 0,9-6 65,-5-4 1,3 5-347,-12 0 0,-1 1 539,-13 9 0,2-1 0,-8 5 0</inkml:trace>
  <inkml:trace contextRef="#ctx0" brushRef="#br1">20545 18652 8160,'-2'8'0,"-2"-3"771,2-4-170,-4-1-538,6 0-78,0 0 1,0 6-1,0 2 1</inkml:trace>
  <inkml:trace contextRef="#ctx0" brushRef="#br1">25720 14430 8159,'8'-15'-395,"-3"1"-166,-3 0 0,2 0 393,1 0 0,0 4 394,-5 1-27,0-1 1,0-4-130,0 0 1,5 0-1,-1-1 0,1 1 45,-5 0 0,0 0 432,0-1-428,0 1 1,-6 2 126,-4 2 0,-4-1-235,-5 6 0,-3 1 81,-7 4 0,-1 0-103,-3 0 1,2 0 86,-7 0 1,5 0-121,-5 0 0,5 0 100,-5 0 1,0 4 97,-5 1 0,0 1-124,1-1 0,4-3 24,0 2 0,2 3-110,-2-3 1,-2 6 120,7-5 0,0 4-78,4-4 0,1 6 56,-1-2 1,-5 4-130,-4 1 0,0-4 7,-5-1 0,-3 1-110,-10 4 1,-6 0 14,0 0 1,1 1 93,4-1 1,6 0 202,4 0 0,7-1-106,3-4 0,0 4 86,-1-4 0,-1-1-71,6 2 1,-5-1 189,5 6 0,-2-3-87,2-2 1,7 2-41,-2-2 0,3 7 25,-4 2 1,5 2-120,1-2 1,4 3 0,-5 6 0,7 1 44,-2-1 1,-2 0 33,2 1 0,0 1-58,5 3 1,1-3 142,4 3 1,1 4-168,3 0 0,4 5-86,-4 0 0,3-1 65,2-3 1,0 3-22,0-3 1,5 3 60,0 2 0,1-5-23,-1 0 0,-2-5 72,7 5 1,-1-7-83,5 3 1,1-6 67,-1-4 1,2 1-39,3-6 1,-1 5 10,11-5 0,-1 1-5,15-1 1,-2-3-10,11 3 1,5-3-57,5-2 0,-5-5 39,-5 1 0,1-2-201,9 1 1,0 2 199,9-6 1,1 4 28,-32-6 0,1-1 1,0 1-1,0-1-61,35-2 0,0 0 4,-5 0 0,-3 0-5,3 0 0,3-6 8,-31 2 1,-1-2 0,34-11-119,0-2 1,-13-7 71,4 3 0,-3-9 43,-2-1 0,6-5-22,-2 5 1,2-7 200,-1 3 1,-4-5-109,-6 0 1,-8 4-50,-7 0 1,-5-1 44,-9-9 1,0 5 253,1 1 0,-5-1-270,-1 5 0,-5 2 51,1-2 0,0 5-205,-5-5 0,3 5 44,-7-5 1,-4 0-33,-1-5 0,-4-1 54,-1-3 0,-1 1 18,-4-6 1,-5 8 44,-8 1 1,0-3 97,-6 8 1,5 0 323,-4 10 1,-1-1-280,-4 1 0,-1 4 79,1 1 1,-2 4-129,-3-5 0,-8 8-231,-7 2 0,-7 0 83,-2 4 0,0-1-39,-5 2 0,6-2 62,3 6 0,-2-5-284,3 6 1,-5-6 278,-4 5 0,1 1-24,-7 4 0,-4 0 114,-5 0 0,7 0-90,7 0 1,4 0 111,1 0 1,-6 6-61,-4 3 0,-7 1 5,-2 4 0,-3-3 1,8 8 0,3-1-5,11 1 0,-1-2-37,-4 7 1,4-2 26,-4 1 0,-3 4-7,-1-3 1,9 3 1,5 1 1,6 1 49,4-1 1,5 2 3,4 3 1,8 4 155,1 5 1,5 1-128,-4 0 1,5 4 14,-1 0 1,8 1-53,2-6 0,5 3 25,0 2 1,2-1-134,2 6 0,2-5 122,2 5 1,4-1-131,7 1 1,4-1 44,0-4 0,4-3 1,-4 4 1,6-9 62,-1-1 1,3-6 11,1 1 0,9-3 94,5-2 0,4-1-74,11-3 0,2 1-150,7-6 0,3 0 191,-2-5 1,-6-4-62,6-1 1,-1-6-39,-24 0 1,1-1 0,-1-1 0,0 0-5,6-1 0,-1 0 0,-6 0 1,0 0 7,40 0 0,-1 0-68,1 0 1,-37 0-1,0 0-3,1 0 0,0 0 0,0-1 0,0 0 23,-2-1 0,0-1 0,36 0-70,-4-6 0,-2-1 33,-2-4 1,0 0-83,0 0 0,-1-5 119,-4 0 0,-7-7-6,-7 3 0,-6-6 88,1-4 0,-8 2-35,-1-7 0,-4-2-14,3-7 1,-3-1-22,4-9 1,-7 2-261,2-11 1,-9 6 226,-5-2 1,-5 4-98,-4 1 1,-4 0 117,-6 0 1,-8-4-29,-6-1 1,-8 4 59,-11 1 1,-1 5 19,-8-5 1,7 6 166,-8 8 1,4 6-66,-4-1 0,-1 6-32,-3-1 0,-1 3 47,-9 1 0,-3 7-17,-11 3 1,0 4-10,0 0 1,9 3 14,1 2 1,2-1-110,-12 6 0,-5 1-7,32 3 1,-2 2 0,1-1 0,0 0-223,1 0 1,-2 0-1,-2 0 1,0 1 215,3 1 1,0 1 0,-9 0-1,-1 2-118,-4 1 1,-1 2-1,2 1 1,1 1 43,3-1 0,-1 1 0,-6 4 0,-1 2-151,3-2 1,-1 0-1,-3 5 1,-2 0 239,1 0 0,0 0 0,8 2 1,2 1 71,1 1 1,2 1-1,-2 4 1,1 3-106,-2 4 0,-1 1 1,3-2-1,2 1-107,1 1 0,3-1 1,3 0-1,2 0-140,7-5 0,2 2 0,3 0 1,3 2-204,-17 27 470,13 7 0,6-4 0,10 2 0,3-3 0</inkml:trace>
  <inkml:trace contextRef="#ctx0" brushRef="#br1">23602 17372 8249,'-10'0'-263,"1"0"0,6 7 263,-2 2 0,3 10-284,2 5 1,-1 8 278,-4 1 0,2 6 357,-6-1 1,4 3-27,-5 2 0,6-7-176,-6-3 1,7-7-36,-2-3-21,4-5 0,1-3-241,0-5 1,6-9-56,3-1 0,6-7-91,4-12 0,-2-5 131,7-9 0,-7-5-141,2-10 1,2 4-34,-3-3 1,1 11 163,-4 7 0,-6 9 521,1 10 1,-7 5-231,1 10 1,-2 11 466,-2 12 0,0 7-215,0 8 0,0-2 36,0-3 1,0 0-53,0-10 0,2 2-76,2-11 0,4-5-92,7-4 0,3-9-302,1-1 1,11-8-383,-1-11 1,7-3 286,-3-6 1,1-1-1476,-6 1 1685,0 0 0,-5-7 0,-3-2 0</inkml:trace>
  <inkml:trace contextRef="#ctx0" brushRef="#br1">24100 17671 8198,'6'21'204,"-5"-6"42,4 4 1,-3 2-239,-2-2 0,0 4 172,0-4 1,0-4-294,0-6 10,6 1 1,-3-2-222,7-4 147,-7-2 1,8-4 175,-6-2 0,4-4-238,-4-7 1,4 0 73,-4-4 1,0 1 69,-5-5 1,0 5 43,0-1 0,0 8 45,0 2 1,-6 6 6,-4-2 0,2 3 132,-1 2 1,4 0-109,-5 0 38,7 0-507,-3 0 370,6 0 0,6-1-87,4-4 0,2-5 59,3-9 0,-4 2-88,3-7 1,-3 5 189,8-4 0,-8 5 0,-2-1 0,1 5-64,4 5 1,-4-2 63,-1 6 0,1 0 56,4 5 1,-5 2 149,1 3 1,-6 2 64,6 8 1,-5 5-109,4 4 1,-6-2 194,2 2 0,-3-1-66,-2 6 1,0-2 15,0-4 0,0 3-179,0-7 1,0 0 77,0-5-256,0 0 1,-2-5 156,-3 1-56,4-7 0,-6 2 35,7-10 0,0-3-330,0-6 0,2-7-38,3-2 0,3-3-95,6 3 1,-5-3 186,1 8 0,-1 0-117,6 9 1,-1-2-54,0 6 1,-5 0 358,1 5 0,-1 13 0,6 3 0</inkml:trace>
  <inkml:trace contextRef="#ctx0" brushRef="#br1">24583 17742 8198,'0'-9'-273,"0"-1"-411,0 1 811,0-6 592,6 1-485,-4 6-165,4-4 0,-6 12 4,0 0 1,-1 3-12,-4 11 1,2-1 191,-7 10 1,1 1-148,-6 5 1,8-1-130,2 0 0,3-1 181,2-3-367,0-4 108,7-5 1,0-7 106,8-4 1,5-4-16,4-4 0,8-11 86,1-8 0,0-6-68,-5-4 0,1 1-297,-1-5 1,-4-1-64,0-5 1,-7-6-61,2-3 0,-8 3 117,-2 2 0,-5-1-78,0 6 0,-2 2 371,-2 12 0,0-1 0,-2 9 265,-2 5 1,-3 9-174,-2 11 0,-4 9 487,4 10 1,-2 3-239,1 1 1,-1 12-6,6 2 0,1-1-381,4-3 0,1-6-290,4 1 0,9-9 220,10-5 1,12-5-96,12-5 1,13-4 209,15-10 0,-32-3 0,0-4 0,0-3 0,-1 0 0</inkml:trace>
  <inkml:trace contextRef="#ctx0" brushRef="#br1">25791 17301 7422,'-7'29'-88,"-5"6"310,8 2 1,-7 6 399,1 5 1,-1-4-407,2 3 1,-2-3-59,6-1 0,0-7-216,5-2 0,0-11 163,0-4-33,0-3 25,6-8 0,2-3-30,7-10 0,-1-5-200,0-9 0,7-9-206,2-10 0,-2-3-223,-2-2 1,1-4 240,-1 0 0,0 1 111,-5 8 1,-1 3-96,-3 7 377,2 6 1,-9 3-54,7 9 1,-7 5 286,2 10 1,-4 3-139,-1 6 1,0 7 94,0 2 1,0 0-392,0 0 0,0-1 131,0 2 0,2-3-542,3-7 1,-2-2 538,6-2 0,7 3 0,6-6 0</inkml:trace>
  <inkml:trace contextRef="#ctx0" brushRef="#br1">26090 17628 7830,'9'2'-781,"1"3"0,-1-4 613,6 4 0,5 1 464,4-1 0,4-7-170,5-7 1,-2-4-66,2-1 0,-5-6-153,-4-4 1,0 3 2,-10 2 0,-3-1-19,-11 1 0,-2 0 8,-3 5 0,-4 1 107,-10 4 0,-3-2-94,-7 6 1,-4 0 245,0 5 0,0 0 92,5 0 1,4 6 242,0 4 1,2 9-104,-2 5 0,4 2 112,6 3 0,1 4-175,3 0 1,4-4-82,6-6 1,3-5-466,7 1 0,1-5 198,13-5 0,6-2-547,7-7 0,11-8 118,4-6 1,5-2-239,4-8 1,-2 0 281,3-4 0,-12 4 405,-7 1 0,-7 5 0,-11 1 0,-6 3 0,-6-4 0</inkml:trace>
  <inkml:trace contextRef="#ctx0" brushRef="#br1">26573 17458 8274,'-22'-2'-345,"3"-3"410,4 4 1,0-5 29,1 6 1,1 7 383,4 8 1,-2 5-80,6 9 1,-4-1-509,4 0 0,0 1 83,5-1 1,2-4-298,3 0 0,4-7 90,10 2 0,3-5-46,7-4 1,-1-4-78,0-6 0,7-8 51,3-6 1,-3-2-53,-2-8 0,-8 1 356,-1-6 0,-7 1 0,4-1 0</inkml:trace>
  <inkml:trace contextRef="#ctx0" brushRef="#br1">26716 17401 8584,'1'8'-312,"4"-3"0,3 1 107,6-1 0,7-1 358,2-4 0,6 0-228,4 0 0,3 0-3,7 0 1,-5-6-42,0-3 0,-11 1 0,1-2 1,-9 2-411,0-1 529,-10-4 0,4 5 0,-5-6 0</inkml:trace>
  <inkml:trace contextRef="#ctx0" brushRef="#br1">26829 17301 8242,'-6'8'-284,"0"5"237,-4-4 0,-1 10 554,6 5 0,-6 4-83,2 6 0,1-3-63,-2 7 0,6-6-309,-6 1 0,7 0-249,-2-4 1,4 1-32,1-12 1,0 1-271,0-4 1,6-7-82,4-4 0,2 3 288,2-3 1,7-4-452,3-4 742,3-7 0,1-4 0,0-7 0</inkml:trace>
  <inkml:trace contextRef="#ctx0" brushRef="#br1">27000 17557 8108,'-14'14'0,"4"2"50,1 3 1,1-3 171,-2 3 0,-1 2 357,7-3 0,0 1-531,9-4 1,-2-7-382,7-4 0,1 3 161,8-3 1,-3 0-57,3-9 1,1-3-72,-1-6 0,0-2 192,-5-3 1,-1 2-156,-4-7 1,2 5-49,-6-5 1,0 2 112,-5-2 0,-5-1 112,0 6 1,-10 0 124,0 5 0,-4 5 16,0-1 1,-1 7 289,-4-2 1,2 4-38,3 1 0,5 6 136,0 3-446,6 4 1,8 1-39,0 0 1,6-6-312,4-3 0,9-3 156,4-2 1,4-2-193,2-3 0,1-3 386,3-6 0,-3-6 0,5-2 0</inkml:trace>
  <inkml:trace contextRef="#ctx0" brushRef="#br1">27284 17415 8223,'13'6'28,"-4"4"1,2 4 87,-6 5 1,0 5 201,-5 9 0,0 3 169,0 7 1,0-4-381,0 4 1,0-8 94,0 7 0,-2-4-52,-2 0 1,2-5 55,-3-9 0,2 1-357,-2-6 177,4-6 91,-5-7 1,6-9-196,0-6 1,1-9-270,4-15 0,7 0 109,7-10 0,7 2-30,-3-11 1,9 2-255,1-3 0,7 6 208,-2 9 1,4 3 244,6 7 0,-4 7-44,3 7 1,-4 6 144,-5 8 1,3 2-227,-3 3 1,3 9-291,2 10 484,5 2 0,9 15 0,8 4 0</inkml:trace>
  <inkml:trace contextRef="#ctx0" brushRef="#br1">25038 15965 8345,'-11'-22'338,"-3"3"-143,3 9 1,-2 7 12,3 13 1,-7 6-138,-2 12 0,-1 7-31,1 3 0,-2 3 163,-3 1 1,-1 1-378,6 0 0,2-2-154,7-3 0,4-5-147,6-9 1,6-10 213,4-9 1,10-12-86,9-7 0,2-10 31,12-14 1,-2-1 76,11-13 1,0 1-3,5-1 1,-6 8 239,-4 6 0,-9 13 0,-5 1 0,-9 8 19,-5 7 1,-3 2-64,-2 7 1,-5 7 110,1 2 0,-7 9 128,2 1 1,-4 4-81,-1-4 0,0 0 239,0-5 1,0 1-334,0-1 1,-6 0 52,-3 0 0,-4-1-189,-1-4 1,-1-2 27,1-7 0,0 4-100,0 1 1,-2 0 166,-3-5 0,8-5-47,-3 0 125,3 1-26,-4 4 0,8 3 53,2 6 0,-1 9 211,1 15 1,-2 6 317,3 13 0,-4 13-388,1-25 1,0 1 0,-1 1 0,1 1-120,0 2 1,0 0 0,0-3-1,-2 0 38,0 3 1,-1 0 0,3-1 0,0 0-85,0 4 1,0-1 0,2-4 0,2-1-1320,3 34 1258,6-9 0,1-4 0,5-6 0,3-1 0,2 1 0</inkml:trace>
  <inkml:trace contextRef="#ctx0" brushRef="#br4">15626 13264 8012,'-7'-8'127,"6"-5"173,-5 12 1,7 1 39,4 9-151,-4 10 1,12 10-16,-3 9 1,1 4 3,-2 6 1,2 2-80,-6 7 1,4-6-8,-4-4 1,5-9-39,-6-5 1,6-9-220,-5-5-45,6-4 153,-10-7-3,12-1 1,-12-9 76,4-3 1,-3-9-61,-2-10 0,0-2-87,0-3 0,1-4 25,4 0 1,-3-5-131,2 5 1,-2 0 53,-2 4 137,0 7-8,0-5 1,5 16 53,-1-3-58,1 9 21,1-1 123,2 6 1,7 8 12,-1 6 1,0 7 223,0 7 1,0 5-101,1 0 0,-1 5 101,0-5 1,0 1-278,1-6 50,5-6-5,-4-1 1,4-9-39,-5-2 57,-1-4 9,0-6 1,-4-2 114,-1-2 0,-1-10-60,1-10 0,4-5-1,-3-4 0,-3-8-94,3-6 1,-2-5-89,1 4 1,2-5-456,-6 0-343,6 4 760,-9 7 1,4 7-501,-6 7 299,0-1-193,0 7 1,0 2-1143,0 5 1580,0 7 0,0 2 0,0 6 0</inkml:trace>
  <inkml:trace contextRef="#ctx0" brushRef="#br4">16365 13363 7995,'-6'-14'194,"-2"6"0,-6 2 237,-1 6 0,6 2-143,-1 2 1,3 7 110,-3 13 1,-3 5-201,4 8 1,-2 9-99,1-3 1,-1-2 127,7-3 1,-1-7 0,5 3 0,0-11-334,0-4 89,0-3-199,0-2 17,6-6 0,2-3-92,6-10 1,-4-4-280,-1-10 1,1-3 213,4-7 1,0 1-112,0-1 1,-4-1-201,-1-3 287,1 3 201,-2-5 0,3 13 217,-6 3-70,6 10-63,-10 3 1,7 6 112,-3 0 0,-4 12 109,4 7 1,-3 6 303,-2 4 0,4 4-221,1 0 0,0-4 69,-5-6 0,5-5-761,-1 1 188,7-10 220,-3-3 0,2-1 72,-1 0 0,1-7 0,4-6 0</inkml:trace>
  <inkml:trace contextRef="#ctx0" brushRef="#br4">16593 13378 7995,'15'14'0,"4"0"0,-1-4 137,5-1 0,-4-1 246,5 1 0,-5 4-237,5-3-142,-7-4 1,8 5 155,-6-6-488,7 6 191,-11-3-167,6-1 1,-8 1-835,-4-3 714,4-3 424,-12 4 0,12 0 0,-5 2 0</inkml:trace>
  <inkml:trace contextRef="#ctx0" brushRef="#br4">16834 13406 7995,'-14'-6'245,"0"4"207,0-4 0,4 9-117,1 7 0,4 1 164,-5 12 0,6 3-109,-6 7-163,1-3-58,-5 17 1,-2-3-381,-3 13-1087,-3 6 814,-7-4 0,6 4 484,-1-6 0,6-7 0,-2-1 0</inkml:trace>
  <inkml:trace contextRef="#ctx0" brushRef="#br4">13408 8999 8412,'-7'-14'-551,"4"1"220,-6 4 1227,6-4-16,-4 11-665,1-4 1,4 9-306,-2 7 0,2 7 197,2 16 0,5 4 43,0 5 0,1 12 34,-1 3-1044,-4 3 921,6-3 1,-1-7-85,3-2 0,-1-10 74,2-5 0,-2-10-177,1-4 1,4-8 137,-4-1 1,-1-7-130,2 2 0,-6-11 135,6-9 0,-5-7-41,4-11 1,-4-3-367,4-7 232,1-6 1,-2-6-180,-4-7 1,-2 2 114,-2 8 0,5 3 275,-1 6 0,1 7 835,-5 3-757,0 9 0,2 10-104,2 9 0,0 7 337,5 7 0,1 7 24,4 13 1,-2 5 119,-2 4 1,3 8-163,-4 1 0,4 2-7,1-1 0,-5-10-361,1 0 49,-1-13 1,10-5 81,0-5 0,0-3-124,-5-2 0,1-6 76,-1-8 1,0-10-148,0-10 0,1-9-441,-1-5 264,0-3-114,0-8 1,-1 9-356,-4-2 1,4 8 234,-4 1 0,-2 10-972,-3 4 551,4 3 917,-6 8 0,4 8 0,1 8 0,0 6 0</inkml:trace>
  <inkml:trace contextRef="#ctx0" brushRef="#br4">14019 9042 8238,'-14'0'296,"0"6"225,-1 2-233,1 12 1,5-2-72,-1 5-53,1 7 0,-1 0-28,1 4 0,6-9 86,-2-1 0,3-7-295,2 2 1,0-3 134,0-2-467,0-6-111,7 5-27,1-12 153,6 5 0,0-12 115,0-3 1,-4-4-36,-1-1 1,1-7 95,4-2 0,0-4-149,0-2 0,-4 6 146,-1-1 0,-4 11 374,5-1-43,-7 3 1,3 5 256,-6 6 0,0 3-43,0 11 1,0 2-87,0 7 1,0 4 125,0-3 1,0 1 168,0-1-458,6 3 0,-3-16-227,7 3 1,-1-9 0,6 0 1,-1-5-374,0-5 1,2-9-577,3-10 554,-3-3 542,4-1 0,-6-7 0,1-1 0</inkml:trace>
  <inkml:trace contextRef="#ctx0" brushRef="#br4">14303 8999 8217,'-7'0'873,"-6"0"0,10 0-668,-7 0-135,7 6 1,-8 4 73,6 9 0,-6-2-161,2 7 1,3-5 68,1 4 0,3-5-294,2 1-64,0-3 201,0-9 0,7 0-354,2-7 1,8-2 58,2-3 183,0-9 0,-5-2-75,1-2 0,-1 2 190,0 2 0,-1-1 21,-4 1 0,4 5 50,-4-1 0,-1 7 201,2-2 0,-6 10 160,6 4-225,-7 4 1,5 3 156,-3 3 1,-2 3-126,6 6 1,-4-6-138,5-3 0,5 4 0,8-1 0</inkml:trace>
  <inkml:trace contextRef="#ctx0" brushRef="#br4">15526 7748 8146,'0'-14'-1429,"0"6"1451,0 2 353,0 18 0,5 4-158,0 12 1,4 7 121,-4 3 1,0 5 365,-5 4-363,0-3-138,6 5 0,-4-8-36,2-3 1,3-3-65,-3-7 1,3-5-180,-3-4 0,0-10 214,5-4 0,-4-4 33,4-1 1,-4-1-234,4-4 1,-4-9-305,5-10 0,-6-8-494,6-1 602,-7-12 1,8 5-265,-6-12 1,0 6 165,-5-1 0,0 7 228,0 2 1,1 13-257,4 1 765,-3 7-152,4 9-77,0 14 1,-3 16 388,7 16 0,-7 5 598,2 4-757,3 4 0,-5 6 45,6 0 0,-4-8-38,4-7 0,-4-7-167,5-11-97,-1-4 0,5-7 43,1-4 0,-1-4-201,0-10 1,5-10-164,0-14 156,6-6 0,-9-14-74,3-3 1,-2 2-248,2-2 0,-8 0-21,4-5 1,-11 8 149,1 6 1,-3 2-554,-2 8 1,0 1 309,0 9 0,-2 7-247,-3 6 1,2 7 720,-6-2 0,5 10 0,-8 3 0,4 6 0</inkml:trace>
  <inkml:trace contextRef="#ctx0" brushRef="#br4">16194 8061 8049,'0'-8'-913,"-6"-5"1,5 10 887,-4-6 0,3 4 97,2-5-41,-6 7-3,4-9 0,-6 10 74,4-3 0,1 2 122,-7-2 1,5 4 123,-4-4-162,-1 3 0,-4 9-49,0 2 1,0 9 0,-1 1 1,1 11 141,0-2 0,0 5-60,0 0 0,1-3-14,3 4 0,4-4-17,6-2 0,0-6-245,0-3 0,6-5-58,4-4 0,4 1-64,5-6 1,2-7 132,2-8 1,4-4-95,-3-5 0,-2-8-207,2-6 1,-5-5 106,4 5 0,-7-6-80,-2 1 1,-1 8-216,-8 1 670,0 10-109,-5 5 0,0 9 62,0 10 0,-5 5 201,0 9 1,-6 7 58,2 8-213,2-1 0,-4-6 112,6-4-129,1 4-330,4-11-166,0 5 0,6-14 169,3-2 208,-2-10 0,12-15 0,-3-10 0</inkml:trace>
  <inkml:trace contextRef="#ctx0" brushRef="#br4">16266 7890 7006,'7'6'1625,"4"2"-1545,-6 7 1,0-1 1,0 5-64,-1 0 0,1 6-15,-5-1 0,0 2 39,0 3 0,0-1-96,0 1 1,0-7 75,0-3-78,0-3-214,0-8 15,0-2 209,7-12 0,-4-4-21,6-9 1,-4-5-22,4-9 0,-1 3-130,2-3 0,2-2 119,-2 2 1,-2 0-11,1 5 0,1 1 162,4 3 1,0 5-129,0 10 0,-4 2 583,-1 7-345,1 0 1,-2 13 289,-4 6 0,-2 9-185,-2 10 1,0 8 66,0 16 0,0 1-89,0 3 1,0-3-251,0-6 143,0 0 0,0-3-335,0-7 142,0 1 1,0-23 69,0 3-193,0-15 271,-6 6-12,-2-18 1,-6 6 149,-1-7 1,0-7-322,-4-2 0,1 1-187,-5-1 0,-1-1 35,-5-4 1,-5 4 240,-4 1 0,-3 6 0,-2-4 0</inkml:trace>
  <inkml:trace contextRef="#ctx0" brushRef="#br4">8602 8445 8310,'-6'-15'197,"3"6"318,-7-1-366,7 7 0,-5-3 137,3 6-179,4-6 332,-12 4-360,5-4-5,-6 6 0,0 0-229,0 0 0,4 0-25,1 0 0,-2 0 76,-8 0 0,3 4-31,-3 1 0,-3 0 90,-2-5 0,-4 5 51,-6-1 1,-2 3 65,-6-3 1,-7 0 188,-4 5 1,3-4-99,-2 4 0,6-4 210,-1 5 0,2-1-135,3 5 1,-1 5-89,0 0 1,-6 5-254,-3-5 0,0 6 15,-5-1 0,8-4-38,-8-1 0,10-3 73,0-2 1,7-1-208,2-4 0,7-2 118,-3-7 0,0 0 64,0 0 0,1 0 243,5 0 1,-1 0-138,1 0 1,0 0 101,-1 0 0,7 0 5,3 0 1,-1 0 46,1 0 0,4 1-151,6 4 0,-1 3-162,-4 6 0,5 2-57,-1 3 1,7-3 127,-2 3 0,-1 1-78,1-1 0,1 5 89,4-5 0,-2 1 16,-3-1 0,4-1 59,-4 5 0,3 1 195,2 4 0,0 2-74,0 4 0,0 8 135,0 10 0,0 4-70,0 1 0,0 6-269,0 3 0,5 0-87,0 5 0,1-1-115,-3-30 0,-1 1 0,-1 38 185,2-39 1,-1 0 0,-1 1 0,0 0-61,-1 35 0,0 5-88,0-6 1,0 3 161,0-2 0,0-2 16,0 6 1,0-5 223,0 1 1,0-10-321,0-5 0,0 3 206,0-3 0,0 6-33,0-6 1,0 1 131,0-5 1,0 0-125,0-1 1,0 0-13,0-4 1,4 3-109,1-3 0,6-1 52,-1 1 0,1-5-80,-2 5 1,4-7 251,-4-3 0,4 4-239,1-8 0,0 2 406,1-7 1,-6 1-496,1 4 0,-6 2 335,6-7 1,-7 6-182,2-1 0,-4 3 104,-1 2 0,0-2-69,0-3 0,0-2 140,0-2 1,-1-4-92,-4 3 0,3-3 77,-2-2 0,-3-1-91,3-3 0,-1 1 50,5-6 1,0 5-87,0-5 1,0 0 2,0-5 0,6-5 11,4 1 1,2-5-14,3 4 1,-1-1 42,0 1 1,5-1-19,0-3 0,6-3-83,-1 2 0,-2 3 65,2-3 0,-2 3-48,2-3 1,2-2 4,-2 3 0,8 1-6,1-1 0,8 0 25,2-5 0,1 0-11,8 0 1,0 0 8,5 0 0,-7-2-8,-2-3 1,1-1 24,-2-4 1,1-2-16,-6 2 1,7-1 129,3 2 1,4-2-52,1 6 0,-5-4 9,0 4 1,-2-5-72,2 6 0,-4-6 12,-10 5 1,3-6 3,-3 2 0,1 1 4,-1-2 0,3 1-160,-3-5 0,-3 4 92,-2 1 0,-3-1-78,-1-4 0,-7 5 146,-3-1 1,-5 1-7,-5-6 1,-2 1-14,-7 0 1,0-2 94,0-3 1,0-4 29,0-11 1,0 1-48,0-9 1,-5 1-72,0-12 0,0 0 56,5-9 0,0 2-395,0-6 0,0-1 256,0-4 0,0-8 40,0 37 0,0-1 1,0-36 12,0-2 0,0 2-265,0 4 1,0 33-1,-1 0 279,-1 0 1,-1-1-1,0-3 1,-2-2-7,-2-3 1,0-2-1,0 2 1,0 0-78,0-3 1,0-1 0,-1-5 0,1-1-212,0-2 0,0-1 0,0-1 0,0 0 239,0 3 0,0 1 1,0 0-1,1 2 113,1 2 0,1 0 0,-3 1 0,1 0 102,1 1 1,0 1-1,0 3 1,-2 2-83,0 4 0,0 0 1,-3 2-1,1 1-125,-1 2 1,1-1 0,-2 1 0,1 0 109,0-1 0,1 1 0,-7-34 30,7 34 0,-1 0 0,-5-39-123,0 3 1,9 35-1,0 0 70,1 0 0,0 1 1,-1-2-1,1-1-133,2-2 0,2 0 1,-2 4-1,1 1-72,2-40 0,0 12 130,0 6 1,1 10-56,4 5 1,-2 9 251,7 4 1,-6 11-851,6 4 0,-5 9 1107,4 6-417,1 15 0,-2 11 0,-2 14 0</inkml:trace>
  <inkml:trace contextRef="#ctx0" brushRef="#br4">12356 8573 8001,'-27'-10'-103,"3"1"0,2 1-207,3-2 0,3 2 636,-3 4 1,8 2 133,2-3-429,-1-3 1,1 5 13,-1-6 1,6 4-123,-6-5 0,5 6 31,-4-6 1,1 6 27,-2-6 1,-2 7 83,2-2 0,-7-1 109,-2 1 0,-5-1 11,5 1 1,-11 3-88,2-2 0,-5 2 37,0 2 0,-4-5-27,-5 1 1,-6-1 112,1 5 1,-2 0-99,1 0 1,9 1 22,-4 4 1,9-3-89,-4 3 1,0 2-5,-5 3 0,0-2-134,1 1 1,-6-1 101,1 2 0,-7 2-55,2-2 0,3-2 81,2 1 0,7-1-136,2 2 1,7 2 31,-2-2 1,3-4 20,1-1 0,2-4 22,4-1 0,-3 0-1,7 0 1,-4 0 10,4 0 0,0 0 2,5 0 0,-1 0-15,1 0 0,0 0 65,0 0 1,4 0 3,1 0 0,4 0 49,-5 0 206,7 0-328,-3 0-58,6 0 0,0 7 15,0 2 1,0-1 89,0 1 0,0 3-142,0 6 0,0 0 58,0 6 1,0-1 62,0 6 1,0 5 21,0 4 0,-2 5 138,-2 4 0,1 4-114,-7 6 0,2 6-57,-1 3 0,-4 5 82,4 5 0,1-3-324,-2 3 0,5 1 236,-4-1 1,6 3 42,0-39 0,1 0 0,-1 35-8,0-35 1,1 0-1,1 39 85,-4-3 1,3 0-8,2-5 0,0 6-38,0 4 0,0-40 0,0 0 13,0 40 0,0-40 0,0 0 43,0 35 1,-2-36 0,0 0-56,-3 36 1,2-33 0,1 1-2,2-1 0,0-1 0,0 0 0,0 0 13,0 38 1,-5-5-194,1 0 1,-1-7 97,5-1 1,0-1-73,0 5 1,0 0 87,0 0 0,0-9-67,0 0 0,0-12 9,0 7 0,0-3 53,0 3 1,0-1-15,0 1 1,0-1 17,0-4 0,0 1 1,0-5 1,0-1 20,0-4 0,0-5 2,0 0 1,0 0 23,0 4 1,0 1 195,0-1 0,0 3-100,0 2 1,0-4 224,0-1 1,0-1-459,0-7 1,0-6 15,0-4 0,6-12-213,4 3 0,-2-11 168,1 1 0,0-3-50,6-2 0,-1 0 85,0 0 0,-4-7-3,-1-2 0,1 1 227,4-1 0,2 4-74,3-5 0,-2 6 119,7-6 0,-1 7 15,6-2 1,-1-1-100,1 1 0,4-1-93,0 1 0,6 3 20,-1-2 1,5-4-60,4-2 1,9 2-189,5-1 0,7 0-163,-1-6 1,-7 1 291,1 0 1,-12 1 113,3 4 1,-1-2-156,-4 6 0,7-1 211,-2 1 0,-1 3-59,1-2 0,-2 2 17,2 2 1,-3 0 2,-6 0 1,-2-2 1,-3-2 1,-3 1-53,-7-7 1,1-1 32,-1-8 0,1 3-95,-1-3 0,-4 2 290,-1-2 0,0 2-261,0-7 0,3 6 110,-8 0 0,1-3-81,-4 2 1,-1-1 41,0 1 1,0 3 103,1-3 1,-1-3-110,0-2 0,0-3-14,0-1 1,1-7-103,-1-3 1,0-14 106,0-5 0,-4-5-141,-1 1 0,-1 2 76,2-2 0,1-4-368,-7-1 0,6-4 466,-5-1 1,-1 6 197,-4 4 0,0 4-84,0 5 0,-1-2-22,-4 7 1,-1-7-190,-4 2 0,-2-10 126,2-4 0,2-12-280,3 36 1,1-1-1,0 0 1,0-1 138,-1-2 1,0-2 0,0-5 0,-1-2-420,4-4 1,0 0 0,-3-3 0,0-1 429,2-1 1,1 0 0,0 2-1,0-1 24,2-1 0,0 0 0,-2 3 1,-1-1 86,1-2 1,-1 0-1,-2 6 1,-1 2 190,2 6 0,-1 1 0,-3 2 1,-2 2-36,1 4 0,-1 2 0,-2 0 0,-1 0 104,-11-32 0,-3 6 33,-1 4 0,-4 7-250,4 2 1,-4 5-288,9-6 0,1 1 10,-2-5 0,6-3-326,0-6 1,6 6 158,3-6 1,4 10 91,-4 4 0,1 13 416,-2 1 0,3 6-422,2 4 1,2 6 820,-7 3-1726,7 9 1305,-3 4 1,6 6 0,0 0-1</inkml:trace>
  <inkml:trace contextRef="#ctx0" brushRef="#br4">16422 8445 8011,'-14'-7'-318,"-1"-1"-40,1-6 1,0 5 322,0-1 1,0 2 318,-1-1 1,1-2-79,0 6-91,0-6 0,0 5-92,-1-4 37,7-2 0,-4 10 25,2-3 0,-2-1 6,-3 1 0,0 0-21,-4 5 1,-2 0-4,-3 0 1,-7 2-129,2 3 1,-7 1 123,3 4 0,-7 1-125,3-7 1,0 6 127,-1-5 1,5-1-9,-5-4 0,5 5 11,-5 0 1,0-1 4,-4-4 1,-1 0 15,0 0 1,-6 0 118,-3 0 0,2 0-6,-3 0 0,9 0-91,2 0 0,-1 0-151,5 0 0,-3 0 35,-2 0 0,-1 0-72,-3 0 1,1 5 85,-6 0 1,0 0-23,-5-5 1,3 1 29,7 4 0,-1-3-1,10 2 0,4-1 95,0 2 1,4-3-86,2 3 0,-1 1-11,1-1 1,1 1 4,3-1 0,-1-4 6,6 4 12,0-3 1,7-1 31,2 4-86,-2-4-10,10 12 0,-4-5-60,6 6 1,1 5 85,4 0 1,-2 6-39,7-1 0,-7 5 34,1 4 0,3-2-5,-2 7 1,-1 0 32,-4 5 1,0 6 7,0 3 1,0 0 21,0 5 0,0 3-161,0 11 1,0 5 184,0 0 0,0 4-33,0-4 1,-4 1 88,-1-1 0,-5 3-96,8-36 0,0-1 0,-4-1 0,1-1 11,0 0 1,0 1 0,-3 38 15,3-39 0,1 0 1,-1 38 39,-5-7 1,7 1-94,-1 4 1,2-3-3,2 3 1,0-4 86,0-1 0,0-4-41,0-1 1,0 0 18,0 5 0,0 5-32,0 0 1,0 0-9,0-5 0,0 0-38,0 0 0,0 5 8,0 0 0,-6 0-9,-4-5 0,2-3-12,-1-7 0,-1 1-109,-4-10 0,5 3 137,-1 2 1,5 2-36,-4 2 1,1-1 17,-1 7 1,-4-12 35,3 2 0,3 1-32,-3 4 1,2-1 2,-1-4 1,-2 0-4,6 0 0,0-7 0,5-2 0,0-9-109,0-1 1,0-12 66,0-3 1,0-5-245,0-4 213,6-6 0,2 3 272,7-6 1,-4-1-217,3-4 1,-3-4 66,8-1 0,-2-5-41,2 6 1,3-3 155,7 2 0,-1 2-107,1-6 1,5 4-61,4-4 1,-1 4 13,1-5 1,-1 1-28,6-5 1,1 4-111,4 1 0,4-1 90,9-4 0,4 0-221,6 0 0,-3-1 236,3 1 0,-11 2 23,2 2 0,-2-1 18,-3 6 0,1-4-41,9 4 0,-6-4 64,6 4 0,-7-5-25,1 6 0,-9-6-44,-4 5 1,-2-6 35,1 2 0,-3-4 2,4-1 1,2 0 24,2 0 1,2 4-28,-2 1 1,0-1 9,-9-4 0,1 0-15,-11 0 1,-1-1-34,-8 1 0,-1 0 16,-8 0 1,2-5 194,-8 0 0,2-7-108,-1 3 1,1-4 47,-6-1 0,-1-1 88,-4 1 1,0-6-57,0 1 0,0-5 25,0 5 1,0-2-97,0 2 1,-6 2-8,-3-7 1,1 0-48,-2-5 0,2-6-125,-1-3 1,-4-11-163,4-8 1,3 30 0,1 0 110,0-4 0,0 0 0,-1-6 0,0-1-259,1 0 1,0 0 0,0-8-1,-1-2 273,1-1 0,1-2 0,-1-2 0,2 0 93,0 3 0,1 0 1,1-6-1,-1-1-23,-3 5 0,0 0 0,3 0 0,0 2 262,-3 4 1,0 2-1,0 1 1,-1 2-22,-3 2 1,-1 1-1,2-2 1,-1-1-114,-3 5 1,0 1 0,1 1-1,-2 1 81,0 4 0,-2 1 1,0 1-1,0 1-124,-2 2 0,1 0 1,-14-34 33,13 34 0,1 0 1,0-1-1,2 0 33,-1 2 1,1-1-1,-8-40-419,3 2 1,5 4 191,4-4 0,-1 2-454,7-2 1,0 10 62,9-1 0,3 13 86,6 7 0,2 9-289,3 5 1,3 11 729,7 8 0,4 1 0,0 8 0,0 1 0</inkml:trace>
  <inkml:trace contextRef="#ctx0" brushRef="#br4">25777 8715 7850,'-23'-13'0,"-1"4"0,-6 2-99,6 7 0,2 0-56,-2 0 288,7 7 1,-4-6-102,7 4 335,6-4-80,-4-1-282,10-6 151,-11-2 1,6-4-66,-8 2 0,1 4 67,0 6 0,-7 0-24,-2 0 1,-6 0-41,-4 0 0,-5 1-65,-9 4 0,1-2-12,-6 7 0,0-6 36,-5 6 0,3-7 6,7 2 1,-1 1-36,10-1 0,-3 0 17,-1-5 0,1 1 62,3 4 1,-8-3-68,3 2 0,-3-1 10,4 2 1,-1-3-24,0 3 1,2 1-108,3-1 0,4-1-31,5-4 0,6 0 81,-1 0 1,6 0-2,-1 0 0,4-4 15,0-1 0,1-5-103,0 6 86,0-7 0,1 7 123,4-5-63,-4 6 1,10-4 103,-7 7 1,7-1-111,-1-4 16,2 4-125,2-6 1,0 9 50,0 3 161,6 2 0,1 9-10,2 3 0,2-1-28,-6 5 1,4-4-38,-4 5 1,1 4 7,-1 6 1,-3 7 19,2 1 0,-2 7 14,-2 8 1,-2 11 93,-2 3 0,-4 5-341,-6 0 1,4-7 212,1 7 1,-1-6 14,-4 5 0,1 0 11,4 0 1,-2-7-20,6 3 0,0-6-2,5-3 1,-4-1-49,-1-8 1,0 3 45,5 6 1,2-4 15,2 4 1,-2-3-16,3-3 1,-4 1-167,-1 0 1,0-5 186,0 0 1,-4 0 8,-1 5 0,-6 2 8,1 2 0,-2 3 10,-3 2 0,-4-3 107,1-6 0,-3 0-124,2 0 0,3-5-65,-3 0 1,-1 0 85,1 5 0,1-2-177,9-3 1,-4 2 87,4-7 1,1 1-101,-2-6 1,7 1 31,-1 0 1,-3-1 20,2 1 1,-4 0-79,4-1 0,-1 1 91,1 0 1,4-2 182,-4-3 1,3 1-187,2-6 1,0 1 87,0-6 1,0 0-115,0 1 1,0-7-7,0-3 0,2-3-5,3-2-1,-4 0-141,12 0 133,-5-6 13,6 5 0,-5-12 38,1 4 104,-7-3 1,10-1-81,-4 4 0,-1-3 16,2 2 0,1 0-5,8 0 0,-2-2 17,7 3 1,1 1-109,8-1 0,-1-1 79,6-4 1,-5 0-131,5 0 0,-2 0 65,2 0 1,3 0-81,-3 0 1,9-4 90,5-1 0,4-5 7,1 6 1,4-1-163,1 5 1,-1-5 168,-4 0 0,-6 1 84,-4 4 0,4 0-76,1 0 1,10 0-28,4 0 0,-3 0 25,-1 0 0,1 0-67,-1 0 0,-7 0 64,-8 0 1,-3-2-7,-1-3 0,4 4 21,1-4 1,-1 4 1,-4 1 0,-2 0 101,-3 0 1,0 0-71,-10 0 0,4 0 58,-8 0-73,-4 0 1,1 0 170,-7 0 0,-5 1-155,1 4-16,-1-4 0,1 6-8,-1-7 1,-1-7-9,2-2 1,2-4-8,-2-1 1,-2-2 9,1-3 1,-1 2-2,1-7 0,3 2 7,-8-2 0,1-2-31,-5 2 1,0-5-4,0-4 0,0-3-5,0-7 0,-5-4 22,1 0 1,-8-7-4,3 2 1,1-4-63,-1 0 1,-1-8-266,-4-2 1,1-10 268,8 36 1,1 0 0,-7-39 58,8 39 1,1-1 0,-3-1 0,-1-1-10,1-2 1,0 0-1,1-5 1,1 0-205,-2-2 1,0 0 0,3 1 0,-1-1 204,-1-4 1,-1-1 0,0-2 0,0-1-335,-1-3 1,-2-2 0,1 1 0,0-1 328,0-4 1,0 0 0,2 4 0,0 1 78,1 0 1,-1 0-1,0-1 1,0 0-43,-1 5 1,-2 2-1,1 1 1,0 2 17,0 9 1,0 2-1,-3-1 1,-1 3 139,-13-29 1,-7 4 540,-2 15 0,-5 5 37,5 9 1,-1 5-301,6 9 0,1 3 96,3 7 0,-1 0-607,6 0 1,0 4 668,5 1 0,6-1-1123,3-4 1,4-6 121,1-4 0,0-6-2,0-8 1,8-3-1557,6-16 1629,0 3 0,13-21 0,-5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15427 10762,'12'-46,"7"3,13 17,14 13,6 13,0 1,-9 4,7 3,7 6,6 1,13-1,0 0,3 0,-8 0,2-6,-12-3,-4 1,-5-1,-6-2,1-7,-9 2,10-17,-17 3,-2-12,-23-1,-31 14,-13 5,-6 7,1 3,0 3,1 7,-3 1,-2 12,-5 1,-10 4,2 1,-6-1,9-4,5 0,3-7,13 4,6-7,15-6,55-27,3 6,28-15,-5 2,-4 3,-1 2,-4 2,-6 5,-4 4,2-2,-2 2,-4 4,-5 1,-13 4,15 1,-23 12,4-2,-32 17,-13-4,-12-2,-2-2,0-6,-5 1,4-8,-9 8,-1-7,2 2,-1-6,6 2,-1-3,0 4,7-5,14 12,22-5,35 6,4 0,17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23758 10605,'-8'37,"2"10,12-3,-4 13,4-6,1-15,1-3,-1-23,6 9,-11-18,4 12,-6-37,0-1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23886 10989,'-42'8,"-1"-3,13-3,-10-2,17 6,-12-5,7 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2460 6085,'-22'-22,"1"1,7 7,0 0,6 6,-11-5,10 11,-18-4,5 6,-13 6,-8 9,-4 7,0 6,-1 1,10-1,2 7,-2 3,5-2,-5 2,6-2,-1 2,3 2,2-7,2 2,-2-2,3-3,-9 3,3 3,-2 2,1-1,-6 0,2 6,-2 4,-2 6,7-6,2 0,7-4,-1 4,6 1,0-1,5-4,-1-5,1 0,5 0,-1 4,7 1,-10 12,12 0,-4 7,4-13,1 5,0-8,4 15,1-9,6-9,-3 4,12-2,9 11,1-2,3-6,-8-7,-1-13,-7-6,17 18,-4-9,6 21,-3-9,-9-4,3 3,-7 0,4 10,-4-3,1 7,-7-1,0 6,-1-10,-8-13,0 0,-5 14,0 0,0 0,0 0,0 0,0 5,0-9,0-1,0-4,0-1,0 1,-7 0,6 12,-12 0,4 7,-4-7,-1-12,-1 1,1 3,0-1,0 6,0-4,-1 4,-4-6,0 1,-4-1,4 1,-6-1,1 6,2-4,-2 4,2-6,-2 1,-3-3,4-1,1-1,-2 1,0-7,-7 15,2-4,-2-1,7-8,-5-5,-4 5,2 0,-7 5,0-5,-5 0,5-8,0-2,5 0,-5-4,7-3,-17 6,10-12,-4 6,7-13,13-2,1-6,13 0,40 0,-8 0,28 0,-10-5,1 1,1-6,4 5,1 1,3 4,2 0,-7 0,-4 0,-5 0,-7 6,23 14,-10 4,13 9,-13-3,-11-1,2-1,-2 1,-4 1,-6 3,-4 3,5 7,-8-1,-2 1,0 0,-4-1,-4 3,-1 2,1-3,-1 4,0-3,-5 3,4 2,1 7,0-5,-5 1,1-3,4 2,-3-1,2-4,0-3,0 4,0 2,5 2,-6 4,2 1,1-1,-1 1,4 0,-4 0,1 0,-1 0,-3 4,3 1,-4 6,-1-2,5-1,0 1,-1-4,-4 4,0-6,0 2,0 3,0 1,0 8,0 2,0-2,0-7,0-4,0-6,0 4,0 1,0 0,0-6,5 0,0-4,6 2,-2-7,-1 5,2-5,-1-2,5-3,1-2,-1 7,0-3,0-1,1 1,-1 4,0-4,0 3,0-2,1-3,0-4,4 0,-3 0,9 14,-6 0,2-6,-2-13,3-3,6-1,4-7,6-3,3-13,16-11,6-18,-24 1,3-4,9-4,3-3,4-6,1-1,9-3,-1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23545 10947,'-30'0,"9"0,21 0,30-2,13-3,9-3,0-6,13-6,-25 8,1 0,3-2,0 0,1-3,0 0,-2 2,0 0,-3-1,0-1,28-13,-2 2,-12 6,-6 3,-11 3,-2 8,-13-5,-20 18,-27 1,-23 13,2 5,8-5,5 5,-5-5,0 0,-4-5,-2-2,-4-2,2-4,-6-6,5 0,-5 0,6 0,-16 0,16 0,4 0,15 0,22 3,10 7,6-4,17 13,6-11,13 6,5-9,10 0,-2-5,6-5,-6-9,2-10,-10-4,-5-5,-2 1,-3-6,-5 0,-3-11,-18-1,-10-1,-26 8,-23 15,-9 14,-14 14,9 9,9 4,1 7,15-4,-2-2,20-7,51-7,6 6,31 13,-22 9,-9 4,-14-4,1 6,3-1,-2 2,7-2,0-3,5 3,-7-8,-3-1,-9-13,3 8,-11-18,-8 6,-42-26,0 9,-23-9,9 5,6 9,-2 2,-4 8,4 9,-4 10,6 3,4 1,3 7,7 14,18 9,18-5,22-6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11844 10620,'-63'-13,"6"4,13 2,15 7,9 0,12 0,27-12,17 7,26-9,10 4,-1 1,5-2,0 6,-35 2,2 1,1 2,2 0,1 1,-1 0,-3 1,-1 0,0 2,-2 0,31 11,-7 4,-7-1,-7 8,-7 2,-7 2,-7-1,-15-15,-27-14,-11-14,-18-8,-6-1,1 4,0 10,4 4,-1 10,-4 4,4 9,-3 1,2 6,3 10,5 9,15 7,19-15,22-12,10-13,13-7,7-10,3-8,0-7,5-7,-9-1,4 1,-2-2,-2-3,1 8,-2-4,-7 10,2 0,-9 10,2-4,-13 12,-7 1,-41 14,-1 0,-25 0,6-1,4-8,-6-1,1-4,-8 0,-2 0,0 0,-5 0,6-6,3-3,4-4,7-8,5-1,15 0,22 2,27 12,16 3,-2 5,-3 5,0-4,17 12,3-12,4-2,-10-13,-4-7,-15-7,6-7,-1-3,3-1,2 1,-7-2,-3 7,-9 6,3 0,-18 11,-15 4,-22 12,-15 11,-4 8,-5 12,4 3,-4 0,5 4,-1-1,6 1,-1-4,0-5,1-7,-7-2,-2-5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9327 10691,'-49'-29,"7"1,5 6,9 1,-7 13,11 8,4 8,14 6,25 1,17-7,25-4,3-10,2-8,-4-2,4-8,-11 5,2-4,-9 5,7-15,-5 16,-12-4,-5 21,-37 14,-10 13,-20 6,-5-4,1-5,-5-7,-4 2,-5-3,-10-2,-7-1,-7-4,2-1,7-3,-2-4,2 4,3-3,-3-2,6 0,-6 0,9 0,1 0,6 0,9 6,12 2,9 12,39 1,15 3,16-4,3-6,5-1,4-4,-2-2,2-7,-2-2,-2-3,1-3,4-6,-9-5,4 0,-9 0,7 5,-17 0,-3 6,-27 2,-48 6,4 6,-26 4,12 2,2 2,4 2,-3 3,2-3,-10 4,9-5,-9-1,25-6,3-2,26-6,34 0,1 0,23 0,-8 0,-1 0,5-5,14 1,-1-6,10 5,-7-4,-7 4,-2-4,-13 4,-5 0,-1-1,-11 4,-8-4,-16 6,-45 6,2 2,-24 6,-4 5,-11 0,-1 0,34-11,0-1,-34 5,11-2,2 1,7-7,1 1,-8-5,19-6,4-2,33-6,28 0,21-1,16 1,2 0,-12 0,5-1,-5 1,12 2,-2 2,-3-1,-7 6,-3 1,-1 4,-13 19,11 18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22592 8544,'-7'-30,"7"3,20 13,21 0,16 0,5-1,-1 1,2 0,4 0,2-7,-7 5,9-3,-5 4,5 0,-7 3,-12 2,-10-2,-7 10,-19-4,-48 25,2-8,-31 12,7-5,7-4,-1-1,6-4,5 4,-10-5,9 6,-5 0,9 0,5 1,1 5,6 2,7 7,15-1,21-6,9-3,13-9,-1-10,17-18,2-5,-1-6,-8 10,-6 0,10-1,-19 10,-2-2,-33 12,-28 11,-21 3,-5 8,5-3,-2 1,-4-1,0-3,5 3,-1-3,2-2,3-6,-4-3,9 1,1-1,13 0,-8-12,17-7,1-2,28-4,11 6,23 6,1 3,-7 3,6 9,-9 1,11 6,-13 0,-7-6,-15 4,-41-10,-16 3,-10-4,5-1,-9 0,-9 0,-7 2,2 3,3 3,5 12,24 9,10 4,39 0,28-2,33-12,-27-6,2 0,7-5,1 0,3 2,0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14559 8644,'62'19,"0"-1,-6 1,-3-4,-3-7,2-4,2-2,-7-2,-4-8,-5-6,-6 0,2-20,-5 11,-13-12,-16 19,-16 4,-24 13,-2 4,1 7,3 7,4 7,-3-3,0 4,-1 2,4-1,5 1,7-7,-5 11,18-16,2 4,28-21,12-10,5-9,0-4,3-6,-3-4,1 1,-1-6,-3 12,-7-3,1 10,-1-1,-12 12,-3 27,-21 14,-6 19,-2 0,-8-14,0-2,-4 2,0-6,-1 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11659 8530,'-16'-16,"4"3,12 13,25 13,0-3,22 8,-1-3,2-6,-7-1,6-3,-10-5,5 0,-9 0,8-19,-17 3,3-6,-25 1,-4 14,-31 0,-10 9,-18 3,-1 7,5 7,-5 6,1-1,1 3,8 1,3 1,0 6,11-5,3-2,21-14,14-7,20-7,17-7,18-1,7-6,-6 1,-3 4,-8-4,3 4,-4-4,-1-1,-7 6,5-11,-17 10,-4-6,-26 9,-27 6,-19 0,-13 6,-1 4,-2 3,1 1,-1 0,7 0,4 0,5 1,6-1,-16 0,23 0,4-6,37 3,21-6,11 0,2-12,-1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7849 8373,'-51'-7,"8"0,21 7,3 7,18 0,13 8,17 2,18-3,9 2,0-11,12 0,8-5,2 0,-3 0,-10-2,-3-3,-10 2,-9-6,-7 5,5-8,-17 10,-4-10,-26 4,-23-7,-20 3,-12 2,-7 4,2 6,-10 2,35-1,1 2,-36 7,5 9,0-2,5 7,-2 0,2 4,-1-1,10-3,4 1,10-6,13 0,-3-5,23 0,28-6,24-3,9-4,1-1,5-1,4-4,-4 3,-5-2,1-3,4 3,-2-1,-3 5,3 0,2 0,-5 6,-9 2,-29 0,-53-2,-4-6,-28 0,9 0,5 0,2 0,3 0,-8 0,3 0,-1 0,5 0,-2 0,5 0,5 0,17 0,85 7,-16-2,3-1,10 0,0-2,25 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23701 7748,'-22'-22,"8"-5,8 18,6-4,25 13,-4 1,21 4,2-2,4 7,12-7,1 2,-2-4,3-1,-12 0,7 0,-14-1,-1-4,-9-3,9-6,-19 0,-2-1,-28 8,-21 0,-15 9,-9 3,-3 7,3 7,-3 2,-2-2,0-4,0 4,0-3,-6-2,17 1,-1-1,31-6,10-2,45-6,1 0,21 0,-1-5,-3 1,3-3,2 2,-1 4,-9-4,-1-1,1 1,0-6,5 2,-5 1,0-2,-6 7,9-10,-17 6,-3-8,-21 7,-52 2,2 6,-35 0,5 2,4 2,5 4,5 7,1-1,-1 0,3 0,7 0,5 1,-4 5,11-4,8 11,22-5,32 3,15-6,4-2,-9-12,3 0,2-5,5-2,10-2,1-4,3-6,5-2,-9-3,3 3,-8-17,-12 15,-10-15,-35 24,-38-2,-19 15,-14 9,0 6,-5 6,36-13,0 0,1 2,0 0,-32 20,0-3,0 7,8-6,6 1,7-9,13 9,9-10,50 4,25-12,20-8,4-7,0-4,0-1,-30 0,2-1,-3 3,0 0,5-2,0 0,-1 2,-1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15953 7791,'27'-30,"3"9,12 15,6 6,-1 0,-6 6,7-4,-11 4,6-6,-14 0,-9-6,-18-2,-17-6,-8 6,-28 3,4 10,-5 1,4 3,2 4,-6-3,13 2,-15 2,16 1,8-1,11-6,48-2,9-6,11-5,-2 1,3-8,7 3,-1-4,-4-1,3 0,4-10,2 1,-9-1,-4 3,-17 12,-2-10,-23 17,-34 9,-10 12,-8 1,13 4,-7 0,2 4,-3 2,-1 3,-1-3,0 3,1 4,-7-1,11 7,9-13,23-10,36-15,13-10,15-3,-6-6,8 0,-3 0,2-5,7 0,-1 0,1 5,0-1,-9 1,-3 6,-11 2,-13 6,-16 13,-38 2,-19 14,-17-2,4-4,2 3,6-7,4 4,2-4,5 0,2-5,7 1,6-1,1 0,7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13351 7634,'-30'0,"9"-6,15 4,6-10,19 10,9-3,18 4,11 1,9 0,15 0,0 0,-36 0,0 0,-3 0,-1 0,2 0,0 0,-2 0,1 0,6 0,-1 0,-3 0,-1 0,0 0,-1 0,29-5,-14 0,-12-6,-4 10,-18-12,-8 11,-61-4,5 6,-35 0,9 2,-4 2,0 4,0 7,6-1,4 0,-2 0,1 0,-3-1,8-3,-1 2,11-2,5-4,-5 13,28-16,-6 16,53-13,10 4,16-4,-2-6,8-11,2-3,-1-8,-4 3,5-6,-1 1,7-3,-1-1,-6 1,-4 3,-13 3,4 1,-17 10,-2-2,-61 37,-4-6,-35 19,8-2,1-3,2 5,-6-4,10 3,-1-3,10-1,0-5,9 1,5-1,3-6,7 5,9-5,32 0,15-3,9-9,1-6,0-4,-1-4,9-10,6-10,0-1,4 1,-4-3,-5 3,-4 2,-10-1,-10 5,-7-2,-14 12,-19 3,-17 10,-16 4,-12 10,0-3,-19 11,3-5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3683 14913,'-37'-8,"3"-5,5 12,-12-5,3 6,-11-7,2 6,0-4,4 3,5 2,5 0,-5 0,5 0,-5 0,0 0,-24 13,1 1,-10 10,1-4,13-5,-4-1,-6 0,4 0,6 1,2-1,3 0,1-1,4-4,3 4,-4-4,-4 2,-5-1,2 2,-2-2,0 2,5 3,3-1,2 0,2 2,3 3,-6-2,1 7,-8 0,-2 4,0 1,-5-1,10 0,5 1,3-1,1 1,7 1,2 3,3-2,-2 7,3-4,-4 3,0-3,1 4,-7-5,2 5,2-2,-2 2,0 1,-5-5,7 3,3-3,-2 5,2-1,1-2,9 2,-4 0,3 5,2 4,-2 1,7-1,-2-4,5 4,4 0,-1 1,6-6,1 1,4 0,0-1,0 1,1-5,4 0,3 0,12 23,1-9,3 10,3-16,-5 3,6-6,0-1,1-13,4-1,0 0,8 1,2-1,6 1,8-1,0 1,0-1,-2 0,-3 1,-1-5,-4-1,0-4,10 5,-1-7,10 2,0-3,5-2,-1-1,-4-4,-1 4,-3-3,-1 1,10-2,2 2,-33-8,0-1,2 3,-1-1,34 1,1 1,-5-1,7-3,-38 0,0 0,6 0,2-2,-1 0,0 0,1 0,-1 0,-4 0,-1 0,1 0,0 0,-1 0,1 0,5-3,2 0,2-2,0 0,-1-1,-1 0,-2-1,-1-1,2 1,0-1,-4-1,0-1,6-1,1-2,2-3,1-1,-3 1,0-1,-2-4,0-1,0 2,-1-1,-1-5,-1 0,2 0,0 1,1-1,-1 0,0-1,0 0,-1 4,-1-1,-4 0,-1-1,-3 2,-2-1,0-1,0-1,1-2,0-1,-1 1,1-1,2 1,0-1,-5 1,-2 0,1-1,-2 1,-1-1,-2 1,28-29,-6 5,-4 0,2 0,-1-5,-22 26,0 0,21-30,-21 27,0 1,22-28,-6 1,-4 7,-6-2,1 3,-9 2,-5-3,-4 6,0-5,-6 0,1-5,-7 2,2 2,-5 3,-5 3,-3 7,-6-3,-2 5,-3 1,-5-5,-9 5,0 0,-10-1,2 5,-11-5,5 7,-6-3,8 4,-3 2,-1 0,2-1,-7 2,2 4,-5-3,-4 7,-9-4,-6 4,7-2,7 2,-3 2,-1-7,0 7,-5-2,-1 1,30 9,-1 0,-33-3,36 5,0 0,-34-2,2-1,-2 4,-6 6,35 0,-2 0,-5 0,0 0,5 3,1 0,3 2,0 0,1 1,1 2,-4 1,-1 1,2-2,0 1,-4 3,1 0,6-2,0 1,0 2,1 2,-27 10,-1 5,9-3,9 8,7 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10763 7705,'-22'-30,"-11"3,3 20,-19 0,-8 7,-1 0,7 0,4 0,17 0,1 0,9 0,18 0,16 13,12-4,12 10,-5-8,5-1,0-2,4 1,-5-2,10-7,-3-7,0-1,-9-6,-21 0,-14 0,-20 6,-13 3,-8 5,-7 5,-2 4,-7 10,0-1,0 5,2-4,3 5,4-5,10 5,4-13,-1 14,17-22,6 16,42-17,12 2,15-8,0-6,13 2,-30 4,0-1,39-5,-38 4,-1-2,28-6,-2 0,-17 4,-6 1,-10-1,2-4,-13 6,-8 2,-46 6,-6 4,-28 1,3 6,11-1,-15 1,-4-2,-1 4,5-4,6 4,9 1,3 0,0 7,11 1,3 13,38 0,16 3,13-5,6-10,6 3,13-7,17-2,-34-12,1-1,0 0,0-1,39-3,-7-3,-2-7,-6-6,-8-12,-8-1,-7 1,-1 0,-7-1,-8 1,-11-13,-34 6,-19-3,-8 5,-6 14,-7-5,-7 5,26 9,-2 1,-3 2,0 0,-2 0,-1 1,0 1,1 1,5 0,1 2,-31 2,-2 1,8 4,4 3,10 6,13 7,-9 7,34 12,9 2,35-4,27-14,-18-10,1-1,34 9,-32-8,0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13934 8416,'0'-30,"0"3,-6 13,4 0,-4 0,-1 6,-1 1,-12 7,-2 7,-7-6,-5 6,-3-20,-5 3,-6-15,1 6,6 7,-7-1,10 5,-11 0,7 2,-1 6,0 0,-6 0,-1-6,-13 4,4-11,-4 12,6-6,7 7,-6 7,12 1,-5 12,8 2,3 7,3-7,-6 5,3-5,-17 6,11 1,-3-1,9 1,9-7,-4 11,9-3,-10 13,5 5,1-3,-1 10,7-4,2 5,5 1,1 6,5-6,-1 0,7-11,-2-8,-3 0,7 17,-12 4,12 5,-6-7,7-8,7-6,1-7,6-1,13-7,3-6,12 4,1-7,-5 1,0-1,-5-1,5 5,0-4,4 5,-5-7,16 16,-7-9,17-2,-3-4,-3-14,0-5,-5-9,-4-2,9-3,-5-4,0 1,-3-1,-6 4,-6 3,1 2,-6-2,14 10,-4-3,4-3,11 0,0-6,0 6,-2-11,4-3,5-14,-8 0,-14 2,-12 11,3-4,-9 5,11-7,-7 1,1-1,-7 7,5-11,-5 5,6-10,-6 3,-1 0,-1-1,-4-7,5-6,-13-1,-2-7,-12-3,-4 3,1 3,-5 12,3-1,-8 0,1 6,-1-1,3 6,-10-15,3 9,1-11,2 6,12 0,2 7,6 8,0 13,0 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17602 8416,'-14'-30,"0"3,-1 19,-5-4,-9 10,-7-4,-11 6,-1 0,6 0,4 0,0 0,-14 0,0 0,6 6,-2-4,4 4,-11-6,3 0,7 5,8 0,2-1,-8-4,4 2,-9 3,4-4,1 4,5 1,0-1,5 4,-5-4,13 6,-21-3,8 13,-12-6,1 0,0-3,5-4,-5 0,0 11,4-9,-2 16,9-2,10 3,1 8,5 7,0 9,7 6,9-7,6 6,0-12,0 11,0-4,0 12,0 2,0 3,0-7,0-12,0 5,0-15,13 17,-4-14,24-5,-3-3,18-12,-1-3,-4-1,-5 1,-7-4,20 11,-4-7,-1 0,-8-5,-5-5,5 1,-5-5,5 4,6-6,9 2,2-3,2-2,0 4,0 1,-2 0,-3-5,-3 6,6-4,0 9,7-7,-7 1,-12-5,1 0,4 0,-4 0,18 0,-4-12,7-4,-2-6,-14-5,-6 3,-7 4,-3-7,0 3,5 2,-5-2,0 1,-4-6,-1-1,1-3,-6-3,1-7,-6 0,1 1,-5-3,-5-2,2-2,-6-3,0 3,-5 6,-2 5,-3 0,-2 5,-8-5,-5 5,-4-5,2 7,-2-2,1-2,-6 2,2-7,4 2,-4 3,-2-6,-1 5,-4 0,5 7,1 9,-1 12,7 2,-5 18,5 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17687 3782,'-36'-37,"8"9,1 1,-2 11,-7 2,-16 14,0 9,0 4,9 0,0-4,-6 4,-8-5,-1 6,-5 0,12 0,-3 5,7 0,4 7,6-3,-8 10,-7 5,-9 10,27-22,1 0,1-1,1 0,0 1,0 1,-22 29,26-25,2 0,-21 31,-2-6,-1 1,2 0,1 0,8 0,-6 0,6 0,-5 0,10-1,-1 3,0 2,9 9,10-33,2 2,2 4,3 1,-2-2,1 1,1 1,1 0,3-1,-1 0,-1 2,1 1,2 2,1-1,0-4,-1-1,3 39,0-8,0-7,8 2,7-7,0 3,9-3,1 2,9 4,2 1,7-7,4 1,0-5,5-2,-4-3,4 2,-5-7,1 1,-6-6,7-5,4-4,8 0,5-5,9-2,1-12,-5-1,-5-4,-8-3,-1-6,6-11,-1-3,6-11,3-4,-1-7,-37 13,0-1,1 1,-2 0,25-29,-2 3,-7-8,2 5,7-5,0 0,0 5,-5 1,0-1,-11 2,2-2,-10-2,0 6,-7-5,-3 1,-5-8,1-2,-4-9,0-5,-1 3,-7 33,0 0,3-39,-1 3,-6 2,2 7,-3 3,-2 2,0 4,0-4,0 4,0 1,-2 1,-3 4,-1-5,-4 1,-2-9,2-11,2 0,3 34,1-1,2 2,1 0,-2-4,1 0,1 3,0 2,1-41,0 10,0-5,-4 18,-1-4,-6 13,3-13,-12 10,-3-11,-5 14,0 7,-1 12,-12-4,-6 12,-10-6,3 10,11 9,1 6,-1-2,0 10,-12 3,3 6,-5-6,21 11,22-3,15 12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17033 6355,'0'23,"7"9,-6-16,6 12,-7 7,0 8,4 10,1 4,0 5,-5-5,4 1,1 8,0-9,-5 5,5-8,-1 3,1-2,-5-8,0 1,0-6,0 1,0 0,0-1,0 13,0-4,0 6,-6-13,4 4,-10-4,10 6,-11-1,12-12,-5-9,-1-7,6-7,-12-6,-1 4,-8-10,-7 4,-6-6,-1-6,-7-2,1-13,-1-1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16948 7592,'-36'14,"7"0,9 0,5 0,1 1,6 5,2-4,0 11,4-11,-4 10,6-16,0 9,0-11,6 12,2-4,6 17,7-3,1 19,6 2,7 6,-5-7,5-1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7948 1734 7126,'-9'-4'-259,"-1"-1"0,5-6 355,-4 1 0,4-2 162,-4-2 0,4-2-96,-4-3 0,4-2 90,-5-2 0,1 0 130,-5 4-191,-1 4 1,0-6-114,-4 7 0,-5 1-84,-9 4 0,-5-2-15,-10 6 1,-5 0 92,-14 5 1,1 0-558,-10 0 0,2-1 380,-2-4 1,34 4-1,-1-1-217,-4-3 0,-1 0 0,-3 3 0,-1 1 363,0-1 1,0-1-1,1 0 1,1 0 84,0 1 0,1-1 0,-5 0 0,-2 0-45,-5 0 1,-1 1-1,1 2 1,-1-1 91,3-2 0,0 1 0,-2 1 0,0 0-101,2 1 0,-1 0 0,-1 3 0,-1-1-311,-7 0 1,1 1 0,7 2-1,0 1 204,0-1 0,-1-1 1,1 0-1,-1 0 35,-7 1 1,0 0-1,3-1 1,0 1-153,-1 2 1,1 1-1,-4-3 1,-1-1 59,5 1 0,0-1 0,-2 1 1,0 0-24,-1 2 1,0 0 0,-1 0 0,0 0 115,3 0 0,1 1 0,-3-1 0,-1 0-11,-1 0 1,0 0-1,6 0 1,2 0 172,-1 0 0,0 0 0,3 1 0,0-1-65,-5-1 0,0 2 1,4 1-1,2 1 62,2-1 0,2 1 1,4 2-1,0 1-234,2-1 1,0 0 0,0 1 0,-1 2 39,-3 2 0,-1-1 1,5 0-1,2 0-25,5 3 0,1 0 0,1-2 0,1 1-154,2 3 0,1 0 1,0-1-1,-1 0 131,-2 3 0,0 1 0,3 1 0,1-1-41,0 0 0,1 0 0,0 1 0,1 2 176,-28 20 1,7 7-185,7-2 1,10-2-47,5 3 1,3-1 8,2 5 0,-1 6 473,1 3 1,6-1-136,3 1 0,9-6-25,6 2 1,4 1-128,4-1 0,9-1-1,6-4 0,6 5-9,-1-1 0,7 1-7,3-5 0,5-2 53,-1-3 0,11-3-49,8-6 0,11-1-14,-31-20 1,2-1 0,1 0 0,0-1 14,-2-1 0,0 0 0,1 2 0,-1-1 108,0-1 1,0 0-1,3-1 1,0 0-118,6 2 0,1-2 0,0-2 0,1 0-4,5 1 1,1-1-1,-4-3 1,0-1-30,1 1 0,0-2 1,5-2-1,0-1 23,2 2 1,1-1-1,3-1 1,0-1 28,-2-3 0,1 1 0,6 1 0,0-1-191,-4-2 0,0-1 0,4 1 0,2 0 238,1 0 0,0-1 0,0-1 0,0-1-10,0 3 0,0-1 0,7-1 1,1 0-16,-1-1 1,0 0 0,0 0 0,0 0 1,-2 0 1,0 0 0,-1 0 0,2 0-3,-23 0 0,2 0 0,-1 0 1,26 0-1,0 0-220,-3 0 0,0 0 0,-1-3 0,1-1 206,-25 2 0,1-2 0,0 1 1,0-1-1,1 0 0,-1-1 23,22-2 0,-1 0 0,-21 2 0,0 0 1,-1-1-24,1 0 0,0 0 0,0-1 1,2 2-1,0 0 0,1 0 35,-3-1 1,-1-1 0,1 1 0,-1-2 0,0 0 0,0 0-54,2-1 1,1 0 0,-1-2 0,3 0 0,1-1 0,-2-1-3,-3-2 0,0-1 1,-1 0-1,0 1 1,0 0-1,-1-1-4,24-10 1,0 0 0,-23 9 0,0-1 0,0 1-46,0-2 1,-1 0 0,0 0 0,-1 0-1,1-1 1,-2 0-53,17-10 1,-1-1 0,1-2 0,-2-2-40,-2-5 0,-2-1 1,-2 2-1,-2-1 124,-1-2 1,-3-1 0,-2 1 0,-4-1-10,-5 3 1,-3-1 0,-2-1-1,-3-1 62,-2-2 0,-2 0 0,-3-1 0,-2 0 65,-1-1 0,-1-1 1,-3 0-1,-2 0 116,-1 3 1,-1 0-1,-3 1 1,-2 0 138,-1 3 0,-1 1 0,-3-2 0,-3 0 3,1 2 1,-3 0 0,-7-38-19,-8 3 1,-15 8 52,-13 6 1,-3 8-726,-7 6 1,0 8 250,-5 1 1,-14 6 150,32 15 0,-3 1 0,-2 3 0,-2 2-297,-3 1 0,-1 1 1,1 2-1,2 0-203,2 2 0,0 1 0,-4-2 0,1 1 92,3 2 0,0 1 332,-3-4 0,0 1 0,-1 4 0,0 0 0,1-1 0,1-1 0,1 3 0,0-1 0</inkml:trace>
  <inkml:trace contextRef="#ctx0" brushRef="#br1">8744 10449 7840,'-4'-9'-135,"-1"-1"0,0 5 1120,5-4-251,0 6-316,0-4 1,6 9-158,4 3 0,3 9 60,1 10 1,0 9-9,0 5 1,-1 0-64,-4 4 0,2-4-231,-6 5 0,6-2 103,-1-8 0,-2-1-320,1-9 0,-4 3 148,4-7 0,-4-5-534,4-5 271,-5-6-27,8 4 212,-10-7 1,6 0 82,-4 0 1,-2-2-99,3-3 1,-4-2 85,-1-8 1,5-5-302,0-4 239,0-3 1,-4-3-1,2-1-64,2-3 0,6-3 81,-1 3 1,-2 1 88,1 5 1,-4 6 23,4 3 0,-4 9 494,4 6-110,1 2 1,3 13-168,-4 3 1,2 11 82,-6 4 1,4-1-48,-4 6 1,5-4-204,-6-2 0,6-6 90,-6-3 0,6-3-87,-5-2 30,6-6-120,-3-2 1,4-12 20,-2-4 0,1-10 66,-6-9 0,6-5-347,-2-9 0,-1-7 111,1-7 0,1 6-141,4-1 1,-6 3-84,-3 6-1111,-4 4 632,-1 17 878,0 14 0,-12 22 0,-4 16 0</inkml:trace>
  <inkml:trace contextRef="#ctx0" brushRef="#br1">9512 10691 7787,'-8'-14'296,"-4"6"-78,2 3 0,2 3-169,-1 2 0,4 0 117,-5 0 0,3 2 76,-3 3 1,-3 3-38,4 6 1,1 5-69,-1 0 0,5 4 27,0-4 1,-3 7-83,3-3 1,-1-2-70,5-2 1,0-2 6,0 2 0,0-8-31,0 3 0,5-7 91,-1 2 0,3-6-278,-3 2 149,-2-3 0,9-4-190,-6-3 111,6-3 1,-8-7-116,7-4 1,-3 1-161,3-5 0,1-1 142,-6-5 1,4 1 42,-4 0 1,4 1 23,-4 3 0,1 4 139,-1 5-72,-3 1 0,6 6 383,-4 3 1,-2 7-14,3 8 0,-4 5 111,-1 14 1,0 1-144,0 3 0,2-1-2,3 5 0,-2-7-433,6-1 1,1-7-24,4-8 247,0 0 0,0-6 0,1-1 0</inkml:trace>
  <inkml:trace contextRef="#ctx0" brushRef="#br1">9697 10648 8397,'0'14'715,"0"1"1,0-6 0,0 0-471,0 3 1,6 0-190,4 2 1,-2 1 115,1-1 0,2 0-330,8 0 0,-3-4 11,3-1 0,1-4-117,-1 4 0,0-5-648,-4 0 0,-1 3-75,0-3 987,-6 1 0,5 1 0,-6 2 0</inkml:trace>
  <inkml:trace contextRef="#ctx0" brushRef="#br1">9839 10620 8779,'-14'6'824,"0"8"-684,-1 10 0,1 4 121,0 5 0,-5 4 115,0 5 0,-5 6-762,5-1 0,-1 5 214,1-4 26,3-1 1,-4-11 0,5-1 0</inkml:trace>
  <inkml:trace contextRef="#ctx0" brushRef="#br1">7294 8373 7864,'0'-14'721,"0"0"-361,0 6 1,2 10-15,2 12 0,3 13-133,2 11 0,4 4-102,-4 6 0,4-2 126,1 6 0,0-7-228,1 3 0,-1-12-44,0-7 0,0-4-134,1-11-26,-1 3 0,-2-17 102,-2 0 0,1-6 11,-6-8 1,-1-8 70,-4-7 0,0-7-328,0-11 0,0 1 33,0-6 0,-6 4-70,-3-4 0,2 8 273,3 1 1,0 7-47,0 8 0,2 5 223,-3 5 0,5 8-95,5 5 0,-2 5 406,7 5 0,4 9-188,5 10 1,5 8 362,-5 1 0,-1 5-148,-3-5 1,1 5-21,2-5 0,-2-5-131,3-4 0,-3-8-187,-2-2 1,0-6-21,1-8 1,-1-2 76,0-2 1,-1-11-198,-4-8 1,4-4 21,-4-2 0,-1-4-621,2 0 1,-7-3-19,2 7 0,1-1-1277,-1 11 435,-1 7 1525,-4 5 0,-6 20 0,-2 3 0</inkml:trace>
  <inkml:trace contextRef="#ctx0" brushRef="#br1">7849 8473 7864,'0'-14'0,"0"0"273,-7-1 1,4 3 191,-6 2-97,6 4 1,-5 12-128,3 4 1,3 9-133,-2 4 0,0 6 79,0 4 0,2-3-78,-3 3 0,4 0-249,1-4 1,0-4 77,0-11-653,6 0 532,2-6 1,5-8-192,-4-9 1,2-9 61,-6 0 0,1-11-71,-1 5 1,-2-6 135,7 7 1,-7 2-90,1 2 405,4 3-165,-6 2 1,9 8 241,-6 6 1,0 6-71,-5 8 0,0 2 245,0 3 1,0 2-103,0 2 1,1 0-115,4-5 0,-2-3-306,6-1 0,-4-6 118,5-8 0,-6 0-858,6 0 940,-7 0 0,10-13 0,-5-3 0</inkml:trace>
  <inkml:trace contextRef="#ctx0" brushRef="#br1">8048 8359 7864,'-2'-8'301,"-3"4"1,2 8-52,-6 6 0,1 7 8,-2 2 0,-1 11-6,7-1 0,-6 7-27,5-3 0,1 5-126,4-5 1,0-1 140,0-9 0,6-2-588,3-7 0,4-6 244,1-3 1,0-4-308,1-1 1,-1-7 196,0-8 1,0-5-30,1-9 1,-3 1-28,-2 0 1,2-1-108,-2 1 0,-2 4 337,1 0 0,-4 5-124,4-4 337,-5 12 153,8-8 0,-9 17-126,7-3 187,-7 10-251,3 9 1,-1 4 369,0 5-276,6 1 0,-3 6 229,6 3-459,0-9 0,7 15 0,1-9 0</inkml:trace>
  <inkml:trace contextRef="#ctx0" brushRef="#br1">10038 7449 7771,'0'-7'111,"0"0"1,6 9 56,4 3 0,1 9 279,-2 9 0,4 4-99,-3 2 0,-2 4-166,1 0 1,-6 5-22,2-5 0,1 5 9,-1-5 1,0 0-109,-5-4 0,4-7 123,1-3 0,1-3-308,-1-2 0,-2-6 2,7-3-113,-7-4 1,5-2 53,-3-4 1,-4-3-41,4-6 1,-2-2-101,2-3 0,-4-3 86,4-7 1,-2 1 16,2 0 1,-3-1 94,2 1 0,3 6 59,-3 3 0,3 3-221,-2 2 478,-4 6 1,7 1 105,-3 7 0,-4 8 123,4 6 1,-2 9-146,2 10 0,-3-2 23,2 7 0,3-6 48,-3 1 1,3-8-22,-3-1 1,0-8-373,5-2 1,-4-6 146,4-8-201,1 0 0,4-13-83,0-6 0,0-3-54,1-6 0,-1 2-83,0-7 1,-4-1 107,-1 0 1,0-4-457,6 5 0,-7 2 283,-4 7 1,-1 3-976,2 7 1358,-3 6 0,4 2 0,-12 12 0,-2 2 0</inkml:trace>
  <inkml:trace contextRef="#ctx0" brushRef="#br1">10621 7705 7771,'-8'-14'-337,"-4"5"236,2-1 0,2 7 652,-1-2 0,-1 4-163,-4 1 1,0 1-150,0 4 1,-1 8-11,1 6 1,5 6 100,-1-1 0,7 2-130,-2 3 0,4-1-18,1 1 1,0-7-304,0-3 1,6-5 123,3-5-249,4 4 1,1-11 118,1 2 0,-1-8-292,0-6 1,-5-7 172,1-2 0,-1-6-294,6 1 1,-6 3 179,1 2 1,-7-1 36,2 1 0,1 5 316,-1 4-96,-1 7 1,-4-2 267,0 10 0,0 3-131,0 6 1,0 2 164,0 3 0,0-3-95,0 3 0,0-8-187,0-2 0,2-6 196,3 2-113,-4-3 0,12-9 0,-5-1 0</inkml:trace>
  <inkml:trace contextRef="#ctx0" brushRef="#br1">10721 7549 7771,'0'14'0,"0"0"-260,0 1 1,0-1 49,0 0 1,0 0 574,0 0 0,0 1 106,0-1-463,0 0 0,1-4-38,4-1 1,-3-6 0,5 4-84,-2-7 0,-2-7 84,7-2 0,-5-4-203,4-1 0,-4-5 66,4 0 1,-1-5-129,2 5 206,2-6 1,-5 9 406,2-3-102,4 10 0,-12 4 114,4 10 1,1 4 191,-1 10 0,0 10-186,-5 9 0,0 3 151,0 1 1,0 3-123,0 2 0,0-1-231,0 6 1,0 0 80,0 5 1,5-8-319,-1-7 1,1-5 65,-5-9 0,0-6-295,0-3 479,0-3 0,-2-8-57,-2-3 0,1-4-221,-7-1 1,-4-6 65,-5-3 0,-5-6-129,5-4 0,-6-3 99,1-6 0,-3-2-1227,-1-3 1321,6-4 0,-5-12 0,5-1 0</inkml:trace>
  <inkml:trace contextRef="#ctx0" brushRef="#br1">13379 7535 7845,'0'-15'-34,"0"1"0,0 0 168,0 0 82,0 0 17,0-1 1,0 9-10,0 6 1,0 8-44,0 11 0,0 9 43,0 10 0,0 3-72,0 2 0,0 0 55,0-1 1,2 1-183,3 0 1,-2-7-30,6-3 1,-4-9 2,5-5 1,-6-5-98,6-5 1,-6-2 51,6-7 1,-5-2-63,4-3 0,-4-9 73,4-9 0,-1-4-266,2-2 1,2-6 113,-2-2 1,3-4-320,1-2 0,0-5 193,0 1 0,0 0 39,1 4 1,-1 11 376,0 4-238,-6 9 538,5 5 0,-12 20-238,4 13 1,-4 11 461,-1 3 0,5 7-271,0-2 0,1-2 129,-1 2 1,-2-11-11,7 1 1,-6-9-131,6 0 1,-1-9-316,6-6 0,-1-4 56,0-4 1,5-6-287,0-9 1,0-3 162,-5-6 1,0-7-582,1-3 1,-1-2 314,0 3 0,-1-3-199,-4 7 1,-1 6-769,-3 8 1270,-4 3 0,6 8 0,-7 2 0</inkml:trace>
  <inkml:trace contextRef="#ctx0" brushRef="#br1">14019 7549 7845,'-6'-8'0,"-2"2"-296,-6 6 0,-1 1 380,1 4 1,2 8 615,2 6 1,-1 6-196,6-1 1,-4-2-166,4 1 1,0-4-321,5 5 1,0-7 88,0 2 1,0-3-131,0-2 236,7-6-445,1-1 0,6-9-51,0-3 1,-1-3-116,-4-6 0,4 0-127,-4 0 1,-1-2 190,2-3 0,-2 3 149,1-3 1,2 8-16,-6 2 1,1 6 140,-1-2-71,-4 3 0,6 9 478,-7 2 0,0 4-79,0 1 1,0 5 80,0 0 1,5 0-378,-1-5 0,1 0 50,-5 0 1,5-4-255,-1-1 0,3-6-34,-2 2 263,-4-3 0,12-9 0,-5 0 0</inkml:trace>
  <inkml:trace contextRef="#ctx0" brushRef="#br1">14204 7506 7845,'8'0'472,"-2"0"0,-6 2-184,0 3 0,0 2-77,0 8 0,0-1-188,0 0 1,0 5 80,0 0 0,0 2-211,0-2 1,0-4 1,0 6-233,0-7 157,0-6 0,2-2-212,3-6 0,1-1 133,3-4 0,4-8 55,-4-6 0,4-4-38,1 4 0,0-5 0,1 5 1,-1 0 301,0 5 0,0 0-132,1-1 1,-1 8 563,0 2 1,-5 5-73,1 5 1,-5 9 100,4 9 1,-6 6-159,2 4 1,-3 3-30,-2 7 1,0 0 31,0-1 0,0 1-124,0 0 1,0 6-294,0 3 1,-2-3 93,-3-2 0,2-9-27,-6-5 1,1-4-39,-2-6 0,-2-4-133,2-9 0,-2-4 66,-3-6 0,-4-1-131,0-4 0,-4-3-473,4-6 1,-5-7 71,5-3 622,-6-2 0,-4-9 0,-7-2 0</inkml:trace>
  <inkml:trace contextRef="#ctx0" brushRef="#br1">11972 10364 7824,'-5'-19'0,"0"0"0,-1 0 384,1 5-175,4-1 0,-4 8-95,10 2 0,-2 6 95,6 9 0,1 12-70,4 16 0,-5 8 82,1 1 1,-2 5-151,1-4 1,4-1 45,-4-4 0,-2-7-140,-2-3 0,1-9-283,-1-5 243,6-3-124,-10-2 1,6-8 59,-7-6 1,4-6-42,1-8 1,0-9-168,-5-5 0,1-2-124,4-8 0,-2 0 149,7-4 1,-7 1-82,2 3 0,1 3 559,-1 6-252,6 7 574,-3 2 1,6 20-280,0 9 1,-1 15 144,-4 9 1,4 5 16,-4-5 1,-1 0 104,2-4 0,-2-2-158,1-4 0,2-2-76,-6-7 1,6-6-266,-2-3 1,-1-4 86,2-1 0,-1-8-283,5-6 0,1-6 121,-1-9 0,0-7-151,0-7 0,1 1-110,-1-6 0,0 6-213,0 4 0,0 4 93,1 11 0,-1 2-605,0 7 1082,-6 6 0,5 2 0,-6 6 0</inkml:trace>
  <inkml:trace contextRef="#ctx0" brushRef="#br1">12640 10378 7824,'-9'0'-148,"-1"0"0,1 2 246,-6 2 1,1 4 326,0 6 1,1 7-163,4 3 1,-4 1 49,4-1 1,1 6-257,-2-7 0,7 7 150,-2-6 1,4-3-217,1-2 1,0-8 112,0-2 0,1-6-414,4 2 0,-2-5 35,7-5 1,-1 0-128,5-9 0,-1 2 85,-3-12 0,2 5-51,-2-5 1,1 2 60,-2-2 0,2-1 51,-6 6 1,5 0 297,-6 5-142,1 6 1,-3 2 502,2 6 0,-2 3-71,3 6 1,-2 1 141,2 9 0,-4 1-226,4-1 0,1 0-121,-1-4 1,1-1-414,-1 0 280,-3 0 0,9-4-1287,-7-1 1293,1-6 0,-5-3 0,0-8 0</inkml:trace>
  <inkml:trace contextRef="#ctx0" brushRef="#br1">12782 10449 7824,'14'14'0,"7"-4"4,3-1 0,-1 1 44,6 4 0,-9-1-27,9-4 1,-6 4-104,1-4 1,-3 4-463,-7 1 0,0-1 198,0-4 1,-4 2 345,-1-6 0,1 6 0,4-3 0</inkml:trace>
  <inkml:trace contextRef="#ctx0" brushRef="#br1">12953 10222 7824,'-7'15'424,"-2"4"1,-5 10-96,-5 9 1,1 14-166,-5 5 0,5 6-81,-1-6 1,4 0 92,0-15 0,8 2-1829,2-10 1653,-3-7 0,6-7 0,-4-6 0</inkml:trace>
  <inkml:trace contextRef="#ctx0" brushRef="#br1">11247 8516 7792,'-10'-27'0,"1"3"0,6 4-278,-2 5 148,3 7 482,-4 2 1,4 12-79,-2 4 1,2 10-54,2 9 0,5 6-71,-1 7 1,6-1-16,-5-3 1,4-3-277,-4-7 186,6 1 1,-8-7-206,7-3 166,-7-10 0,3-9-58,-6-9 1,2-5 27,2-5 1,-2-5-358,3-9 1,-4 1 29,-1-6 1,0 7-75,0-2 1,0 7 287,0 3 0,5 5-172,0-1 476,0 10 0,1 3-104,3 6 0,-1 6 132,2 3 0,-1 10-74,5 5 1,-1 8 460,-3 1 1,2 0-136,-2-5 1,-2-1 475,1-3-624,1-4-101,4-5 1,0-7-168,0-4 0,-4-15 22,-1-8 1,-1-6-156,1-3 0,3-6 55,-8 1 0,6 2-766,-5 7 1,-1-1 159,-4 6 0,0 5-871,0 4 1524,0 7 0,7-3 0,0 6 0</inkml:trace>
  <inkml:trace contextRef="#ctx0" brushRef="#br1">11702 8558 7815,'-7'-14'0,"-1"6"0,-6 2 119,0 6 0,5 1 74,-1 4 0,1 9 163,-6 10 1,6 3-258,-1 1 1,7-4 68,-2 0 1,4-7-183,1 2 0,0-3 97,0-2 0,0-4-568,0-1 79,0-6 98,0 4 1,1-9 128,4-3 0,-2 2-323,7-6 361,-7 5 0,8-3 95,-6 2 0,1 3 65,-1-3-100,-4 4 1,7 2 180,-3 4 1,-2-3-80,7 3 1,-6-4-21,6-1-135,-7 6 1,10-4-195,-4 3 1,-1-4 327,2-1 0,-7 0 0,3 0 0</inkml:trace>
  <inkml:trace contextRef="#ctx0" brushRef="#br1">11872 8473 7208,'-14'14'508,"5"-4"-371,-1-1 0,7 5-128,-2 5 1,-1 0 116,1-4 1,0 3 12,5 1 1,0 5-15,0-5 1,0 5 53,0-5-483,0 0 237,7-5 1,1-8-255,6-6 0,-5-6 102,1-8 1,-2-7-12,1-3 1,4-4-56,-4-5 0,-1 3 53,2-3 1,-6 7 278,6 3 1,-5 5-166,4-1 790,-6 10-504,10 3 1,-12 12 259,4 3 0,2 12-145,-3 7 1,6 4-15,-6 11 0,8-9-837,-3 9 568,10-10 0,3 2 0,7-7 0</inkml:trace>
  <inkml:trace contextRef="#ctx0" brushRef="#br1">14545 8345 7882,'0'10'-193,"0"-1"0,0 7 129,0 7 0,0 4 467,0 2 1,0 10-86,0 4 0,2 1-260,3-6 1,-2 2 15,6-7 0,-4-2-156,4-7 0,-5-3 123,0-7 0,-1-6 143,2-4-204,-3 4 1,4-8 95,-6 0 0,5-8-350,0-11 1,1-3 107,-1-6 0,-4-1-355,4 1 0,1-5 166,-1 0 0,1 1 76,-1 8 1,-3-1 14,2 6 264,4 0 219,-6 11-230,10 2 0,-5 14 567,2 6 0,2 2-237,-6 8 1,6-5 388,-1 4 0,-3-5-205,3 1 1,-1-4 380,6 0-792,-1-8 1,0-2 73,0-10 1,2-4-122,3-10 0,-3-8 123,3-6 0,-3-2-680,-2 2 1,-2 3-53,-2-3 1,-4 9-1142,-6 5 636,0 3 15,0 9 1054,0 7 0,0 7 0,0 8 0</inkml:trace>
  <inkml:trace contextRef="#ctx0" brushRef="#br1">15100 8487 7882,'-10'-5'-231,"1"1"0,4 1 92,-4 7 1,-1-1 595,-4 7 0,0 4-135,-1 5 1,1 6-30,0-1 1,4-2-208,1 2 1,6-7 226,-2 2-455,-3-3 183,7-8-284,1-2 0,6-12 143,3-4 0,2-2-206,-6-2 0,6-5 92,-1 0 1,-2 0-271,1 5-40,-6 6 179,10-5 414,-12 11 1,11 2-138,-8 10 0,1 7 318,-5 2 0,0 2-8,0-2-49,6-4 1,-2 4-158,5-9 0,-4-4-45,4-6 1,-4 0-411,4 0 1,-4 0 66,5 0 352,-7-6 0,9-2 0,-4-6 0</inkml:trace>
  <inkml:trace contextRef="#ctx0" brushRef="#br1">15213 8516 7882,'0'-15'0,"0"1"-223,0 0 0,0 0 89,0 0 0,0 4 851,0 1 4,0 5-348,0 11 1,0 2-195,0 10 1,-4 3-7,-1 2 1,0 3-187,5 1 0,0-6 66,0-3 0,0-3-758,0-2 415,7-6 30,0-1 0,8-9 4,-1-3 1,-5-7-120,1-7 0,-2-5 200,1 5 1,4-2 18,-4 3 1,-1 6 354,2-2 0,-1 10-108,5-1 0,-4 3 66,-1 2 1,-1 8-22,2 6 1,1 7-137,-6 7 0,6 7 0,-4 1 0</inkml:trace>
  <inkml:trace contextRef="#ctx0" brushRef="#br1">15924 7549 7920,'0'22'81,"0"6"-81,0 1 0,2 1 150,3 8 1,-4-2-86,4 2 0,-2-3 25,2-7 1,-4-1-117,4-3 1,1-4 124,-1-5-110,0-8 0,-3 0 97,2-7-199,-2 0 0,4-2-35,-6-3 0,2-4-145,2-10 1,0-3 17,5-7 0,-4 1-103,4 0 1,-5-6 173,0 1 0,3-5 204,-3 5 0,3-5 0,-3 5 0,0 0 0,5 4 0,-4 3 89,4 2 81,-6 10 0,8 11 329,-6 12 1,0 8-155,-5 17 0,5 2 191,-1 7 0,3-1-105,-3 1 1,0-2-44,5-3 0,1-3-320,4-7 0,-2-6 83,-2-3 1,3-5-302,-4-4 1,4-4 26,1-6 1,0-6-150,0-4 1,-4-9-34,-1-4 1,1-6-205,4-4 1,-5 3 26,1-3 0,-7 4 174,2 6 0,-4 2 308,-1 7 0,7 0 0,1 0 0</inkml:trace>
  <inkml:trace contextRef="#ctx0" brushRef="#br1">16379 7634 7906,'-6'-8'0,"3"4"-126,-7 8 0,2 4 93,-1 6 1,-4 7 685,4 3 1,1 3-196,-2 1 0,7-4-411,-1-1 1,2-5 17,2 1 0,0-4-555,0 0 35,0-7 389,6-2 1,1-12-231,2-4 0,4-3 106,-4-1 1,2-5-596,-1 0 513,2 0 0,-5 0 44,2 0 1,-1 2-41,-3 8 554,-4 2-199,6 7 0,-7 2-47,0 3 0,0 4 126,0 10 0,0 2 270,0 2 1,0 3 94,0-7-536,0 6 101,0-9 0,1 3-441,4-10 1,-2-3 189,7-6 0,-7-8-281,2-6 436,2 0 0,-5-13 0,4 5 0</inkml:trace>
  <inkml:trace contextRef="#ctx0" brushRef="#br1">16465 7606 7906,'6'14'-177,"-5"0"-45,4 0 1,-3 5 510,-2 0 0,-2 5-18,-3-5 0,4 5-271,-4-5 0,4 0 192,1-5-385,0 0 111,0 0-5,0-6 0,4-8-121,1-9 0,5-4 84,-6-1 1,7-5-77,-1 0 1,2-2 71,3 2 0,-6 4 143,1-4 1,-1 9-98,5 5 0,-4 4 87,-1 1 0,-4 3 84,5 7 0,-7 7 209,1 16 1,-2 3 27,-2 7 1,5 1 170,-1 4 0,3 2-214,-2 7 0,-4-2-49,4-3 1,-4-3-271,-1-6 0,0-7 144,0-2 1,-1-11 46,-4-4 1,-3-9-86,-6-6 1,-7-2-105,-2-2 1,1 0-185,-2 0 1,0-6-332,-4-4 0,6 2-355,3-1 0,-2-1 904,2-4 0,0-6 0,5-2 0</inkml:trace>
  <inkml:trace contextRef="#ctx0" brushRef="#br1">15739 10549 7898,'-1'-8'0,"-4"3"0,4 10-700,-4 4 403,3 4 1,2 7 254,0 4 0,5 9 469,0 5 1,4-2-170,-4 2 0,4-6-153,-4 1 1,5-3 167,-6-1-131,7-7-225,-3-2 44,7-12 1,-8-3 35,-2-10 0,-3-8 5,-2-5 0,0-8-114,0 3 0,5-6-186,-1-4 1,1-2 60,-5-3 1,5-8-17,-1 4 0,3-2 66,-2 6 0,1 3 264,3 7 1,-1 10-69,-3 4 1,-2 9 356,7 0 0,-1 18-79,5 11 0,1 9 60,-1 10 0,2-1 219,2 1 1,-2 3-187,3-4 1,-3 3-47,-2-12 1,0-2-84,1-7 0,-1-5-152,0-10 0,0-2-45,1-7 0,-1-3-134,0-7 0,-5-6 43,1-12 0,-1-7-148,6-3 0,-6-1-581,1 1 1,-7-2 380,2 7 1,1 2-357,-1 7 1,-1 3-259,-4 7 999,0 6 0,2 2 0,3 6 0,-4 13 0,6 2 0,-7 14 0</inkml:trace>
  <inkml:trace contextRef="#ctx0" brushRef="#br1">16337 10634 7868,'0'-10'-944,"0"1"1056,0 6 1,-5-2 472,0 10 1,-1 4-168,1 10 1,2-1-159,-7 5 0,7 1-6,-1 4 1,0-4-15,0 0 0,2-2-403,-3 2-38,4-4-29,1-6 37,6-6 1,0-8-318,4-9 0,1-10-13,-6-5 1,1 0 180,-1-4 0,-2 4 14,6-4 0,-5-1 93,0 6 0,-1 2 187,2 2 245,-3 10-32,4 2 1,-1 15 315,0 7 1,-1 4-229,-4 4 0,2 2-23,3-6 1,-4 5-71,4-5 1,1-5-472,-1-4 1,0-5 116,-5 4-56,6-6 1,-4 2-29,2-10 0,-2 2 278,-2-6 0,-6-1 0,-2-4 0</inkml:trace>
  <inkml:trace contextRef="#ctx0" brushRef="#br1">16422 10605 7868,'22'2'-127,"-3"3"1,3 3-190,2 6 0,3 0 239,1 0 1,1 1 62,-1-1 1,-4-5-356,-1 1 0,-5-2 369,1 1 0,-3 4 0,-2-5 0</inkml:trace>
  <inkml:trace contextRef="#ctx0" brushRef="#br1">16692 10506 7836,'-6'-8'0,"-4"3"0,-2 10 432,-3 5 1,0 10 80,-4 8 0,1 9 27,-5 10 0,0 5-549,0 10 1,-3-4-2479,8 4 2487,5-4 0,0-7 0,5-2 0</inkml:trace>
  <inkml:trace contextRef="#ctx0" brushRef="#br1">23858 10790 8031,'-19'0'-107,"0"0"1,0-6-161,5-4 0,0 3 329,-1-3-43,7 1 0,0-7 51,4-3 0,2-3 14,-3-7 0,4 1 92,1-1 1,0 3-84,0 2 1,0-1 645,0 6-177,0 0-336,0 11 1,0 9 49,0 14 1,0 11-6,0 12 1,0 5-115,0 4 1,0 4-10,0 6 0,0 0-174,0 0 0,5-7 40,-1-3 0,7-9-227,-1-4 1,-2-11 128,1-4 1,1-9-5,4-6 0,-5-5-7,1-9 0,-5-2 27,4-17 1,-4-2-59,4-12 0,-4 0-110,5 1 1,-7-1 19,1 0 0,-2 2 103,-2 3 1,0 1 107,0 8 0,0-1 18,0 11 372,0 0-202,0 11 39,0 27 0,2 2 93,2 21 0,0-2-101,5 3 1,-4-1-113,4 1 1,-4-5 17,4 0 0,1-13-118,4-1 0,0-9 138,1-5 1,-1-5-32,0-10 0,2-9-56,3-10 0,-2-8-11,7-1 1,-5-11-270,4 1 0,-4-4 91,5 0 0,-2-2-572,2-3 1,-4 4 351,-5 10 0,-3 5-775,-2 9 735,-4 10 0,-6 11-307,0 12 1,0 12 702,0 12 0,-6 0 0,-2 2 0,-6 1 0</inkml:trace>
  <inkml:trace contextRef="#ctx0" brushRef="#br1">24284 10790 8031,'0'-14'0,"0"5"100,0-1 1,0 5 645,0-4-645,0 6 0,-1-2 81,-4 10 0,-3 7-153,-6 7 1,0 7 78,-1-3 1,1 4-68,0 2 0,5-6 1,-1 1 0,7-7-181,-2 2 82,4-3-149,1-8 1,1-3 41,4-10 1,3-5 126,6-8 0,-3-5-263,3-5 0,-4 4 7,4 1 0,0 4 142,-4-5 0,2 11 109,3-1 1,-6 9 121,1 1 1,-7 4-102,1 4 0,3 6 158,-3 9 0,1-2 188,-5 7 0,2-5-99,3 5 0,-2-7-204,6 2 1,-6-3 188,2-2-562,3-6 0,-5-2 61,7-6 1,-7-6-65,2-4 0,-4-7 108,-1-2 0,0-6-71,0 1 1,0 2 316,0-2 0,0 5 0,0-4 0,0 5 0,0-1-36,0 10 71,0 2 1,5 9 122,0 3 0,6 7 344,-2 7 0,5 7-204,5-3 0,-1-2 50,5-2 0,3-3-299,7-2 0,-3-2 109,3-2 0,-9 3-532,-5-4 0,-4-1-292,0 1-199,-1-5 593,-6 2 272,-2-6 0,-6-6 0,0-2 0</inkml:trace>
  <inkml:trace contextRef="#ctx0" brushRef="#br1">24611 10662 8031,'-14'11'81,"0"4"1,-7 10-82,-2 3 0,-4 9 0,-2 10 0,-4-1 0,0 6 0,5-5-155,4 5 1,0-12 0,-4 1-1</inkml:trace>
  <inkml:trace contextRef="#ctx0" brushRef="#br1">22422 8373 8014,'0'-28'-81,"0"0"-157,0 5 864,0 9 0,0 11-160,0 13 1,1 12-103,4 16 0,-3 6-219,2 8 0,0 5-117,0 9 1,-2-4-5,3-10 1,-2-9-206,2-10 0,-2-10-343,6-4 428,-6-3 0,8-10-36,-6-6 0,1-12 87,-1-12 1,-3-4-168,3-5 0,2-5-41,3-10 1,-2 4-142,1-3 0,1 2 164,4 3 0,-5 7 58,1 7 0,-1 1 259,6 8 1,-6 6-168,1 8 0,-1 4 182,5 1 1,5 8-144,0 6 1,0 0 587,-5 5 0,-4 2-67,-1-2 0,1 4 689,4-4-753,0 0 0,0-6-13,1-4 0,-6-2-365,1-7 0,-1-5 139,5 0 0,-4-11-198,-1 2 0,-1-10 56,2 1 0,2-4-709,-2-2 1,-2 3-509,1 2 424,1-3 1,-1 13-213,1 0 388,-7 6 0,3 20 394,-6 7 0,0 7 188,0 2 0,0 5 0,0 0 0,0 1 0,0-6 0,0-6 0,0-3 0,0-3 0,6-8 0,-2-4 71,5-8 1,-6 1 27,2-7 0,-2 2 213,2-1-31,-4-4 402,6 12-385,-7-6 0,-5 15 28,0 6 0,-6 2-48,2 8 0,-2 0-13,1 4 0,-1-1-55,6-4-271,-6-2-80,10-7 196,-6-6 0,9-6-278,3-7 1,-2-11 72,6 2 0,-4-5-250,5 0 1,-6 2 80,6-7 1,-5 7-43,4-2 0,-6 8 51,2 1 175,3 7 139,-7-3 1,6 17-84,-7 3 0,0 10 417,0-1 0,1-1-182,4 2 1,-3-5 66,2 5 0,0-7-190,0 2 0,3-8-317,2-1 1,4-7 160,-4 2 1,4-4-122,1-1 0,-1-6 101,-4-4 143,4 4 0,-5-13 0,6 3 0</inkml:trace>
  <inkml:trace contextRef="#ctx0" brushRef="#br1">23218 8445 8014,'0'-15'-527,"-5"6"368,1-1 1,-3 2 769,2-1 0,2 3-135,-6 6 0,4 0-394,-4 0 1,1 8 15,-2 6 0,-2 3-67,2 12 1,-1 1 74,2 8 0,-2 3-1,6-3 1,0-4-167,5-1 1,0-9 63,0-5 0,2-5-348,2-4 0,0-4 145,5-6 0,5-6-107,5-4 0,0-9 25,-5-4 1,2-6 110,3-4 1,-3 3 11,3-3 1,-3 9-138,-2 5 469,0 3-152,0 2 0,-1 13 245,-4 5 1,-2 14-122,-7 5 0,0 9 21,0 1 1,0 5-177,0-5 0,6-1-109,4-8 0,2-4-61,2-6 1,5-6-816,0-3 995,7-3 0,-4-15 0,6-3 0</inkml:trace>
  <inkml:trace contextRef="#ctx0" brushRef="#br1">23701 7634 8081,'0'-28'-32,"0"6"0,2 3 294,3 9 121,-4 4 0,7 19-255,-3 6 0,-3 12-7,2 7 0,-2 5-57,-2 4 0,0-3 58,0 4 1,1-9-46,4-1 0,-3-6-25,2 1 1,4-9-218,2-6 146,3-8 0,1-4-189,0-6 0,-5-11-123,1-3 1,-2-10 115,1 1 0,4-6-71,-4-4 1,-1 3 38,2-3 1,-7-4-6,2 0 1,3 0 125,1-1 0,-1 11 27,1-1 1,-4 14 127,5 0 202,-7 9 0,5 8 463,-4 16 0,-2 3-373,3 11 0,1-3 147,-1-1 0,6-2-104,-2-4 1,4 3-8,1-7 0,0-5-20,1-5 0,-1-6-347,0 2 0,2-10 48,3-4 1,-5-8-177,0-2 1,-1-5-403,-8 5 0,-1-5 296,-4 5 1,0-4-135,0 4 0,-1 0 131,-4 4 1,-3 3-534,-6 2 1,4 4 225,1 6 0,6 2 554,-2 2 0,4 4 0,-6 13 0,-1 1 0</inkml:trace>
  <inkml:trace contextRef="#ctx0" brushRef="#br1">24270 7705 8081,'0'-14'-1149,"0"0"1520,0 6 1,-6 5-92,-4 12 0,-7 2 32,-2 13 1,-2 0-116,3 4 0,3 2 95,1 3 0,1-4-147,9-1 1,-1-1-200,5-8 0,2 0-12,2-5 0,-1-6-188,7-3 0,-1-4 150,6-1 1,-1-1-68,0-4 1,-4-8-87,-1-5 1,0-6 20,6 5 1,-6-5 70,1 5 0,-2 0 121,1 5 0,-3 5 13,-6-1 1,0 7 0,0-2 19,0 10 0,0 8 259,0 6 1,0 4-76,0-4 0,0 6-48,0-1 0,0-3-69,0-2 1,0-4-772,0 0 460,7-7 1,-1-4-34,3-8 0,3-6 122,-8-9 1,6 2-97,-6-7 0,6 0 262,-5-4 0,4 1 0,-4 3 0,0-1 0,-5 6 0,0-5 0,0 5 0,0 5 164,0 5 323,0 6-63,0-4 1,0 9-154,0 3 0,0 3 40,0 6 0,0 0-289,0 0 0,0 0 199,0 1 1,1-3-302,4-2 102,-3 2-116,4-4 77,-6 6 1,0-6-189,0-1 233,6-7 1,2 0-197,6 0 1,1-7 62,-1-2 1,5-4-170,0-1 1,6 0 61,-1 0 1,1 4 229,-1 1 1,1 5-30,-6 0 1,5 8 149,-6 6 1,1 10 43,-4 9 1,-3 7 300,-2 12 0,-4 13 81,-6 10 1,-1-1-282,-4-4 1,-5-11 142,-9 2 1,2-5-104,-7 1 0,5-11 58,-4-9 1,-1-9-126,-5-5 1,1-8-136,0-1 1,-1-9-186,1-1 0,4-8-437,0-11 0,12-4-980,-3-11 0,11-3 1480,-1-11 0,10 4 0,3-5 0</inkml:trace>
  <inkml:trace contextRef="#ctx0" brushRef="#br0">2688 13946 8305,'-13'-22'480,"3"-3"-626,-8 6 1,2-2-440,2 2 0,-1 4 725,1-4 1,0 3 1717,0 2-1180,-1-1-400,-5 8 1,4 0-179,-3 7 1,3 7-6,2 2 0,0 10-20,0 5 0,4 4 61,1 5 0,4 5-153,-5 10 1,7-3 96,-1 8 1,4-8-153,4 3 0,6 2 30,9 2 1,-2-1 51,7 1 1,-2-6-28,2 1 1,3 2-14,-4-1 0,2-1 48,-1-4 0,-5-5 3,-9 0 0,1-5 170,-7 5 1,0-7-97,-9 2 0,-5-1 70,-9 1 0,-3-3-149,-6 3 1,-5 2-73,-1-2 0,1-4 76,5-6 0,-2-5-99,-3 1 0,7-10 62,-2-4 1,9-4 22,0-1 1,5-6-43,4-3 1,4-9 15,6-1 0,6-6-90,4 1 0,9 4 166,5 1 0,4 0 9,5 5 1,5-2-4,9 11 0,9 0 8,5 5 0,-1 7 82,-8 2 0,2 10-69,-6 5 1,-7-2 116,-8 2 1,-5-7-15,-4 2 1,-2-3 191,-3-2 0,-3-6-287,3-3 0,-3-5-186,-2-5 1,2-6-71,3-13 1,3-12-283,6-16 1,12-10-2407,2-4 2495,-13 23 1,1-3 0,-1 0 0,0-2 0,7-9-1,-1 0 1</inkml:trace>
  <inkml:trace contextRef="#ctx0" brushRef="#br0">3910 14543 7918,'0'-8'164,"3"2"-75,7 6 1,4-5 41,10 1 1,3-1 358,-4 5 1,3 5-922,-3-1 195,4 1 1,-9-5 12,5 0 0,-5 5-79,1 0 1,-8 1-281,-2-1 1,-6-2 581,2 6 0,-3 1 0,-2 4 0</inkml:trace>
  <inkml:trace contextRef="#ctx0" brushRef="#br0">3925 14870 7918,'-15'19'747,"1"0"0,6-5-230,3-4 0,5-2-12,5 1 1,11-2-136,12-7 1,6-2-262,4-3 0,7-3-87,-2-6 0,8 0-140,-4 0 0,11-4 118,-1 4 0,10-3 0,-3 9 0</inkml:trace>
  <inkml:trace contextRef="#ctx0" brushRef="#br0">2801 13065 7918,'-14'0'0,"0"-5"277,0 0-99,-1 1 116,1 4-11,0 0 1,-2 0-220,-3 0 0,2 6-153,-7 3 1,5 6-9,-4 4 187,-1-4-17,2 12 0,-2-5-29,10 7 90,-4-1-94,17 1 0,-4-1-85,10 1 0,9-1 49,10 0 0,4-1-162,5-3 1,4 0 49,5-10 1,-1 2-124,-3-12 1,3 1-195,-3-5 109,-3-6 82,0-2 0,-13-6 234,-3 0 0,3-1 0,0 1 0</inkml:trace>
  <inkml:trace contextRef="#ctx0" brushRef="#br0">2944 13079 8269,'-8'-6'-7,"0"4"1,3-3-2,3 4 190,-4 1-77,6 0 123,6 6-57,2-4 0,7 10-266,-1-2 55,0-4-62,6 1 0,3-7-58,5 0 1,0 0 143,1 0 0,-5-2-115,-1-3 0,-5-1-499,1-4 630,-4-2 0,0 4 0,-1-6 0</inkml:trace>
  <inkml:trace contextRef="#ctx0" brushRef="#br0">2986 13008 7871,'0'-8'-976,"6"2"993,-4 6 1,9 8 147,-6 6 1,1 2 246,-1 7 0,-4 6-238,4 4 1,-3 5-56,-2-5 1,0 7-295,0-3 105,6-2-149,-4 0 1,9-13-503,-6-3 562,6-9-31,-4-4 1,8-9 189,-1-7 0,6-12 0,3-14 0</inkml:trace>
  <inkml:trace contextRef="#ctx0" brushRef="#br0">3242 12823 8253,'14'14'0,"5"5"-127,0 0 0,5 2-195,-5-2 1,5-2 452,-5 7 130,6-7-223,-9 4 0,4-7-30,-6 0 29,1 0 84,-1 1 0,-2-6 168,-2 1 0,1-6-157,-6 6 0,-1-5-36,-4 4 0,-1 1-73,-4 4 0,-9 6 9,-10 4 1,-9 4-467,-5 6 223,-9 8-16,-4 9 1,21-23-1,0 1-173,-27 28 157,27-29 1,0 0-1,5 4 1,0 0-1,-4 0 1,1 0 0</inkml:trace>
  <inkml:trace contextRef="#ctx0" brushRef="#br0">5204 14430 7934,'-9'0'-388,"-1"0"-144,1 0 1,-4 1 297,4 4 89,-4-3 1,10 4 648,-7-6 809,7 6-839,-3-4 1,6 6 260,0-4 1,1 0 3,4 5 0,8-1-278,6 1 0,6 2-147,-1-6-94,3 6-294,7-9 1,-2 4-306,6-6 0,-5-8-184,5-6 1,0-2 562,4-7 0,1-7 0,0-7 0</inkml:trace>
  <inkml:trace contextRef="#ctx0" brushRef="#br0">6015 14117 7934,'7'-22'0,"6"1"-91,-3 7 1,9 0-236,4 0 1,-1-1 396,2 1 1,0 0 458,4 0 0,-4 4-255,0 1 0,-7 6-128,2-2 1,-3 3 175,-2 2-33,-6 0-239,4 0 0,-10 8 93,3 6 1,-5 7-25,-5 7 1,-4 7 43,-10 3 1,1 5-117,-5 4 1,0-3-105,0 4 1,2-4 213,7-1-68,6-7-31,2-1 0,6-8-153,0-4-45,6-2 13,2-13 1,6-2-194,0-6 1,5-2 68,0-2 0,7-6 6,-3-9 0,-1-8 74,2-6 1,-2 0-116,2 5 1,3-4 254,-4 4 1,-4 2-77,-4 12 1,-1 1 139,-5 4 1,-2 6 176,-3 12 0,-2 13 193,-2 16 1,0 11-8,0 8 0,0 3-51,0 11 1,-5-3-8,0 8 1,1-3 77,4-2 1,-5 0-228,0 0-1161,-6-13 1164,10 4 0,-12-18 1,3 4 1,3-11 135,-3-3-327,1-11 40,1-2 0,-10-13-64,4-3 1,-5-4-47,0-1 0,2-6-369,-7-4 1,2-15-368,-2-8 0,-1-15 285,6-8 0,-5-8 518,5-7 0,4 3 0,0-3 0,-2-3 0</inkml:trace>
  <inkml:trace contextRef="#ctx0" brushRef="#br0">6797 13307 9121,'0'14'437,"-5"6"-316,0 4 0,-8 3 96,-1 1 1,-2 7-124,-7 3 1,4-3-204,-5-2 1,7-8 13,-2-1 1,4-12 100,6 3-67,3-4-312,6-3 368,0 4 0,6-4-38,3 6 1,6 1 36,4-1 1,-4 2-26,4 3 0,2-4-222,-2 4 0,1 2-100,-1-2 0,2-7-127,3-7 0,2-3 101,-2-2 1,-3-7 378,-2-2 0,-4-10 0,0-3 0</inkml:trace>
  <inkml:trace contextRef="#ctx0" brushRef="#br0">6882 13548 7956,'16'13'321,"3"-4"0,-2 2-208,7-6-110,-1 0-1,6-5 1,-4 0-257,3 0 243,-2-13-98,9 4 0,-12-12-182,1 7 0,-7 0 82,2 0 1,-8-1 208,-1 1 0,-7-6 0,3-2 0</inkml:trace>
  <inkml:trace contextRef="#ctx0" brushRef="#br0">7095 13392 7956,'0'-8'470,"6"2"-1,-4 12-275,4 2 1,-6 8 387,0 3-112,0 3-346,0 12 0,-1-4-2,-4 4 1,3-4-28,-2-2 0,2-6-191,2-3 1,2-3-132,2-2 1,0-1-537,5-4 1,-4-2 762,4-7 0,1-13 0,4-3 0</inkml:trace>
  <inkml:trace contextRef="#ctx0" brushRef="#br0">7294 13264 7956,'24'6'0,"0"4"0,-1 2 381,6 3 1,4-6-116,0 1 1,-1-1 400,-9 5-290,4 0-47,-11 1 1,8-6 106,-10 1 1,2-1-105,-12 5 0,1 1-71,-5-1 0,-8 8-322,-6 6 141,-13 1-243,-15 18 1,-11-7-232,23-15 1,-1 2-1347,-28 25 1553,28-24 0,-1 1 0,3 0 0,1 0 186,0 2 0,-1 0 0,-23 27 0,26-27 0,0 0 0,-26 27 0</inkml:trace>
  <inkml:trace contextRef="#ctx0" brushRef="#br0">7820 13861 7976,'-6'-8'0,"0"-5"-17,-4 4 1,2 3 285,3 1-58,4 3 1,-7 2 143,3 0 0,2 8-130,-6 6 1,-1 10-1,-4 14 0,-5 13 261,0 15-1666,0 3 1273,5 9 1,5-37 0,-1 0 46,0 1 1,1 1-29,2 5 0,1-1-77,-1-3 1,2-1 0,3 3 0,2 0-47,-2-3 0,-1-1 0,2 34-55,1-15 1,6-2-94,4-17 0,7-4-121,2-14 0,1-10-288,-1-9 1,-1-7-404,5-7 511,-5-13 162,9-21 1,-12-7-1041,4-7 1338,-3-6 0,0-9 0,-7 33 0,1-2 0,1-1 0,0 0 0</inkml:trace>
  <inkml:trace contextRef="#ctx0" brushRef="#br0">7891 14216 7976,'0'15'200,"0"-1"1,0 0 362,0 0 1,0 7-159,0 3 0,0 2-5,0 3 0,0 4-161,0 0 0,0 2 0,0-2 0,0-3-201,0 3 37,0-3-212,7-1 1,-4-9-186,6-6 0,1-1 189,4-8 0,5-7-57,0-7 1,1-15-81,-1-4 1,-1-10-118,5 0 1,-5-8 52,1-1 1,-8 1-134,-2 8 1,-6-2 253,2 7 213,-3 0-158,-2 5 0,-7 6 73,-2 3 113,-10 3-41,3 8 1,-9 2 86,6 6 1,-5 11-47,5 3 0,2 10 82,7-1 1,4-1-164,6 2 1,0-5-198,0 5 1,8-9 249,6 0 0,7-1 0,7-6 0</inkml:trace>
  <inkml:trace contextRef="#ctx0" brushRef="#br0">8432 13961 7976,'0'-15'376,"0"1"-188,0 6-146,0 2 0,-7 7-217,-2 4 1,-4 9 235,-1 10 0,-5 3 199,0 1 1,-5 6-192,5-1 0,0-5-39,5-4 0,0-2-20,0 2 19,6-4-118,2-6 41,6 1 0,1-3-25,4-2 0,3-6-161,6-8 0,0-6 65,0-9 1,5 2-138,0-7 1,0 1 139,-5-6 1,1 5 26,-1 1 1,-1 10 193,-4-1-204,4 9 169,-12-1 1,6 12 183,-7 4 0,0 10 15,0 9 1,0 5 285,0 9 0,0 6-108,0 3 0,-5 5 92,0 5 1,0 2-371,5 7 0,0 2 91,0 3 1,0-7-102,0-2-873,0-10 893,0-15 1,-4-7-104,-1-7 1,-6-2 80,1-12 1,2 2-17,-1-12 0,-1 1-109,-4-5 1,-5 0 13,0 0 1,-4-3-154,4-6 1,-5-3 316,5-11 1,2-1-1509,7-4 589,4-7 198,6 5 0,0-10-951,0 7 1512,6 0 0,2-2 0,6-1 0</inkml:trace>
  <inkml:trace contextRef="#ctx0" brushRef="#br0">8730 14103 7976,'36'-29'0,"-6"2"64,-6 4 0,-6 2 217,1 7 23,-4 6 503,0-5-788,-8 12-155,6-5 190,-11 6 1,4 6 11,-6 3 0,0 6-31,0 3 0,0 0-2,0 6 0,-5-2-8,0 1 0,-1 4-4,1-3 1,4-4 8,-4-1-14,4 4 0,1-8-121,0 4-28,0-9-98,0-4 0,1-6 83,4 0 1,3-6-107,6-4 1,0-4 111,0-5 0,1 2-104,-1-7 1,5 2 95,0-2 1,0-1 4,-5 6 0,0 2 269,0 7 1,1-1 51,-1 6 1,0 7 81,0 7 0,-6 6 2,-3 4 1,-4 3 128,-1 6 1,0 7-100,0 3 1,0 3-3,0 2 0,-4-1 18,-1 1 1,-1 6-61,1 3 0,3 5-38,-2 4 0,-3-9-41,3 1 0,-6-14-18,5-6 0,-1-9 0,1-5 0,2-5-146,-6-4 1,4-4-1,-5-6 1,1-2-205,-5-2 1,-1-4-464,1-6 1,0-7 359,0-3 0,1-9-722,4-5 0,-4-4-2,4-6 1028,-4 4 0,-1-18 0,0 4 0</inkml:trace>
  <inkml:trace contextRef="#ctx0" brushRef="#br0">8844 13733 7976,'0'-20'0,"5"2"-67,-1-6 1,3 2-148,-3-1 0,0 1 1076,5 3-341,1 3-266,4-11 0,-2 10-122,-2-7 12,2 6-36,3-8 0,-4 10 128,3-3-92,-3 3-60,3 8 0,-4 2-70,-1 6 1,-4 3 104,4 7 1,-5 1 12,0 12 1,-2 6-208,-2 4 185,0 6-37,0-9 1,0 5-304,0-6 1,0-7 23,0-3-378,0-4 319,0-7-544,6-1-581,2-7 1389,6-7 0,1-7 0,-1-8 0</inkml:trace>
  <inkml:trace contextRef="#ctx0" brushRef="#br0">9427 13420 7976,'14'-14'519,"0"6"-134,0 2-86,-6 6 1,-8 6-131,-9 4 1,-4 4-111,-1 5 1,-7-2 20,-2 7 0,-4 0-12,-2 4 0,1 0-59,0 1 1,1-1-179,3 1 1,4-2-121,5-4 1,7 3 122,4-7 1,2-1-98,2-3 167,0-1 33,0 0 0,6-1-51,4-4 0,9-1-43,5-3 1,2-4-1,3 4 1,-1-3-6,1-2 0,-2 0-120,-4 0 0,3 0-334,-8 0 616,1-7 0,-4 0 0,-1-8 0</inkml:trace>
  <inkml:trace contextRef="#ctx0" brushRef="#br0">9441 13591 8271,'9'9'594,"1"1"0,-1-5-726,6 4 0,4-6 55,0 2 0,4-3-162,-4-2 1,5-7 21,-5-2 162,0 2 54,-5-5 0,0 4-375,1-6 1,-3-1 375,-2 1 0,-4 0 0,-6 0 0</inkml:trace>
  <inkml:trace contextRef="#ctx0" brushRef="#br0">9626 13406 7976,'0'14'475,"0"1"0,0 0-281,0 4 0,0 3-146,0 7 0,-5-1 240,0 1 0,-4-1-36,4 1 0,-1-1-254,1 0 57,4-5-424,-6-3-32,7 1 1,2-7 50,3 0 0,-2-1-833,6-9 786,-6 1 0,5-11 397,-3-4 0,-3-2 0,4-3 0</inkml:trace>
  <inkml:trace contextRef="#ctx0" brushRef="#br0">9754 13392 7976,'14'14'0,"5"0"-119,0 1 0,6 0 79,-1 4 1,-2-3 1360,2 3-576,-7-3-405,10-8 0,-11 4 9,3-2 0,-5-2-40,-5 1 0,-2-4 85,-7 4 0,0-4-437,0 5 77,-7-1 67,-13 12 1,-7-4 122,-16 7 0,4-1-906,-9 6 1,4-1 681,2 1 0,-1-1 0,0 1 0</inkml:trace>
  <inkml:trace contextRef="#ctx0" brushRef="#br0">9868 14273 7856,'0'-8'621,"0"2"0,1 6-368,4 0 1,-2 0 81,7 0 1,4 0 423,5 0-455,6 0 1,2 0-22,6 0 1,6 0-36,-1 0 1,2 0-123,-2 0 1,1 0-161,-6 0 0,7-6-83,-2-4 0,-2 2 146,2-1 1,-8 6-1691,-1-2 1661,-7 3 0,-8 2 0,0 0 0</inkml:trace>
  <inkml:trace contextRef="#ctx0" brushRef="#br0">11090 13676 7979,'-14'-14'0,"0"6"0,0 3 0,-2 5-297,-3 5 282,3 3 194,-11 19 1,11 3 300,-3 12 1,-1 12-165,1 3 1,0 9-407,5 1 1,0 7 287,-1 2 1,7-5 7,4-5 0,2-1-230,2 1-80,0-2 43,0-14 1,6-7-210,4-10 1,4-11 0,5-8 1,3-9-222,7-15 1,-1-7 150,1-16 0,-1-5-229,0-9 568,7 2 0,-10-10 0,4 3 0,-4-3 0</inkml:trace>
  <inkml:trace contextRef="#ctx0" brushRef="#br0">11261 13662 7979,'8'13'335,"4"9"-335,-10 14 0,4 13 591,-6 3-235,0 16-669,0-2 0,0-25 1,-1 1 354,-4 33 1,-3 0 21,-6-9 0,6 0 81,3-9 0,4 0-240,1-14 1,0-5-142,0-15 0,1-4-492,4-9 1,1-7 727,4-13 0,2-12 0,-4-14 0</inkml:trace>
  <inkml:trace contextRef="#ctx0" brushRef="#br0">11446 14074 7979,'14'14'247,"0"-4"193,0-1 1,1-5-351,-1 0 1,0-2-201,0-2 1,5-2-138,0-2 0,-5 0-960,-4-5 1207,-1-1 0,6-4 0,-1 0 0</inkml:trace>
  <inkml:trace contextRef="#ctx0" brushRef="#br0">11830 13804 7979,'14'0'-840,"0"0"1,0 0 915,0 0 0,1 0 262,-1 0 1,5-6 84,0-4 0,0-2-154,-5-3 1,0 1 57,0 0-35,-6 0-155,5 0 100,-11 6-200,4 1 0,-6 11-116,0 5 0,-6 7 124,-4 12 1,-4 2-177,-5 3 1,3-1 248,-3 6 1,8 0-93,2 5 0,5-7 37,0-3 0,2-3-77,2-2 1,0-5-70,0-4 1,6-8 83,4-2 1,3-6-136,1 2 1,0-15 69,0-4 0,5-5-154,0 0 1,2-4-186,-2-10 94,-4 2 140,6-3 1,-2 5-372,0 1 433,6-1 68,-9 7-125,4 2 127,-5 12 1,-7 3 196,-4 10 0,-2 11 34,-2 12 1,-5 8 275,0 12 0,-4 2-41,4 7 0,0 5-260,5-1 0,-1 7 171,-4-1 1,4 2-192,-4 2 1,3 4-172,2-4 1,-4-10 106,-1-13 1,0-6-96,5-4 1,-5-8 74,1-6 1,-3-11-47,3 1 0,0-10 28,-5 1-14,-1-10-97,-4-2 0,0-9-15,0-3-91,-7-3 44,5-7 1,-9-5-216,6-4 0,-1-11-73,1-8 1,8-2-2048,-4-7 2461,4 0 0,-1-2 0,2-3 0,5-7 0,5 37 0,-1 0 0</inkml:trace>
  <inkml:trace contextRef="#ctx0" brushRef="#br0">12612 13108 7947,'-15'14'-202,"1"0"1,0 0 105,0 0 0,-1 1-188,1-1 0,-2 5 234,-2 0 0,-3 4 210,-3-4 0,-1-1 466,6-9-303,-6 4-67,9-5 0,-9 1 329,6 1-262,0-7-187,5 10 0,6-6-31,3 8 1,5-1 30,5 0 1,3 5-191,6 0 33,6 6 28,2-9 0,2 3-374,0-10 171,6 4-108,0-11 0,5 4-166,-7-6 0,0 0 33,1 0 0,-2-6 437,-4-4 0,-2-9 0,-7-3 0</inkml:trace>
  <inkml:trace contextRef="#ctx0" brushRef="#br0">12526 13392 7947,'13'-6'-525,"-4"-4"262,4 4 320,-5-7 1,1 10 443,1-7 0,-1 6-205,6-6 1,-6 6-130,1-6 0,-1 7-75,5-2 0,0 2-119,1-2 0,-6 4-94,1-4 0,-1 3-278,5 2 1,-4 0-751,-1 0 1149,1 0 0,-2-6 0,-2-2 0</inkml:trace>
  <inkml:trace contextRef="#ctx0" brushRef="#br0">12711 13136 7947,'0'9'-326,"0"1"1,0 1 352,0 8 1,-1-2 220,-4 7 0,3-3-155,-3 7-16,4-9-20,1 14 1,-5-12-159,0 2 162,1-2-55,4-7 0,1-1-69,4-4 0,-2-1-37,7-3 1,-1-4-216,5 4 0,-4-10 31,-1-4 284,-6-4 0,10-7 0,-5-2 0</inkml:trace>
  <inkml:trace contextRef="#ctx0" brushRef="#br0">12853 13164 7947,'14'10'0,"1"-1"0,4-1-277,0 2 1,4 1 163,-4-6 1,5 6 297,-5-2 1,0 2-88,-5-1 1,-1 2 149,-4-2 0,-2 2-110,-7 3 0,0-1 135,0 0 0,-7 0-320,-2 0 0,-5 2 100,-5 3 1,-4-3-163,-5 3-61,0-3 99,-1 4 0,2-9-200,4 4 0,2-4-36,7 3 1,0-6-584,-1-4 890,8-2 0,-6 4 0,5 2 0</inkml:trace>
  <inkml:trace contextRef="#ctx0" brushRef="#br0">13152 13264 7947,'8'6'0,"0"-4"8,-4 3 1,0-2 179,5 1 0,-4 0 12,4 5 1,-4 1-15,4 4 1,-4 2 32,5 3 0,-6 3-7,6 6 1,-5 1-50,4-1 1,1 5 6,4 0 0,-5 2-240,1-2 1,-5-3 7,4 3 0,-6-3 0,2-1 0,-4-1 109,-1 1 1,0 1-164,0 3 0,-11 6 5,-3 14 1,-11 0-171,-4 14 1,-1-1-108,-7 5 1,17-35 0,0-1 332,-4 1 1,1-1 0,3 1 0,0-1-357,-1 1 0,0-1 411,1 1 0,0-1 0,-21 33 0,3 0 0,8 0 0,9-5 0,9-3 0</inkml:trace>
  <inkml:trace contextRef="#ctx0" brushRef="#br0">13834 13506 7864,'0'-15'0,"-1"6"-132,-4-1-74,3 7 0,-10 3 172,2 10 354,4 15 0,-11 5 29,2 13 1,-4 6 33,0 3 1,-1 9-122,-4 6 0,4 2-62,5 2 0,1-6-42,0-3 0,6-5-173,3-5 0,4-3-652,1-7 384,0-5 198,6-9 0,2-9-253,6-10 0,0-2-12,1-7 1,-1-7-175,0-2 1,5-10 103,0-5 0,0-7 420,-5-2 0,0-13 0,1 2 0</inkml:trace>
  <inkml:trace contextRef="#ctx0" brushRef="#br0">13863 13861 7864,'0'14'279,"0"0"1,-2 7-158,-3 3 322,4 3-223,-5 7 1,6 1 175,0 3-234,0-3-42,0-7 1,0 1 8,0-1 30,6-6-69,-5-1-179,12-7 1,-5-6 75,6-4 0,-4-2-114,-1-2 1,1-11 16,4-3 1,-5-11-175,1-4 0,-2-4-192,1-5 218,4-3 85,-12 5 0,6-2-282,-7 0 1,0 8 85,0 1 1,-2 2-173,-3 9 540,4-1 0,-12 4 0,12 9 0,-4 6 0,3 6 0,2 9 0,2-1 0,3 0 0,2 0 0,1-6 0,10 3 0,-4-6 0,3 0 0,4-5 0,-5-7 0,17-7 0,-3-8 0</inkml:trace>
  <inkml:trace contextRef="#ctx0" brushRef="#br0">14275 13705 7864,'8'-15'-627,"-3"1"314,-4 0 79,-1 6 941,0 2-221,-6 6-202,-8 0 0,-4 6 49,-5 4 0,1 4-119,-2 5 1,-1 3 29,6 6 1,1-4-88,9 0 1,-2-5-6,6 4 1,0-4-219,5 5 0,2-8 71,3-2 0,2-1-363,8-9 1,0 1 91,4-5 1,4-8-70,5-6 0,-4-2 109,-1-8 1,1 1-62,4-6 0,-1 3 122,-3 2 1,-3 3-89,-7 7 0,0 5 277,0-1 1,-6 9 149,-3 1 1,-4 12 171,-1 12 0,-1 9-36,-4 5 0,-3 16 173,-6 7 0,1 7-321,4 3 1,-4-6 166,4-3 0,1 7-442,-2 2 0,1-1 318,-5-4 1,-1-3-97,1-1-156,0-7 183,0-12 1,4-8-125,1-7 1,4-8-129,-4-10 0,4-4-122,-5-6 0,6-12 115,-6-7 0,7-13-269,-2-6 0,4-9-63,1-5 1,6-4-1059,4 0 1513,2-1 0,1-5 0,-1-3 0,3-4 0,2-5 0</inkml:trace>
  <inkml:trace contextRef="#ctx0" brushRef="#br0">14687 13605 7864,'5'-9'0,"0"-1"-41,0 7 1,-5-2-36,0 10 1,-5 4 153,0 10 0,-6 0-87,2 10 0,-9-2 128,-1 11 1,0-1 135,5 6 1,0 8 382,0 6 0,6-1-209,3 6 1,3 0-169,2-6 1,0 3-518,0-12 0,0-6 47,0-7 0,2-11-35,3-4 1,3-9 25,6-6 1,0-10-189,0-8 0,2-8 44,3-11 0,-3-4-113,3-5 1,1-1 98,-1 0 0,0-4 376,-5 0 0,1-13 0,-1 1 0</inkml:trace>
  <inkml:trace contextRef="#ctx0" brushRef="#br0">14844 13676 7864,'0'-8'-5,"0"21"1,0 4 974,0 16-378,0 4-291,0-1 1,-2 8-22,-3 4 1,4-2-180,-4 6 0,-1-5-181,1 5 0,-4-8 78,4-1 0,-5-2-190,6-8 0,-1-4-339,5-6-562,0-5-296,0-4 700,0-8 689,6-6 0,-4-6 0,4-2 0</inkml:trace>
  <inkml:trace contextRef="#ctx0" brushRef="#br0">14901 14103 7864,'12'-10'230,"-2"1"1,2 6-231,-4-4 0,8 7 601,3 0-253,-3 0-301,4 0 1,-1 0-318,0 0 0,5-4-17,-5-1 1,6-6-232,-1 1 0,-2-2 157,2-3 1,-7 1 360,2 0 0,3 0 0,0 0 0</inkml:trace>
  <inkml:trace contextRef="#ctx0" brushRef="#br0">15356 13733 7864,'9'0'845,"1"0"1,-1 0-645,5 0 0,0 0-375,1 0 0,-1 0 204,0 0 0,0-5 89,1 1-699,-1-1 426,0 5 100,-6 0 0,-3 8 48,-10 6 0,0 5-130,-9 5 1,3 7 149,-8-2 0,3 2 162,2-2 1,4 4-113,1 0 0,6-5 122,-2-4-318,3-6 186,2 2-17,0-12 1,7-3-175,2-10 0,5-9-86,5-10 1,-1-8-99,6-1 0,-6-5 99,6 5 1,-5 0-50,5 5 1,-2 4 145,2 0 1,-4 12 15,-6-3 0,1 11 438,-1-1-165,0 3-105,-6 15 0,3 3 686,-6 12-307,-1 7-82,-4 1 0,-6 13 277,-3 3 1,1 4-271,-2 0 0,1 1-68,-5 0 0,-2-2-94,-3-2 0,3 2-31,-3-3 0,-3 2 18,-2-2 0,4-5 38,1-9 1,3-9-562,2-10 1,0-5-146,-1-5 1,6-4-375,-1-10 0,6-11 390,-6-12 0,7-11-549,-2-9 1013,4-6 0,-4 4 0,0-7 0,0 0 0</inkml:trace>
  <inkml:trace contextRef="#ctx0" brushRef="#br0">15427 13491 7845,'6'-22'274,"-3"-5"-228,7 4 0,4-4-1006,5-2 374,6 7 494,-9-5 0,11 7 314,-4-4 0,0 2-27,0 3 0,-4 5 272,5 0 0,-7 1 57,2 8-245,-3 1 0,-3 7-342,-4 6-46,-3 1 135,-6 17 1,-4-8-60,-1 9 1,-6-7 16,1 7 1,4-3-187,1 4 0,2-7-122,-1-3 1,2-3-775,-3-2 1098,4 0 0,7 0 0,2 0 0</inkml:trace>
  <inkml:trace contextRef="#ctx0" brushRef="#br0">15981 13250 7845,'-11'15'-212,"-3"4"1,-3-1 317,2 6 1,-4-1-14,0 6 0,-4-1 23,4 1 0,5-1 7,4 0 1,2-4 86,-1 0 0,2-2-232,7 2-44,0 2 138,0-10 1,7 0-185,2-6 186,4-7-63,1 3 1,5-6-140,0 0 1,6 0 92,-1 0 1,1 0-120,-1 0 1,1-6-82,-6-4 1,5 2-632,-5-1 866,-7-1 0,1-4 0,-5 0 0</inkml:trace>
  <inkml:trace contextRef="#ctx0" brushRef="#br0">16010 13520 7845,'14'0'634,"6"-7"-580,-4 6 1,9-5-128,-6 6 1,7-5 90,-3 0 1,4-6 106,2 2 0,-6-2-168,1 1 0,-7-3-11,2 4 1,2-4-302,-2-1 52,0 0 0,-11 4-622,-4 1 925,-2 6 0,-2-4 0,0 7 0</inkml:trace>
  <inkml:trace contextRef="#ctx0" brushRef="#br0">16237 13307 8028,'-6'14'590,"4"2"-330,-3 3 0,-1-2 164,1 7 0,-4-1-149,4 6 1,-4-1-54,4 1 0,0-1-174,5 0 1,0-5-169,0-4 0,0-4-740,0 0 731,0-1-211,7-6 1,-4-2-459,6-6 0,1 0 798,4 0 0,0-13 0,0-2 0</inkml:trace>
  <inkml:trace contextRef="#ctx0" brushRef="#br0">16393 13307 7845,'8'14'-84,"5"0"1,-5 0 213,6 0 0,0-4 159,1-1 0,-1-4-70,0 5 0,0-7 195,0 2-268,1 2 0,-6 0 22,1 2 1,-7 4-68,2-4 0,-10 6-90,-5 3 0,-9 0-205,-4 6 106,-4-1-239,-2 6 0,1-2-792,-1-4 1119,7-2 0,2-1 0,6 2 0</inkml:trace>
  <inkml:trace contextRef="#ctx0" brushRef="#br0">16763 13307 7816,'2'12'392,"2"-2"1,4 7-900,7-3 0,-1 12 442,0 2 1,-4 0 652,-1 6 0,0 2-202,6 2 1,-1 1 75,0-1 0,0 3 36,1-3 0,-3 3-138,-2 2 1,1 4-22,-7 1 0,1 7-94,-5 2 0,-3 0-145,-6 4 0,-7-2-40,-13-2 1,-13 4-153,17-30 0,-2 0 0,-5 4 1,-3-1 91,-6 2 0,-3-1 0,0 2 0,-2-1 0,-9 3 0,-2-1 0,-3 0 0,0-3 0</inkml:trace>
  <inkml:trace contextRef="#ctx0" brushRef="#br0">9541 4763 8075,'-15'-21'-470,"0"7"329,-4 0 1,3-1 101,-3 6 34,-3 3 1,4-1 269,-5 7-116,-1 0 1,-6 7-157,-3 2 0,4 10-102,1 5 1,-1 4 264,6 5 1,4-3-125,5 3 0,4 2 1,5-2 1,4 5 6,-4-5 1,10 1-132,4-6 1,9-4 89,1-1 0,7-4-11,3 5 1,1-5 53,8 5 0,-7-7-26,3 2 1,-4 3 72,-2 2 0,-6 3-84,-3 1 1,-5 1 10,-4-1 1,-4 0 3,-6 1 1,-1 1-3,-4 3 1,-3-8 14,-6 4 1,-7-6-2,-3 1 1,-7 1 130,-2-6 0,-5-1-136,5-9 0,-5 2 70,4-6 1,3 5-52,7-6 0,-1 1-26,6-5 1,6-6 43,9-4 1,2-2-70,2-3 0,13 1 1,6 0 0,12 0-129,7-1 0,5 8 145,4 2 0,4 3-16,6 2 0,-2 8 86,-3 6 0,-1 1-78,-4 4 0,-3-4 181,4 0 1,-9-1-45,-1 0 1,-2-6 58,2-3 1,-3-4-128,-7-1 0,-4 0 11,0 0 1,-7-1-844,2-4 523,-9-3 0,2-13-283,-2-2 1,-4-10 518,-1-5 0,3-10 0,0-2 0</inkml:trace>
  <inkml:trace contextRef="#ctx0" brushRef="#br0">9981 4393 8118,'0'-14'-34,"-1"6"155,-4 3 0,2 3-30,-7 2 1,6 7 47,-6 2 1,-1 10-84,-8 5 1,2 3 81,-7 1 0,7 1-168,-2-1 0,-2-4-84,2-1 0,2-5 250,7 1-126,-2-3 1,10-2 3,-3 0 0,10-6-218,5-3 1,9 1 38,4-1 1,6 4-47,4-4 1,-2 0 59,7-5 1,-6 4-193,1 1 1,0 0-364,-4-5 706,2 0 0,-15 0 0,5 0 0</inkml:trace>
  <inkml:trace contextRef="#ctx0" brushRef="#br0">10152 4421 8118,'0'-8'323,"0"15"1,0 9-56,0 12 0,0 7-27,0 3 0,0 1-3,0-1 1,-5 2-434,0-7 0,1 0-147,4-5 0,6-7-354,3-7 0,-1-6 467,2-8 229,-1 0 0,-1-6 0,-1-2 0</inkml:trace>
  <inkml:trace contextRef="#ctx0" brushRef="#br0">10266 4407 8118,'12'14'0,"-2"1"0,2-1 9,-2 0 1,7 2 172,2 3 1,2-8-170,-2 3 1,-2-3 81,7 3 0,-7-4 50,2-1 0,-3-6 90,-2 2 0,-4-2 80,-1 2 0,-6-2-149,2 7 0,-16 1 44,-8 8 1,-13 4-589,-6 11 0,-9 3 176,-5 11-70,21-20 0,0 1 0,-1 3 0,0 0 0,-4 4 0,0 0 0</inkml:trace>
  <inkml:trace contextRef="#ctx0" brushRef="#br0">13436 4436 7878,'-6'-15'-698,"3"6"764,-7-1 1,6 1 323,-6-5 1,5 4-143,-4 1 1,4 1-30,-4-2 0,4 2-243,-5 4 132,7 2 0,-8-6 186,6 3-43,1 4-275,-3-5 118,6 6 1,-6 6-193,7 3 1,0 4 97,0 1 0,0 0-79,0 1 0,0-1 7,0 0 1,0 5 41,0 0 0,0 8 37,0 1 0,0 2-11,0 8 0,0 0 118,0 5 1,0 4-96,0 1 1,0-1-70,0-4 0,0 4 70,0 0 0,0 1-154,0-6 0,-1-1 140,-4-3 0,2 2-25,-6-7 0,-1 2 61,-4-2 1,-5-5-60,0 1 0,-5-1 30,5-4 0,-6-2-24,1 2 1,-1-8-125,1-2 1,-1-2 129,6-7 1,0-2-129,5-7 0,1-4 66,4-7 1,2-3-26,7-1 0,7-5 98,2 5 1,10 0 9,5 5 0,3 1 143,1 4 0,5 2-115,1 7 0,-1 0 90,-5 0 1,1 7-108,-1 2 0,0 4 104,1 1 0,4 2-75,0 3 0,5-2 43,-5 7 1,7-7 22,-2 2 0,-2 2 122,2-2 0,-6 0-23,1-5 0,-5-6-113,-4-4 1,1-2-161,-6-2 1,0-2 114,-5-2 1,1-11-143,-1-8 0,0-9 94,0-1 0,-4-8 32,-1-2 1,-1-1-130,2-8 82,-4 0 0,0-11 0,2-2 0</inkml:trace>
  <inkml:trace contextRef="#ctx0" brushRef="#br0">13891 4109 8096,'-14'1'228,"0"4"0,0 3-130,-1 6 0,-4 0 102,0 0 0,-6 5-146,1 0 0,-2 2 119,-3-2 0,1-3-192,-1 3 1,2-4 54,4 0 0,2-1-47,7 0 1,6-5 49,3 1 1,7-1-165,7 6 0,4-1-18,15 0 1,-1 0 128,11 1 0,-1-6-155,0 0 1,3-5 97,-7 0 1,0-2-379,-4-2 1,-2-2 20,-4-2 428,4-4 0,-11-6 0,4-1 0</inkml:trace>
  <inkml:trace contextRef="#ctx0" brushRef="#br0">13905 4137 8096,'15'0'27,"-1"0"1,0 0 148,0 0 1,0 0-244,1 0 0,0 5 128,4-1 1,-3 3-382,3-2 189,-3-4 1,-3 7 171,-4-3 1,-4-2-2,-10 6 0,0 1-107,-9 4 0,2 2-11,-12 3 0,5-2 49,-5 7 0,7-7-80,-2 2 1,8 0 109,1-5 1,7 4 9,-2-9 0,7-2-87,7-3 1,3-2-142,11-2 0,1-2 124,4-2 1,1-6 92,-1-9 0,7 3 0,1-4 0</inkml:trace>
  <inkml:trace contextRef="#ctx0" brushRef="#br0">14204 4066 8096,'22'-8'-234,"5"2"-45,-3 6 1,2 1 451,3 4 1,-1 3 389,1 6 1,-2 0-121,-4 1 1,-2-1-154,-7 0 0,-1 0-18,-4 0 1,2 5-22,-6 0 0,-2 5-269,-8-5 0,-2 6-9,-8-1 0,-7 8-40,-6 1 1,-2 5 199,-8-5-369,0 6 1,-11-9 0,-2 5 0</inkml:trace>
  <inkml:trace contextRef="#ctx0" brushRef="#br0">17062 4592 8211,'-7'-14'-463,"-2"-1"1,-4 6 486,-1 0 0,5 5-13,-1 0 96,-6 2 1,1 8 190,-4 4 0,-2 2-249,2 3 1,-6 5-30,1 4 0,2-2 83,-2 2 1,5-2 15,-4 2 0,5-4 1,-1-6 0,5 5-8,5 0 1,2 0 16,7-5 0,0 5-100,0 0 1,7 7 10,2-3 0,5 4-134,5 2 35,-3 5 0,9-4-155,-6 3 1,2-1 70,-2 1 1,-3-3 71,3 3 1,-8-7-38,-2-3 0,-6 3 93,2 7 1,-3-3-50,-2 3 0,0-1 227,0 1 1,-12 2-61,-2 2 0,-9 5 83,-1-5 1,-3 4-122,-1 2 0,-6-7 35,1-2 1,0-11-130,5-4 1,1-4 91,3-6 1,4-9-285,5-9 0,3-12 67,2-7 0,5-7-60,10-8 1,5 7 164,9 3 1,4-1 162,11 6 0,-3 3-132,7 11 0,0 6 97,5 3 0,-5 5 94,-1 5 0,-5 4-78,1 10 1,2 3-63,-2 7 1,5-1 21,-5 0 0,2-1-5,-2-3 1,-1-3 43,6-7 0,-2-2 85,2-2 0,1-4-195,-5-6 0,-1-11 3,-5-3 0,1-10-534,-1 1 0,-6-4 242,-3-2 1,-3-1-810,-2-3 1114,-6 3 0,5-11 0,-5 5 0</inkml:trace>
  <inkml:trace contextRef="#ctx0" brushRef="#br0">17389 4222 8123,'-16'0'-324,"-3"0"0,3 2 129,-3 3 0,-3 4 486,-2 10 0,-7 3-52,-2 7 0,-1-6-284,6 1 0,1-2 197,3 2-42,4 3 1,12-12-9,3 4-52,4-9 1,7-4-9,4-6 1,8 5-99,6 0 1,9-1-145,5-4 0,-1 5 72,1 0 0,-7 1-292,2-1 0,-3-3 149,-1 2 1,-2-2 270,-4-2 0,-2 0 0,-7 0 0</inkml:trace>
  <inkml:trace contextRef="#ctx0" brushRef="#br0">17474 4151 8293,'10'7'146,"-1"2"1,-6 4-77,2 1 0,-2 0-108,2 0 1,-4 0 107,4 1-441,-3-1 213,-2 0 0,0-4-66,0-1 67,0-6 150,0 4 1,0-6 91,0 4 1,4-2-84,1 7 1,0 1 87,-5 8 1,0-4-65,0 4 0,0 2 154,0-2 0,0 1-102,0-1 0,1-8 9,4 4-75,-3-4-28,4-3-255,0-2 237,-4-6 1,3-5-156,-10 0 0,-3-4 35,-6 4 1,-2 0-641,-3 5 794,-3 0 0,-6 0 0,-1 0 0</inkml:trace>
  <inkml:trace contextRef="#ctx0" brushRef="#br0">17730 4151 8123,'27'2'-443,"-3"3"1,1-2 942,-6 6 1,0 2-70,-5 8 1,-1-1 49,-4 5 0,-3-4-81,-6 5 1,-1 0-290,-4 4 0,-4 0-114,-10 1 1,-4-1-208,-5 1 1,-2-2-215,-3-4 1,8 1 423,-4-10 0,4 4 0,-4-11 0</inkml:trace>
  <inkml:trace contextRef="#ctx0" brushRef="#br0">19820 5104 7978,'-10'-15'0,"1"1"0,6 6-384,-3 2 1,13 4 14,8-2 0,0 2 3,9-3 366,0 4 0,11 1 0,1 0 0</inkml:trace>
  <inkml:trace contextRef="#ctx0" brushRef="#br0">21213 4933 8076,'52'-14'-266,"1"0"0,-1-1-366,5 1 1,3 5 193,-4-1 0,5 7 469,-9-2 1,-3 4 113,-2 1 0,-3 5 81,-1-1 0,0 7 38,-1-1 0,2 1-217,4-2 0,-4 2 127,3-6 0,-2 5-148,-3-6 1,-4 6-8,0-5 0,-2-1 126,2-4 0,3 0-145,-3 0 0,10-12 0,2-4 0</inkml:trace>
  <inkml:trace contextRef="#ctx0" brushRef="#br0">24682 4578 7930,'-6'-21'0,"3"1"-149,-7-4 1,6-1-272,-6 6 0,1-2 709,-5 2-111,-1 3 0,1 1-57,0 5 1,-5 7-36,0-2 0,-6 5 0,1 5 1,-3 3-35,-1 6 0,4 7 20,0 2 0,7-1-10,-2 2 0,3-2 15,2 2 0,1 1-66,4-6 0,-2 5-20,6-5 0,0 6 110,5-1 1,0 4 4,0 5 1,0 4-1,0 5 0,0 3 4,0 2 1,0-1-105,0 6 0,0-2-48,0 3 0,0-6-166,0-9 1,0-3 119,0-7 1,0-1-99,0-3 1,0-4 172,0-6 1,-1 1 8,-4-1 1,-3-5 54,-6 1 0,0-1-75,-1 5 0,-5-4 150,-4-1 1,-3 1-90,-1 4 0,0-4-25,-1-1 1,2-6-33,4 2 1,2-3-17,7-2 1,6-7-3,3-2 1,7-4-131,7-1 0,9 1 169,15 4 0,3-2-13,7 6 0,1 0 167,3 5 0,-2 2-73,2 3 1,4-2-43,1 6 1,-2 1-15,2 4 0,-4 0 8,4 0 1,-13 5 32,-1 0 0,-6-1 1,-4-9 1,-1 2 90,-3-6 1,-4 0-73,-5-5 0,-1-2 3,0-3 1,5-4-24,0-10 0,0 1-322,-5-5 0,-4-1-174,-1-4 1,-1-1-671,1 1 1099,4-1 0,-11-5 0,4-3 0</inkml:trace>
  <inkml:trace contextRef="#ctx0" brushRef="#br0">24981 4151 8102,'6'-8'-1327,"-4"-4"1299,4 4 1,-6 1 383,0 7 0,-5 7 67,1 7-331,-7 7 1,-2 1-35,-6 6 0,-6 0 1,1 1 0,-1 4 13,1 0 1,-7 2-111,2-2 0,2-9 164,4 0-37,5-1 1,-1-12-186,10 4 68,2-11 1,15 3 33,7-7 1,4-5-9,4 0 1,4 0-81,-3 5 1,3 2-19,1 3 0,0-2-205,1 6 0,1-5 206,3 0 1,-3-2-118,3-2 216,-9 0 0,3 0 0,-5 0 0</inkml:trace>
  <inkml:trace contextRef="#ctx0" brushRef="#br0">25137 4151 7824,'-6'8'-777,"3"3"735,-7-6 1,6 6 237,-6-2 1,2 4-145,-1 1 1,-2 0-33,6 1 1,-4-1 132,4 0 1,0 2-81,5 3 1,2-5 98,2 0 0,9 1-196,6-6 1,6-3 12,-1-1 1,3-3-66,1-2 0,1-5-230,-1 0 0,-1-6-223,-3 2 300,3-4-333,-12-1 562,0 6 0,-15-5 0,-8 5 0</inkml:trace>
  <inkml:trace contextRef="#ctx0" brushRef="#br0">25109 4265 8102,'2'9'-492,"2"1"0,-2-1 483,3 6 0,-4 0 104,-1 4 0,0 3-85,0 7 1,0-1-6,0 1 1,-6-1-425,-4 1 0,-2-7 172,-2-3 0,4-4 247,1 0 0,5-7 0,-8 4 0,4-4 0</inkml:trace>
  <inkml:trace contextRef="#ctx0" brushRef="#br0">25294 4293 8102,'20'7'0,"-4"-1"-83,3 3 0,2 4-89,-2-3 0,0 2 301,-5 2 1,0 1 83,0-1 1,0 0-15,1 0 1,-6 1-47,1-1 0,-7 0-51,1 0 1,-8 7-27,-6 2 0,-4 4-151,-5 2 1,-14 5 83,-10 4 0,-15 8-314,-4 2 1,29-24 0,0-1 304,-33 20 0,2-7 0,7-1 0</inkml:trace>
  <inkml:trace contextRef="#ctx0" brushRef="#br0">17403 4094 8019,'-10'-8'-298,"1"4"0,6 1 289,-2-2 716,4 3-231,1-4-514,0 6 0,1 6 130,4 4 1,3 2-111,6 3 1,0-1 144,0 0 1,1 0-260,-1 0 0,0-4 7,0-1 1,0-1-18,1 2 0,-6 1 58,1-6 0,-7 1 72,2-1 1,-4-2-8,-1 6 0,-1-4-8,-4 4 0,-3-1 70,-6 2 1,-1 2-52,1-2 1,0-2 149,0 1 0,0-1-13,-1 2 0,6 1 108,-1-7 1,7 8-154,-1-3 0,4 4 17,4 1 0,4 0-154,6 0 0,5 4 137,0-4 1,7 6-246,-3-10 0,-2 6 60,-2-7 0,1-1-18,-1 2 1,-1-6 81,-9 6 0,2-5 26,-6 4 0,0-4 94,-5 4 1,-8 1-60,-6 4 1,-2 0-60,-8 0 1,-1 1 49,-8-1 1,1 0-602,-6 0 586,6 0 0,-2-6 0,5-1 0</inkml:trace>
  <inkml:trace contextRef="#ctx0" brushRef="#br0">21540 995 8089,'-38'-12'-429,"0"2"0,2 4 458,-2 6 0,-1 1 267,6 4 0,-5 9-137,4 10 1,3 3 35,7 1 1,4 1-205,5-1 1,8-4 76,2-1 0,5-5-334,5 1 130,2-3 6,14-2 1,1-2-49,7-2 1,1-4 167,3-6 0,3 0-24,7 0 1,-2 0 16,-3 0 0,-5 5-30,-9 0 312,2 6 13,-16 3-278,3 2 1,-15 11 184,-3-4-72,-9 4 0,-3-3-352,-7 0 152,7-7 1,-9 4 0,7-7 0,0-6-135,5-4 0,2-10 7,2-8 0,4-7-191,6-7 0,0-2 405,0-3 0,0 3 0,6-5 0,2 8-6,6 3 135,0 4 49,7 12 0,-4-3 115,7 6 1,0 2-164,4 8 0,1 3-12,-1 6 0,0 0 5,1 0 1,-1-1-120,1-4 1,-6 2-76,1-6 24,-7 0 1,9-5 124,-7 0 1,0-6-29,-5-4 0,-1-4-13,-4-5 0,2 3-10,-6-3 0,0-1-117,-5 1 0,-2 0 144,-3 5-83,-9 6 1,-3 1-9,-7 7 0,0 0 85,-4 0-42,-1 7 0,1 2 1,-1 10 413,1 3-200,6 7-79,8-1 0,3-1-63,6-3 0,2 1-131,8-6 0,4 0-245,10-5 1,3-6 97,6-3 0,1-5-234,-1-5 0,2-5-90,4-9 273,-4-3 29,4-6 1,-5 4 190,-1 1-4,-6 5 0,4-7 67,-7 6-31,6 0 0,-14 11 156,3 3 87,-3-3 0,-3 8-18,-3 0 1,-4 2 113,-1 7 0,0-4 80,0 5-148,0-7-61,-6 3-281,4-6 157,-10 0 1,10-1-161,-2-4 162,2-3 0,2-6-41,0 0 0,0-1-220,0 1 217,0 0-81,0 0-160,0 6-40,0 1 254,0 7-289,0 0 271,0 7-63,6 1 0,-4 7-25,3 4 0,-2-1 89,1 5 0,-2 1 155,3 5 1,3 7-54,1 7 0,-1 6 207,2 7 0,-6 12 276,6 3-1749,-7 4 1371,10-4 0,-10-6-81,6-4-722,-6-2 610,10-9 1,-5-2-73,6-11 1,-4-8 85,-1-10-171,1-3 0,2-10 205,-2-6 1,-2-11 650,-4-8 1,-2-8-883,3-1 0,1-2 211,-1-8 0,4 1-789,-4-1 373,6-3-184,-9 5 557,10 0 0,-6-2 0,4 3 0,-5-3 0,-4 3 0,-1 4 0</inkml:trace>
  <inkml:trace contextRef="#ctx0" brushRef="#br0">22393 1294 7976,'0'8'348,"0"-2"171,0 0 1,2-3-189,3 7 1,3-7 64,6 2 0,0-4-349,0-1 13,7 0 0,2-1-128,11-4 139,2-3 1,3-6-217,4 0 0,-3 1-412,7 4 1,-4-2 468,-5 6 88,-4 0 0,1 5 0,1 0 0</inkml:trace>
  <inkml:trace contextRef="#ctx0" brushRef="#br0">23332 938 7679,'20'7'-57,"4"2"0,3-1 533,1 1-444,1-5 1,-1 7-322,1-7 137,-1 1 10,0-5 0,1-5 69,-1 1 0,-6-7-223,-3 1-451,-3-3 747,-8-1 0,-8 0 0,-8 0 0</inkml:trace>
  <inkml:trace contextRef="#ctx0" brushRef="#br0">23517 938 7960,'6'8'0,"2"0"-520,6-3 309,-6-4 150,5 6 1,-6-3 32,8 1 87,-1 6-52,-6-9 0,0 6 18,-4-4-23,-2-2-97,4 11 1,-7-10-21,-4 6 1,2-6 114,-7 2 0,1 3 0,-5 0 0</inkml:trace>
  <inkml:trace contextRef="#ctx0" brushRef="#br0">23445 995 7960,'0'-14'-75,"0"6"0,2 2 226,3 6-111,3 0 105,6 0 0,0 0-80,0 0 1,2 0 58,3 0 0,-2 0-141,7 0 1,-5 1 167,5 4 0,-5-2-6,5 7 0,-7-6-31,2 6 27,-3-1-55,-2 12 1,-5-4-205,1 7 243,-7 0-111,3-2 1,-12 5-137,-4-4 1,-8 9 78,-6 1 0,-3 0-109,-1-4 0,-7 4 78,-3 0 0,-3 2 11,-2-2 1,0-8 295,1 4-793,6-4 543,1-3 0,13-3 476,3-10-190,3 4-74,8-11 0,3 6-78,10-4 0,11-2-159,12 3 0,7-5-193,8-5 1,6-3-105,3-6 0,-2 0-1000,2-1 1339,-6-5 0,10 2 0,-8-5 0,-2-3 0,-5 0 0</inkml:trace>
  <inkml:trace contextRef="#ctx0" brushRef="#br0">24057 1294 7949,'14'0'673,"0"0"1,2 0-213,3 0 1,2 0-267,2 0-206,4 0-168,-5 0 1,7-2-491,-1-3 0,1 4 669,-1-4 0,0-3 0,1 0 0</inkml:trace>
  <inkml:trace contextRef="#ctx0" brushRef="#br0">25223 1052 7928,'0'-14'0,"-2"-5"-64,-3 0 0,2 0-86,-6 5 1,-7 1 275,-8 4 1,-3 2 296,-1 7 0,-5 0-194,0 0-96,-7 7-33,10 0 0,-3 12 121,9 0 0,4 2-144,5-2 0,6 1-126,0 4 1,5 1 59,0-6 0,8 0-232,6-4 0,2-1-21,3 0 1,5-1-13,4-4 0,3 2 47,1-6 1,1 0 135,-1-5 0,-4 0-58,-1 0 112,-5 0 1,1 1 123,-10 4 1,-2-2-57,-7 7 0,-2-1 175,-3 5 1,-3 2-115,-6 3 1,-6-3-17,-4 3 1,3-5-51,2-5 0,4 3 18,0-8 0,1 6 11,0-6 0,6 0-467,3-9 0,4 0 392,1-9 0,6 3 0,2-10 0</inkml:trace>
  <inkml:trace contextRef="#ctx0" brushRef="#br0">25365 1152 7928,'-14'6'-320,"1"-3"429,4 6 0,-2-4 370,6 5 1,0-6-337,5 6 1,0-5-240,0 4 1,6-6 127,4 2 1,4-3-63,5-2 0,3-2 121,7-3 0,-6-4-5,1-10 1,0 1-76,4-5 1,-4 5-23,-1-1 0,-5 2-150,1-2 1,-10 8-46,-4-3-5,-3 3 0,-6-2 121,-5 4 0,-5 2-73,-10 7 0,-3 5 85,3 0 0,-7 6-24,-2-2 1,1 4 359,8 1 0,-1 2 55,6 3 0,0-2 44,5 7 0,6-7-162,3 2 1,4 2-73,1-2 1,1 0-201,4-5 0,5-1-302,9-4 1,3 2-280,6-6 0,1 0 296,-1-5 1,2-5-65,3 0 1,-1-11 425,6 2 0,0-5 0,4 0 0,1-1 0,0-4 0,-2-3 0,-3 4 0,-4 0-9,-5 0 1,-7 1 68,-3-2 1,-5-1 406,-4 6 0,-4 0-172,-6 4 0,-2 1 51,-3 0 1,-2 6-36,-8 3 0,-5 4 56,-4 1 0,-3 6-177,-1 4 1,4 7-16,0 2 1,7 5-71,-2-5 1,5 4-148,4-4 1,4 0-341,6-5 1,6 1 233,4-1 0,3-6-268,1-3 1,5-4 184,0-1 1,4 0 19,-4 0 0,5 0 35,-5 0 0,5-5 159,-5 1 0,4-1-58,-4 5 1,0 6 199,-5 4 1,-1 10 173,-3 9 0,-4 9-141,-6 14 0,0 3 255,0 16 0,0-3-473,0 8 0,0 1 242,0-1 1,1-5-49,4-5 0,-2-10-155,7 1 0,-1-12 98,6-2 1,-1-7-197,0-7 0,0-9-29,0-5 0,1-9 116,-1-11 1,6-15-425,4-14 0,8-10 39,1-3 1,6-7 416,-1 2 0,3-3 0,2-2 0</inkml:trace>
  <inkml:trace contextRef="#ctx0" brushRef="#br0">9597 12084 8193,'16'-5'-327,"3"0"0,-1-1 427,5 1 1,1 2-81,4-6-191,7 6 1,-3-5-269,6 3 0,-8-1-67,-2-4 506,1-2 0,-14-3 0,6-7 0</inkml:trace>
  <inkml:trace contextRef="#ctx0" brushRef="#br0">9754 11885 8193,'0'14'0,"0"0"0,1 2-233,4 3 137,3 3 0,2 8 527,-1 3-196,0 4 0,1 10-199,-1 1 0,-5-3-177,0-7 1,-2 2 114,-2-7 0,0-2-74,0-7 0,0-3-483,0-7 270,0-6 0,0-2 313,0-6 0,-6 0 0,-2 0 0</inkml:trace>
  <inkml:trace contextRef="#ctx0" brushRef="#br0">9740 12141 8193,'0'20'-168,"0"-2"-41,0 5 0,-7 0 255,-2 0 1,-4 9 229,-1-4 1,0 4-260,0-4 0,4-4-255,1 0-231,-1-7 79,2-3 238,2-7-347,6-7 291,6-7 1,2-5 95,6-7 47,7-7 0,1 9 40,6-7 0,2 7 25,4-2 0,-4 3-7,3 2 0,2 0 7,-2 0 0,-5 1 188,-4 3-244,-7 4 52,4 0 1,-12 4 259,1-3-269,-7 10-22,3-3 0,-12 15-286,-4-3 321,-9 10 0,-9-2 0,-8 7 0</inkml:trace>
  <inkml:trace contextRef="#ctx0" brushRef="#br0">9768 12482 8193,'-21'22'-434,"6"-1"-54,-4-7 0,9-5 1300,6 1 17,-4-7-558,6 3-37,2-6-44,8 0 0,6-4-428,0-1 150,1 0 1,4 0 24,0 1 1,-1-1-164,-3 5 1,-6 1 115,1 4 0,-7 3-157,2 6 1,-4 1-66,-1-1 187,0 0 1,0 0 86,0 0 1,-1-1-10,-4-3 37,3 2 0,-4-4 215,6 6-85,0-6 114,0 5 1,6-10-70,4 6 1,7-5 70,2 0 1,5 3-276,-5-3 106,6 7 1,-11-3-15,0 7 18,1-1 1,-14 0 29,4 0 1,-3 0-24,-2 1 0,-2-6 48,-3 1 0,-7-1 24,-7 5 1,-7-1-70,3-4 1,-4 2 17,-2-6 1,2 5-187,4-6-48,-4 1 107,17-11 1,-9-4-151,10-9 0,3-9-104,1-10 0,3-5-744,2-4 1046,7-4 0,7-12 0,8-1 0</inkml:trace>
  <inkml:trace contextRef="#ctx0" brushRef="#br0">10138 11999 8193,'14'-5'240,"0"0"0,-6 2-339,-3 8 0,1 4-209,-1 10 0,0 5 185,-5 9 55,-7 3 13,6 13 0,-12-4-283,4 2 166,-4-3 1,0-7-79,4-4 158,2-10 1,7-2-189,0-7 7,0-6 205,0-2 68,7-18 0,-4 2 180,6-9-280,-5 10 93,8 3 0,-9 6 134,7 0 0,-7 1-9,2 4 1,1 9 238,-1 10 0,1 3-58,-1 1 1,-4 2 92,4 3 1,2-3-132,-3 3 0,3-3-81,-3-1 1,-1-7-95,7-3 15,-7-3 227,10-8-748,-12-2 289,12-6 1,-10-6-607,7-4 536,-7-9 1,8-3-183,-6-6 1,1-1 382,-1 1 0,-4-7 0,6-1 0</inkml:trace>
  <inkml:trace contextRef="#ctx0" brushRef="#br0">10564 11871 8193,'8'0'0,"-2"0"0,-6 6 151,0 4-154,-6 2 0,-2 9 0,-11 6-223,0 6 2,-6 6 126,9-9 0,-9 3-36,6-9 1,5 1 12,4-6 0,7 0-13,-2-5 1,10-4 14,5-1 1,2-5-6,2 0 1,7-2 81,3-2 0,-2 0 42,2 0 0,-1-6 179,6-4-74,-7-3-24,5-1 1,-7-5 15,4 0 1,-4-4-124,-5 4 0,-1 0 13,0 5 0,-6-1-19,-3 1 1,1 5-280,-1-1 311,-1 7 0,-4-10 0,0 5 0</inkml:trace>
  <inkml:trace contextRef="#ctx0" brushRef="#br0">10735 12155 8193,'-8'0'-723,"2"0"781,6 0-58,0 0 0,-7 0 0,-1 0 0</inkml:trace>
  <inkml:trace contextRef="#ctx0" brushRef="#br0">10706 12255 8190,'-8'0'11,"2"0"-65,6 0 57,0 0-123,0-7 75,0-1 1,2-6-40,2 0 0,-2 0-308,3-1 0,1 6 392,-1 0 0,0-1 0,-5-4 0</inkml:trace>
  <inkml:trace contextRef="#ctx0" brushRef="#br0">10635 11999 8022,'0'14'155,"0"0"1,0 7-167,0 2 0,0 6 113,0 4 0,0 2 34,0 3 1,5 3-46,0-3 0,4-4-166,-4-1 1,6-2 14,-1-3 0,-3-6-289,3-3 1,-5-5-34,4-4 220,-6 2-26,4-10-1,-7 3-118,0-10 0,0-3 118,0-6 1,-7 0 188,-2-1 0,-4 1 0,-1 0 0,0 0 0,0 0 0,-5-1 0,0 1 0,0 0 0,4 0 0,6 4-106,-1 1 344,7 6-127,-3-4 1,6 14 219,0 2 1,0 5-73,0 5 1,0-1 66,0 5 1,0-1-191,0 2 0,5 1-38,-1-6 0,6 0-43,-5-5-11,6-6 0,-3-1-37,6-7 1,0 0-240,0 0 1,1-8 7,-1-6 0,5-2 86,0-8 1,0 5-184,-5-5 128,0 7 0,0-5 42,0 3 1,-6 8-151,-3-3 1,-3 3 300,-2-4 0,6 1 0,2 0 0</inkml:trace>
  <inkml:trace contextRef="#ctx0" brushRef="#br0">10294 11999 7563,'0'14'-210,"0"0"1,5 5 215,0 0 0,4 2 7,-4-3 1,4 0-273,-4 6 125,0-7 0,-4 5 126,4-3 0,-3-3 9,2 3-92,-2-3 0,-2-2-113,0 0 189,0 0 0,0 0-15,0 1 1,0-6 21,0 1 0,2-1 98,2 5 0,4-4 245,6-1-146,1 1-94,-1 4 0,2 0 194,3 0-117,-4 1 1,11-1-7,-7 0-99,0 0 0,-7 0 33,-2 1 1,1-1 9,-7 0 0,0 2-79,-9 3 0,-3-2-29,-6 7 0,-7 1-266,-2 8 153,-4-3 0,-6 10-12,-1-7 1,6 0-144,4-4 1,2-7-159,-2-3 245,4-10 1,4-2 49,-3-7 1,8-8-36,-3-7 1,4-7 169,1-11 0,3 3-6,6-3 0,6 4 271,3 6-152,10-4-48,-3 11 1,11 0 439,-3 7-243,3 6-1,1-4 0,7 9 182,3 3 0,7 1-131,3 4 0,4 1-90,-5-7 1,5 6-172,-4-5 0,6-1-263,-2-4 1,11-1-90,8-4 0,-27-1 0,2-2 0,5-3 1,-1 0-1</inkml:trace>
  <inkml:trace contextRef="#ctx0" brushRef="#br0">12270 12183 8834,'7'-7'334,"7"-4"-1502,10 6 393,9-6 558,3 3 1,5-6 234,-3-1 1,-2 1-311,-2 0 0,-6-5 292,0 0 0,-2-5-126,-12 5 1,2-4 125,-12 4 0,1 0 0,-5 5 0,0-1 0,0 7 0,-1-3 0,-4 7 0,-3-1 0,-6 11 0,-5 2 0,0 6 0,-5 7 31,5 3 0,-1 7 142,1 2 0,3 7 22,-3-2 1,3 1 165,2-1 0,4-3 22,1-7-223,6-6 52,-3-1-255,6-7-79,6-6 93,2-2 1,6-7-167,0-4 0,5-4 162,0-10 1,2 3-114,-2-3 0,1 5 124,4 4 1,-4-1-14,-5 6 0,-1 1 39,0 4-36,-6 6 19,-2 2 0,-6 6-80,0 0 96,0 7-25,0 1 0,-6 5-2,-4-3 1,-7 2 57,-2-2 1,-1-2-2,1 2 0,3-7-3,-3 2 0,5-8 213,4-1 66,-2-7-122,10 10-67,-4-12 1,12 5-157,3-6 132,10 0-193,-3-6 0,11 0-211,-3-4 1,-2-2 100,2 2 0,-7-4-475,2-5 682,-3 3 0,-2-4 0,0 6 0</inkml:trace>
  <inkml:trace contextRef="#ctx0" brushRef="#br0">12612 12198 8135,'-10'1'0,"1"4"0,5 4 383,0 10-143,2 4-45,2 5 0,0 7-312,0 3 88,6 3-187,-4-5 0,4 4-207,-6-7 1,5-2 230,0-7 0,1 1-1,-1-6 1,-2-1 192,7-9 0,-7 4 0,3-5 0</inkml:trace>
  <inkml:trace contextRef="#ctx0" brushRef="#br0">12754 12098 8136,'1'-12'278,"4"2"1,-3-3-371,17 6 1,-10-3-648,10 1 466,-3 5 1,-4-3-610,-2 2 651,-4 3 1,-6-3 230,0 10 0,-6 3 151,-4 6-129,-2 1 89,-2 5 1,1 1 262,4 2-203,-4 4-142,11-5 1,-9 2 314,6 0-195,1-7 0,5 2 63,4-10 0,3-2-98,6-7 0,7-7-254,2-2 0,0-5-421,0-5 275,-5-3 116,8 0 170,-16-5 0,15 5 0,-9-7 0</inkml:trace>
  <inkml:trace contextRef="#ctx0" brushRef="#br0">12825 11956 8136,'0'14'-494,"0"7"545,0 2 1,0 6 114,0 4 1,0 3-181,0 7 1,-2 1-14,-2 4 0,-4-6 64,-7 1-6,1 0 13,6-13 0,-3 0 6,6-7 1,-4-5-84,4 1-203,1-10 156,4-3 0,1-7-211,4-4 0,-2-3 147,6-6 0,6 0 39,4 0 1,4-1 230,-4 1-187,7 6-17,-4-4 0,1 10 134,1-3-124,-7 4 114,4 1 0,-12 0 139,1 0 1,-7 1-60,2 4 1,-5 5 38,-5 8 1,-9 0-147,-10 6 1,2-6-162,-2 6 0,2-6 9,-1 1-27,-4-4 87,11 0 1,-5-6-144,7 0 1,5-5 15,-1 0 99,7-2 1,-2-2 65,10 0 1,0 0 112,9 0 1,3 0-86,12 0 0,1 0 175,3 0 0,-1 0-103,6 0-27,-1 0-22,0 0 1,2 0-209,-6 0 192,1-6 0,0-2 0,3-6 0</inkml:trace>
  <inkml:trace contextRef="#ctx0" brushRef="#br0">13251 11928 8002,'-4'11'33,"-1"3"-33,-6-3 0,8 11-564,-7-3 0,5-2-90,-4 7 598,6 0 0,-8-1 337,6 1 0,0-6-37,5 0 1,0-2 581,0-2-606,0 1 0,7-3 3,2-2 0,8-4-162,2-6 43,7-6-154,-11-2 0,12-11-148,-3 0 0,1-6-7,-1 1 0,1-1-282,-6 1 0,0-1 147,-5 6 1,-1-5 339,-3 5 0,-4-6 0,-6 3 0</inkml:trace>
  <inkml:trace contextRef="#ctx0" brushRef="#br0">13337 11928 8002,'0'20'-196,"0"4"0,0 3-339,0 1 0,0 7 966,0 3-152,0 9-293,-7-3 1,4 5-107,-6-6 0,-1-2 104,-4-3 0,5-3 2,-1-7 0,2-1-40,-1-3 0,-2-4-3,6-6 0,-1-1-286,1-3 249,3 2 0,-4-12 150,6 0-149,6-6 88,-4-8 1,10-5 85,-2 0 1,4-5-67,5 5 1,-3-6 4,3 1 0,-3-1 51,-2 1 0,5-1 170,0 6 0,0-5-9,-5 5 0,0 2 508,0 7-265,1 4-343,-1 6 45,-6 0 1,-2 13 27,-6 6 1,-2 8-64,-2 6 1,-4 3-3,-6 7 0,-5-1-86,0 1 1,0 3-171,5-4 1,-1 3-41,1-12 1,5 0-210,-1-5 0,5-10-448,-4-4 432,6-9 183,-4 1 0,6-12-446,-4-4 334,4-15-60,-6-5 370,7-6 0,0-12 0,0 4 0</inkml:trace>
  <inkml:trace contextRef="#ctx0" brushRef="#br0">13322 12354 8002,'13'8'-251,"-3"6"251,2 0 184,-4 13 1,8-6 304,3 2 0,-2 3-453,7-7 0,-5 0-461,5-5 1,-5-1 125,4-4 0,-5 2-112,1-6 1,-4 0-307,0-5 717,-8 0 0,6 0 0,-5 0 0</inkml:trace>
  <inkml:trace contextRef="#ctx0" brushRef="#br0">13379 11871 8002,'10'-8'-103,"-1"3"1,-4 3-290,5 2 1,4 2 383,5 3 1,1 3 617,-1 6-610,3 6 0,7 3 0,-1 5 0</inkml:trace>
  <inkml:trace contextRef="#ctx0" brushRef="#br0">16692 12383 8125,'0'-15'256,"8"6"239,6-1-412,7 1 0,9-7-56,3-3 0,-1-3-13,5-6 0,0-7-212,1-3 1,-4 3-39,-5 2 0,-7 5-745,-3 4 981,-10 3 0,4 1 0,-5-2 0</inkml:trace>
  <inkml:trace contextRef="#ctx0" brushRef="#br0">16877 12056 8125,'14'6'-506,"0"8"1,-1 10 950,-4 9 1,3 5-269,-8 9 0,1 4-120,-5 6 0,0-5 61,0 0 1,0-6-7,0 1 1,0-1-203,0 1-689,0-9 840,0 10 1,0-20-343,0 0 62,0-5-111,-6-16 143,4 0 0,-4-15 74,6-6 113,0-7 0,-7-14 0,0-1 0</inkml:trace>
  <inkml:trace contextRef="#ctx0" brushRef="#br0">16863 12368 8125,'-7'21'-265,"4"-4"-66,-6 7 0,4 0 250,-4 4 1,-1 0 59,-4 1 0,4-5-305,1-1 301,-1-5-136,2 2-41,-4-12 99,10-2 1,-4-12 102,6-3 0,11-9 0,3-1 0,4-3 0,-4 8 0,5-3-287,0 7 287,6 4 0,-3-1 0,5 7 39,-3 0-96,3 0 93,-5 0 0,4 0 103,-2 0 0,1 0-152,-6 0 13,7 0 0,-11 7 0,6 1 0</inkml:trace>
  <inkml:trace contextRef="#ctx0" brushRef="#br0">17090 11956 8139,'8'8'0,"3"5"-188,-6-4 0,0 8-321,-5 2 0,0 11 395,0-1 0,-7 9 242,-2 0 0,-9-2-105,-1 2 0,-1-2-24,1 2 1,8-9 46,-3-11-99,3-2 29,3-8 0,0-1-5,3-7 1,4-2-80,-4-3 1,10-4-2,4-10 0,8 1 65,2-5 0,11-1-12,-1-4 0,4 5 54,0 4 0,3 5 3,7 5 0,-5 2-19,0 7 0,-6 0 10,1 0 1,-5 2 356,-4 3-148,-4 3 20,-5 6 0,-7 6 107,-4 4 1,-2 5-117,-2 4 1,-2-2 251,-2 7-108,-4 0-230,-7 5 1,-5-1 63,-4 1 1,-3 1-48,-1 4 0,-2-4-23,-3 3 1,4-4-240,1-5-151,-1-10 82,14-7 0,-6-13-192,7-4 1,4-10-22,1-8 1,6-14-720,-2-15 1120,3 0 0,9-6 0,1 7 0</inkml:trace>
  <inkml:trace contextRef="#ctx0" brushRef="#br0">17175 12340 8139,'-6'28'0,"-3"1"0,1-1-67,-2 1 0,2-3-134,-1-2 1,-4 1 520,4-6-1,2 0-389,1-4 0,5-8-507,-4-2 421,3-3 1,-2-10-255,8-6 410,-2-7 0,17-7 0,-3-1 0</inkml:trace>
  <inkml:trace contextRef="#ctx0" brushRef="#br0">17289 12297 8139,'0'16'0,"0"3"0,-1 5 97,-4 9 1,-3-3 255,-6 3 1,0-1-194,-1 1-181,1-3-14,0 5 0,0-9-526,-1-2 498,1-3-216,6-7 1,2-5-772,6 1 1050,0-7 0,6-9 0,2-10 0</inkml:trace>
  <inkml:trace contextRef="#ctx0" brushRef="#br0">17517 12169 8093,'14'-14'32,"0"0"-16,0 0 1,1-1 38,-1 1 0,0 0 22,0 0 0,-1 4-627,-4 1 232,-2 6-129,-7-4 193,0 1 69,0 4 1,-5-5-373,0 2 557,-6 3 0,3-10 0,-6 4 0</inkml:trace>
  <inkml:trace contextRef="#ctx0" brushRef="#br0">17559 11970 8093,'7'22'-165,"-6"-1"-40,4-7 0,-3 7 313,-2 2 1,0 10 317,0 5 1,-7 3-610,-2 2 61,-4 0 1,-1-5 94,0 0-124,-1-7 197,-5 4-74,10-13 0,-8-1-244,8-7 224,4 0 1,-1-8-35,7-6 0,2-6-25,3-8 1,4-5 16,10 0 1,2-6-168,2 1 26,4-3 185,-5-1 0,7 1-123,-1 3 1,1-1 168,-1 6 0,1-6 0,-1 2 0</inkml:trace>
  <inkml:trace contextRef="#ctx0" brushRef="#br0">17659 12454 8093,'0'7'-1357,"0"-2"1287,0-10 0,6-2 384,4-8 0,2 0-621,3-4 228,-1-3 19,0-7 1,0 1-297,0-1 67,-6 7 289,5-5 0,-11 11 0,4-4 0</inkml:trace>
  <inkml:trace contextRef="#ctx0" brushRef="#br0">17673 12255 8093,'0'14'22,"0"0"166,0 0 1,0 0 5,0 1 1,0 0-172,0 4 0,0-1 17,0 5 1,0-4-262,0 5 1,-5-5-117,1 5 223,-7-7 81,9 4 1,-9-7-580,6 0 287,-6-6-146,10 5 471,-12-12 0,5 6 0,-6-7 0</inkml:trace>
  <inkml:trace contextRef="#ctx0" brushRef="#br0">17517 12510 8093,'-8'15'0,"-5"4"-85,4 0 0,2 4-112,3-4 0,2 2 234,2-2 0,0-3 156,0 2 1,0-6-349,0-3 214,6-6 32,2 3 1,11-1 302,0 0-320,6 0 16,-2-5 0,11 0 26,4 0 0,10 0-32,4 0 0,3 4-4,2 1 0,0 1-49,0-1 1,-7-3-114,-2 3 1,-10-4-446,-5-1 232,-3-6 166,-8 4 1,-3-10-676,-10 2 385,-2-3 419,-7-1 0,0-6 0,0-2 0</inkml:trace>
  <inkml:trace contextRef="#ctx0" brushRef="#br0">17744 12112 8160,'0'-8'-1070,"0"1"1689,0 2-253,7 3-130,0-10 1,8 10-84,-1-3 1,2-3-87,3-1 1,-4 1-132,4-1 0,2 4 127,-2-5 1,0 2-122,-5-1 0,-5 3-314,1 6 182,-7 0 52,3 0 0,-6 6 2,0 3 0,0 9 134,0 1 1,-1 8-1,-4 1 1,-3 1 1,-6 4 1,1-3 14,4-2 0,-2-6 20,6-3-19,0-3 2,5-8-618,0 5 258,0-12 9,0 5 333,0-12 0,0-8 0,0-8 0</inkml:trace>
  <inkml:trace contextRef="#ctx0" brushRef="#br0">17943 12056 8138,'0'14'22,"0"0"0,0 5 73,0 0 1,0 6 89,0-1 1,-6 3 14,-4 1 0,-2 5-260,-2 0 0,-1-4-479,1-5 1,-3-7-519,3 2 1057,-4-3 0,4-2 0,-8 0 0</inkml:trace>
  <inkml:trace contextRef="#ctx0" brushRef="#br0">17787 12340 8138,'14'12'0,"0"7"0,0 5 316,1 0-141,-7 3-137,-2-5 0,-1 6-137,-1 1 1,1-2 96,-5-4-147,0-2 231,0-7-53,-6-6 0,4-10-500,-2-12 229,2 0 14,8-13 0,1 5-65,2-7 1,4 1 169,-4 0 0,9 1 20,0 3 1,1 4 31,-4 5 1,-1 3 129,0 2 0,0 4 0,1 6 0,-6 1 296,0 4 1,-1 3 326,2 6-366,3 1-127,-12-1 1,5 0 87,-6 0 0,-1 0-122,-4 1 0,2-3-141,-7-2 0,-1 2-91,-8-2 1,-1-2-350,-4 1 1,-1-6 58,6 2 0,-2-3 367,2-2 0,4-7 0,-6-1 0</inkml:trace>
  <inkml:trace contextRef="#ctx0" brushRef="#br0">18228 12056 8075,'14'-23'0,"0"3"-52,0 6 1,0-2 59,1-3 1,-3 3 153,-2-3 1,1 8 273,-6 2-632,-1-1 1,-5-2-491,-4 2 0,-3 4 686,-6 6 0,0-7 0,-1-1 0</inkml:trace>
  <inkml:trace contextRef="#ctx0" brushRef="#br0">18242 11842 8075,'0'14'32,"5"7"160,-1 3 0,3 4-12,-3 5-120,-2-3 1,4 11 290,-6-3-293,0 3-333,-6 2 480,-2 0 0,-1-1 29,-1 1 0,1-5-425,-6 0 0,1-11-608,0 1 1,4-11 592,1-2 0,4-7-163,-4-8-58,6 0 712,-4-7-439,7-1 1,7-11 31,2 0 0,4-6 1,1 1 0,5 2 19,0-1 1,6 4 36,-1-5 0,7 7 65,3-2 0,5-3 0,-3-1 0</inkml:trace>
  <inkml:trace contextRef="#ctx0" brushRef="#br0">18412 12354 7740,'10'-5'-568,"-1"1"1,1-7 908,4 1 0,0-3-350,1-1 1,-1-5-304,0 0 0,-5 0 312,1 5 0,-7 0 0,3 0 0</inkml:trace>
  <inkml:trace contextRef="#ctx0" brushRef="#br0">18412 12283 8075,'0'22'0,"0"5"0,0-3 0,0 3-358,0 1 0,0 0 425,0 1 0,0-2 543,0-4-617,-6 4-444,5-11 292,-12 5-46,5-14 1,-6-2-525,0-10 375,-1-2 354,7-8 0,-11 1 0,4 0 0</inkml:trace>
  <inkml:trace contextRef="#ctx0" brushRef="#br0">18228 12482 8075,'-10'2'-113,"1"2"0,5 4-155,0 6 0,-3 5 670,3 0-83,-1 7-110,5-11 0,-5 11-407,0-7 110,1 0-22,-3 1 0,6-9-175,-4 3 230,3-3 1,2-1-88,0-1 1,2-5 115,3 0 1,3-2-151,6-2 1,6 0 546,4 0-190,3 0-122,8 0 0,3 0 226,9 0 0,4 0-49,6 0 0,-5 0-127,0 0 1,-11 0-18,1 0 1,-8-2-119,-1-2 0,-5-4 26,-4-7 0,-3 6-283,-7 0 0,-6-1-922,-4-4 1205,-2 0 0,-2-1 0,0 1 0</inkml:trace>
  <inkml:trace contextRef="#ctx0" brushRef="#br0">18611 11984 8025,'19'-12'0,"0"2"-173,7 4 0,-11 6 218,6 0 1,-8 2 641,-4 2-266,4 4-278,-12 13 1,6 1-254,-7 6 0,-5 2 97,0 3 1,-6-1-118,2 6 0,-4-6 5,-1 1 1,0-5-292,-1-4 0,1 0 74,0-10 0,-2 2 342,-3-12 0,3 1 0,-4-5 0</inkml:trace>
  <inkml:trace contextRef="#ctx0" brushRef="#br0">18597 12155 8025,'0'14'0,"5"0"21,0 1 0,-1 4 69,-4 0 1,0 6 17,0-1 0,-1-2-195,-4 1 0,-1-4-34,-4 5 0,-2-5-322,2 5 1,2-7 442,-1 2 0,-1-3 0,-4-2 0</inkml:trace>
  <inkml:trace contextRef="#ctx0" brushRef="#br0">18555 12397 8025,'7'14'-168,"-2"0"168,3 0 70,-6 7 0,4-5 149,-6 3 0,0 1-193,0-1 0,0 0-88,0-5 1,0-4-68,0-1-404,0 1 98,0-2 245,0-2 93,0-6 0,0-6-287,0-4 159,0-2 86,0-9 0,0 5 59,0-3 1,2-1 142,2 1 1,3 0 50,2 5 1,4 1-73,-4 3 1,9 3 132,1 2 1,0 3 177,-5-2 0,5 2-57,0 2 0,0 0 67,-5 0-31,0 0-119,0 0-70,1 0 0,-3 2-109,-2 2 1,-4-1-177,-6 7 0,-6-4 111,-4 8 0,-4-1-100,-5 11 0,-5-2 53,-9 2 1,3 2-153,-3-2 0,4-3 343,6-2 83,2-4-215,13 0 0,0-6 32,4 1 0,4-7-125,0 1 0,6-2-143,8-2 0,2-2 127,3-2 1,2-4-308,2-6 435,-2-1 0,-1-5 0,2-2 0</inkml:trace>
  <inkml:trace contextRef="#ctx0" brushRef="#br0">18199 11942 8081,'14'0'479,"1"0"-166,5 12 0,9 6 447,8 15-335,17 10-514,-8 1 1,-15-17-1,0 1 253,21 24 129,-10-9-234,6 4 0,-13-12-120,2 3 1,-3 1-21,-11-5 0,3-1-501,-7-5 1,-2-1 165,-8-3 0,-2-2-1045,-7-3 1461,0-3 0,-7 4 0,0-6 0</inkml:trace>
  <inkml:trace contextRef="#ctx0" brushRef="#br0">18156 12383 8032,'15'6'120,"-1"3"-120,6 17 61,3-3 0,11 12 138,4-7 1,3 6-73,2-1 0,0-2 129,-1-7 1,-1 1-375,-3-6 1,-1 0-341,-4-5 1,-3-6 457,3-3 0,-3 3 0,-2 0 0</inkml:trace>
  <inkml:trace contextRef="#ctx0" brushRef="#br0">18882 12084 8042,'6'-14'221,"7"0"108,6-1 1,1-4-746,-1 0 119,-3 0 137,4-1 1,-5 4-360,-1-3 239,-6 3 105,4-4 0,-10 2 72,3-5 0,-4 5-69,-1-1 0,0 8 172,0 2 0,0-1 0,-1 3 0,-4 2-182,3 3 323,-10 15-192,10-4 0,-9 18 815,6-3-331,-6 3-221,3 7 1,-6 3 103,0 5 0,0 1-156,-1 0 1,1-5-24,0 0 1,5-12-34,-1 3-286,1-10 0,-1-3-91,1-7 167,5-6 27,-2 4 0,6-14 185,0-2-152,0-4 24,0-1 1,6 0-1,4-1 0,4 1-42,5 0 0,-1 0-367,5 0 431,1-1 0,4 1 0,1 0 0</inkml:trace>
  <inkml:trace contextRef="#ctx0" brushRef="#br0">19052 12283 8745,'10'-2'-346,"-1"-2"-16,-6-4 192,10-6 1,-5-2 100,6-3 0,3-2-178,-2-2 1,2 2-702,-7 7 948,-4-7 0,6-1 0,-4-6 0</inkml:trace>
  <inkml:trace contextRef="#ctx0" brushRef="#br0">19038 12056 8032,'2'22'0,"2"6"-171,-2 1 171,4 12 0,-6-5 0,0 2 985,0 0-386,0-7-425,0 4 1,0-6-213,0-1 1,0-6 0,0-3 1,0-3-313,0-2 0,0 0-216,0 0-297,0-6 255,-6-1 1,0-9 606,-4-3 0,-9-3 0,3-6 0</inkml:trace>
  <inkml:trace contextRef="#ctx0" brushRef="#br0">18938 12411 7767,'-7'14'-635,"0"0"762,7 1-87,-6-1-8,4 6 1,-6-4-344,4 3 19,2-3 43,-11-2 0,10-1 81,-6-4 168,6-2 0,-4-7 0,7 0-178,0 0 0,7 0 178,2 0 0,9 0 575,1 0-312,6 0 73,3 6 0,9 3 303,5 10 0,2-3-290,4 3 1,-4 2-98,3-2 1,-4-2-42,-5-8 0,2 2-314,-7-6 1,5 0 46,-5-5 16,0 0-113,-11-6 1,3-2-330,-6-7 1,-4 1 240,-6 0 241,-6-6 0,-3-3 0,-8-5 0</inkml:trace>
  <inkml:trace contextRef="#ctx0" brushRef="#br0">19194 12098 7987,'8'8'493,"5"-2"-735,-4-6 1,4 0-481,1 0 1,2-4 978,3-1-72,-3-6-170,4 3 0,-5-6 75,-1 0-168,0 6-242,-6-5-398,5 11 718,-12-4 0,-1 12 0,-8 2 0</inkml:trace>
  <inkml:trace contextRef="#ctx0" brushRef="#br0">19237 12240 7987,'-8'22'-9,"0"4"99,4-7 0,2 4 180,-3-4 1,4 2 287,1-2 1,1-3-295,4 3 1,-2-4-98,7 0 0,-6-6-298,6 1 99,-7-7-99,10 3 0,-10-4-130,6 2 0,-4-2 17,4 3 0,-4-5-212,5-5 0,-7-3 137,2-6 1,-4-7-51,-1-2 0,0-4-1,0-2 0,0-5 370,0-4 0,0 1 0,0-1 0,-6 0 0,-2 2 0,-2-3 0,1 5 0,6-5-55,-10 15 183,12-3 16,-6 13 0,7 14 190,0 10 0,7 15 176,2 13 0,4 11 282,1 8 0,0-2-864,0 2 550,1 0-310,-1-13 0,5 10-198,0-7 0,1-6-53,-1-8 1,-1-9-318,5-5 0,-5-5 223,1-4 1,1-4-237,-1-6 0,-2-2-86,-7-2 1,-4-9 61,-6-6 437,0 0 0,0-8 0,0-3 0</inkml:trace>
  <inkml:trace contextRef="#ctx0" brushRef="#br0">19436 12311 7971,'-9'2'180,"-1"3"0,7 4 353,-2 10 0,-1 3-314,1 7-191,-6-1 111,10 1 1,-11-1-541,8 0 201,-7-5-83,9 3 1,-11-8-756,4 5 1038,-4-5 0,-1 2 0,0-5 0</inkml:trace>
  <inkml:trace contextRef="#ctx0" brushRef="#br0">19393 11814 7960,'23'0'0,"-3"3"506,-6 6-419,1 7-118,-1 13 1,-5 10 939,1 4-442,-7 3-487,10 3 20,-6-11 0,8 9 0,-1-11 0</inkml:trace>
  <inkml:trace contextRef="#ctx0" brushRef="#br0">11218 6497 8009,'-1'9'-239,"-4"1"1,3 6-48,-2 7 119,-4-2 148,6 6 1,-4 0-25,6 6 314,-7 0 1,6-5-290,-5 1 0,6-7-76,0-3 1,1-5 32,4-4 1,3-4-239,6-6 299,7-6 0,1-2 0,6-7 0</inkml:trace>
  <inkml:trace contextRef="#ctx0" brushRef="#br0">14204 6724 8098,'6'13'0,"4"-4"0,-2 3-804,1-8 378,1 1 244,4-5 1,-5 0 504,1 0-76,-1-6-63,5-2 1,-4-8-73,-1-3 1,-5 2-12,0-7 0,-2 2 4,-2-2 1,-2 4-187,-2 5 169,-11 1-36,0 6 1,-17-3-512,4 7 226,-4-1-54,4 11 0,1 0 287,3 4 0,3 3 0,7-6 0</inkml:trace>
  <inkml:trace contextRef="#ctx0" brushRef="#br0">17446 6824 8068,'0'16'453,"0"3"1,0 0-224,0 9 0,0-1-212,0 11 1,0 0-19,0 4 0,6 1 0,2 0 0</inkml:trace>
  <inkml:trace contextRef="#ctx0" brushRef="#br0">11631 4862 8090,'-35'-2'142,"6"-2"-142,14 2 381,2-4 161,11 6 0,2 0-376,10 0-26,9 0 1,4-5-50,11 0 1,13-10 60,10 0 0,5-8-464,-1-1 0,-7 2 215,3-2 1,-11 5-719,-4-5 0,-7 13 815,-11 2 0,-4-1 0,-6 3 0</inkml:trace>
  <inkml:trace contextRef="#ctx0" brushRef="#br0">11801 4691 8090,'-14'10'138,"0"-1"1,6 6 290,3 4 1,4 6 17,1-1 1,6 9-153,3 5 1,6 14-957,3 5 0,5 7 221,5-2 1,7 0 0,1-6 0</inkml:trace>
  <inkml:trace contextRef="#ctx0" brushRef="#br0">14801 5146 8127,'22'-1'0,"7"-4"0,10 2 540,9-7-232,5 1 0,-4-12-202,3-2 1,4 1-539,-4-2 0,5-5-536,4-4 642,-9 6 0,10 1 1,-11 3-1</inkml:trace>
  <inkml:trace contextRef="#ctx0" brushRef="#br0">15299 4791 8120,'-5'27'557,"0"6"0,-4 14-428,4 10 0,-1 13-442,3-31 1,1 2 0,-1 2 0,-2 0 312,-2 1 0,0 2 0,0 3 0,0 1 0,0 4 0,-1 0 0</inkml:trace>
  <inkml:trace contextRef="#ctx0" brushRef="#br0">19436 5104 8219,'2'-15'-322,"2"1"1,15 0 1421,10 0-670,21 0 0,2 1-361,20 3 0,-4-2 152,3 2 0,-5-1-223,5 2 0,-5-2-276,-4 6 0,-2-4-447,6 4 415,-6 0-88,-3 5 0,-8-5-981,-6 1 1379,-13-1 0,5 5 0,-16 0 0,-4 0 0</inkml:trace>
  <inkml:trace contextRef="#ctx0" brushRef="#br0">20374 4734 8110,'-6'-8'-69,"5"2"0,-7 7 370,3 4 1,3 11 480,-2 12 1,2 10-1,2 14-392,0 7-335,0 12 1,-5 0-569,1 0-753,-1 0 1269,11-12-3,8 2 0,8-10 0,7 6 0</inkml:trace>
  <inkml:trace contextRef="#ctx0" brushRef="#br0">26431 4848 7981,'14'0'0,"9"0"-147,5 0 1,2 0-18,8 0 1,5 0 112,4 0 0,2-2-97,-2-3 0,4-1 32,6-3 0,-8-2-561,-7 6 677,-5 0 0,-15-1 0,-2-2 0</inkml:trace>
  <inkml:trace contextRef="#ctx0" brushRef="#br0">26417 5331 7887,'16'-16'539,"3"-3"0,4 2-415,11-7 1,8 5-125,10-4 0,7 1-59,7-2 0,7 5-728,-31 13 0,1 2 787,36-2 0,-37 6 0,0 0 0,37 0 0</inkml:trace>
  <inkml:trace contextRef="#ctx0" brushRef="#br0">28592 4109 7956,'-22'-15'0,"0"1"-245,3 0 1,-1 1-416,-4 4 0,-5 2 948,1 7 0,0 2-118,-6 3 0,6 3 212,4 6 0,4 5-165,6 0 1,6 6-181,3-1 1,6 9-8,9 5 0,1-2-3,13 2 0,-1 0-25,6 5 0,-2-1-67,-4 1 0,3-2-16,-7-3 0,4 1 37,-4-5 0,-5 0 34,-4 0 1,-7-4-12,2 3 1,-5-2 100,-5 2 0,-9-1-11,-10 6 0,1-6 17,-6 1 1,-3 1-70,-10 0 1,-1-3 4,1-7 0,-3-4-88,-2-5 1,9-7 91,0-4 0,8-2 9,6-2 1,9-2 102,5-2-67,7 2 0,0-9-2,12 6 0,9 0 21,15 5 1,3 7 19,7 2 0,-1 4 18,1 1 1,1 0-176,4 1 0,-9-1 110,4 0 0,-8-5 28,3 1 0,-5-7-45,5 2 1,0-5 86,4-5 0,7-4-4,3-10 0,-1-5 8,1-9 1,-6-2-205,1-3 1,-6-1-191,-8 5 1,-1 6-460,-13 4 1,-2 7 355,-7-2 0,1 3 360,-6 2 0,-1 0 0,-4 0 0</inkml:trace>
  <inkml:trace contextRef="#ctx0" brushRef="#br0">29161 4805 7880,'0'10'-412,"0"-1"1,0-4 401,0 4 0,6-6 168,4 2 1,4-3-57,5-2 0,5-2 107,9-3 0,3-1-207,7-3 0,-2-4 80,-3 4 0,0-2-313,-10 1 0,1-3-420,-15 4 224,3 3 1,-15-2 116,3 3 310,-4 3 0,-14-10 0,-2 4 0</inkml:trace>
  <inkml:trace contextRef="#ctx0" brushRef="#br0">29332 4706 7847,'0'19'200,"0"0"1,-5 4 67,0-4 0,0 10-503,5-6 0,-1 6 106,-4-10 0,4 4-921,-4-4 567,3 7 483,9-11 0,7 6 0,8-7 0</inkml:trace>
  <inkml:trace contextRef="#ctx0" brushRef="#br0">29787 4791 7880,'0'-14'0,"0"0"0,-2 1-39,-3 3 64,-3 4 0,-6 12-23,0 4 0,-2 9 6,-3 5 0,3-2-2,-3 1 0,4-1 32,0 2 0,6 1 39,-1-6-136,7 0-82,-3-4 0,8-8-57,2-2 1,-1-10 99,7-4 0,-1-4-66,6-1 0,-1 0 177,0 0-17,0-1 1,1 3-23,-1 2 0,-5 4 145,1 6-79,-7 0 0,3 6 344,-6 4-215,6 2 0,-4 3-99,3-1 1,-4 0-198,-1 0 0,0-4-317,0-1 88,0-6 1,5 2 152,0-10 0,4 2 203,-4-6 0,6-7 0,-3-6 0</inkml:trace>
  <inkml:trace contextRef="#ctx0" brushRef="#br0">29758 4720 7880,'10'0'786,"-1"0"-405,-6 0 0,10 0-454,-4 0 0,4-5 114,1 0 1,0 1 30,1 4 0,4 0-109,0 0 1,4 0-230,-4 0 0,0 0 49,-5 0 1,1 0-201,-1 0 0,-5 0-477,1 0 154,-7 0 740,10 0 0,-12 0 0,6 0 0,-7 0 0</inkml:trace>
  <inkml:trace contextRef="#ctx0" brushRef="#br0">30014 4549 7880,'0'-14'-690,"0"0"783,0 6 1,0 8 504,0 9 1,-5 9-307,1 1 0,-7 11-207,1-2 0,-3 4-8,-1-4 1,0 5-230,0 1 0,0-1-81,-1-5 1,7-4 155,4 0 0,2-7-103,2 2 1,2-5-200,2-4 1,9-4-793,6-6 1171,6 0 0,-3-13 0,7-3 0</inkml:trace>
  <inkml:trace contextRef="#ctx0" brushRef="#br0">30114 4848 7880,'14'0'0,"0"0"0,-4 0-671,-1 0 1,-4-5 278,4 0 508,-6-6 0,8 3 12,-6-6 0,0 0 436,-5 0-407,0 0 1,0-1 361,0 1-67,0 0-166,0 0-198,0 6 0,-5 3 33,0 10 0,-6 7-15,2 7 0,-2 8-44,1 2 1,-1-1-132,7 5 1,-6-3 15,5-1 0,1-2-152,4-4 1,1-2-11,4-7 0,-2-1 60,7-4 0,-1-3 37,5-6 1,0-8 67,1-6 1,-1-2-12,0-7 1,0 1-17,1-2 0,-1 2 6,0 3 0,-6 3 50,-3-3 0,1 8 29,-1 2 490,-1 5-337,-4-2 0,0 12 65,0 4 0,0 4-69,0 5 1,-4-3-99,-1 3 0,0-3-334,5-2-608,0 0 616,0-6 1,7-5 57,2-12 0,-1-2-119,1-13 0,1 3 91,4-7 0,-4 7 237,-1-7 0,1 3 0,4-10 0,0-1 0</inkml:trace>
  <inkml:trace contextRef="#ctx0" brushRef="#br0">30654 4023 7880,'8'14'0,"-2"1"-6,-6-1 0,0 5-5,0 0 1,-6 6 314,-4-1 0,-2 4-79,-3 5 1,1 1 65,0 8 1,-5 4 47,0 11 1,0 11-267,5 3 1,5-29-1,1 1 63,0 0 0,1-1 0,-1 3 0,1 1-14,3-2 0,3 2 0,-2-1 0,1 1-182,1 2 0,2-1 0,5-4 1,4-2 59,18 30 0,5-6 0,16-12 0,5-5 0,8-7 0</inkml:trace>
  <inkml:trace contextRef="#ctx0" brushRef="#br0">612 4976 8196,'0'-8'3,"1"14"508,4 13-274,3 6 0,6 10-265,0 3 1,2 2 33,3-3 0,2 3-539,2-7 0,6-1 222,-1-9 0,1-4-74,4-9 0,-8-4 385,-1-6 0,-7-6 0,4-2 0</inkml:trace>
  <inkml:trace contextRef="#ctx0" brushRef="#br0">868 4905 8178,'0'22'0,"-8"9"292,-6-2 0,-2 9-32,-8 0 0,5 4-117,-5 6 0,1-3 101,-6 8 1,2-8-539,4 3 0,-3-6 231,8-4 1,3-4-1179,6-11 1241,6-2 0,-10-7 0,5 0 0</inkml:trace>
  <inkml:trace contextRef="#ctx0" brushRef="#br0">1138 5075 8084,'8'7'-789,"-4"2"1,-4 5 788,-4 5 0,-4-1 0,-6 5 0,-1-5 0,1 9 0,0-5 0</inkml:trace>
  <inkml:trace contextRef="#ctx0" brushRef="#br0">1038 5274 8084,'0'15'0,"0"-6"42,0 0 0,0-4 163,0 5 0,11-6 63,4 6 0,4-7-33,0 2 0,-2-4-410,7-1 0,-1-1 146,6-4 29,-7-3 0,5-12 0,-5-2 0</inkml:trace>
  <inkml:trace contextRef="#ctx0" brushRef="#br0">1422 4947 8030,'14'-6'0,"1"3"528,-1-7 0,8 1-142,6-5 1,1-2-416,4-3 1,-1 2-236,1-7 1,-3 0-237,3-4 0,-8 1 256,-1 3 1,-11-1-217,1 6-341,-9 0 523,1 5 1,-12 6 277,-4 3 0,-3 5 0,-1 5 0,-5-2 0,0 7 0,2-6-34,7 6 30,-2-7 1,9 3 20,-7-6 1,7 2 188,-2 3 1,10-2 428,4 6 1,4 5-226,1 5 0,-1 7 186,-4-3 0,4 10-170,-3 5 1,-4 3-307,-1 2 0,-4 0 1,-1-1 0,0 1-162,0 0 0,0-7-248,0-3 1,0-9-1106,0-5 509,0-3 1,0-10 884,0-6 0,7-13 0,0-9 0</inkml:trace>
  <inkml:trace contextRef="#ctx0" brushRef="#br0">1664 4819 8030,'-10'16'0,"1"3"0,-2 3 360,-8 7 1,3 5-55,-3 4 1,8 2-279,2-2 1,1 3 71,-2-3 0,-1-4-256,6 0 0,1-11-591,4-4 0,3-9 185,6-6 562,1-2 0,17-8 0,-5-2 0</inkml:trace>
  <inkml:trace contextRef="#ctx0" brushRef="#br0">1778 4919 7475,'14'0'-1250,"0"5"2074,0-1 0,1 6-227,-1-5 1,5 1-560,0-1 0,0-4 48,-5 4 0,-2-2-370,-2 2 0,1-2-99,-6 6 1,-7 3 382,-7 6 0,-17 5 0,-4 5 0</inkml:trace>
  <inkml:trace contextRef="#ctx0" brushRef="#br0">1650 5360 8030,'-8'9'33,"3"1"-16,3-7 0,9 3 52,2-6 0,5-6 151,5-4 1,-1-2-386,6-3 0,-7 1 66,2 0 0,-3 0-43,-2 0 0,-5 1 27,1 3-137,-7 4 0,2 12 142,-10 4 0,2 9 104,-7 5 1,1 2 35,-5 3 1,1-1 188,4 1 1,-3-2-67,8-4 1,-1-2-114,5-7 28,0 0 0,6-6 7,4-3 1,4-8-107,5-2 0,3-5 115,7 6 1,-6-1-12,1 5 0,0 0-51,4 0 1,-6 2-4,-3 2 0,-9 6 129,-6 9 0,-2-2-100,-2 7 1,-11-2 214,-3 2 0,-10 2-99,0-2 0,-3-3-87,-1-2 1,4-4-30,1 0 0,4-3 59,-5-2-74,7-4 0,-2-7-12,9-4 0,4-8-116,6-6 1,1-6 69,4 1 0,3-1-327,6 1 1,5-3 137,0 4 1,8-4-305,1-2 1,2 3 32,8 2 485,0-9 0,5 3 0,0-13 0</inkml:trace>
  <inkml:trace contextRef="#ctx0" brushRef="#br0">2332 4677 8536,'13'2'548,"-4"3"0,2 2-211,-6 8 0,0 5-692,-5 4 0,0-2 120,0 2 1,-2-1-8,-3 6 1,-2 4 106,-8 0 0,1 2 29,0-2 1,-5-3-151,0 3 1,0-4 123,5-6 0,1-2-185,4-7 3,2-6 325,7-2 1,2-7-43,3-4 1,3-3 121,6-6 1,0 4-117,0 1 1,2 6 125,3-2 0,-3 3 81,3 2 0,-5 12-35,-5 2 1,3 9 154,-8 1 0,1 3-59,-5 1 1,0-1 111,0-3 0,0 1 219,0-6-429,0 6 0,2-10-99,2-1-280,-2-6 1,11-10-475,-4-3 0,4-10 374,1-14 1,-1-1-830,-4-8 1163,4-6 0,-5-6 0,6-7 0</inkml:trace>
  <inkml:trace contextRef="#ctx0" brushRef="#br0">2744 4563 8030,'8'-6'875,"-3"6"0,-5 13-564,-5 10 0,-9 4-128,-10 2 1,-2 6-122,-3 2 1,-4 0-510,0 1 0,0-2 320,4 2 1,4-3-1422,6-7 1548,0 1 0,11-1 0,-6 0 0</inkml:trace>
  <inkml:trace contextRef="#ctx0" brushRef="#br0">2801 4962 8030,'15'-15'-117,"-1"1"376,0 0 1,-1-2 407,-4-3 0,4 3-702,-4-3 0,2 4 53,-1 0-587,2 1 0,-8 0 262,5 0 0,-6 4-392,2 1 699,-3 6 0,-9-4 0,-1 7 0</inkml:trace>
  <inkml:trace contextRef="#ctx0" brushRef="#br0">2773 4677 8030,'8'3'173,"-3"7"1,1 1 334,-1 13 1,-1-1-100,-4 6 1,0 5-110,0 4 1,-1 5-525,-4 4 1,2-2 189,-7 2 1,7-7-214,-2-3 0,4-5 150,1 1 1,0-9-1206,0-5 238,6-3 1064,-4-8 0,10-15 0,-4-9 0</inkml:trace>
  <inkml:trace contextRef="#ctx0" brushRef="#br0">2702 4919 8030,'-8'27'0,"-5"-2"289,4 13 0,1 0-73,-2 4 1,7-4 0,-1 0 1,2-1-68,2 1 1,0-10-191,0-9 1,2-5 82,2-4 0,4-4 15,6-6 0,7-13-118,3-6 0,-2-6-253,1-3 1,0-6 42,0 1 0,-2-5-291,-7 5 0,-5 0 45,1 5 0,-7 4 516,2 0 0,-16 1 0,-5-6 0</inkml:trace>
  <inkml:trace contextRef="#ctx0" brushRef="#br0">2417 4720 8030,'15'0'-182,"-1"0"0,-3 5 159,3-1 1,-3 3 304,8-3 1,-5 0-392,-4 5 1,1 1 102,-6 4 0,-1 0-204,-4 0 1,-4 2 66,-1 3 0,-6-3 155,1 3 0,-2 1-32,-2-1 0,4 2 44,1-2 0,5-2-32,0 7 1,2-7-13,2 2 1,0-3 152,0-2 1,2 0-133,2 0 1,4 1 235,7-1 1,-1 5-64,0 0 0,3 1 5,-2-1 0,5-1-99,-10 5 1,4-1-87,-9 2 1,-1 3 54,-4-3 1,-1-2-12,-4 2 0,-3-5-283,-6 4 1,-5-5 82,0 1 1,-5-4-275,5 0 0,-6-6 141,1 0 1,4-5-46,1 0 1,1-2 280,-1-2 0,5-6 59,0-4 0,0-2 0,4-3 0,4 1 0,1 0 115,10 0 1,8 6 201,6 3 0,11 3 391,-2 2 1,12 7-291,2 2 0,7 4-8,8 1 1,3-1-84,-3-4 0,3 4-288,-8-4 0,2-2 152,-2-3-445,10 4 1,-10 0-1,11 6 1</inkml:trace>
  <inkml:trace contextRef="#ctx0" brushRef="#br0">3455 4777 7905,'0'-30'226,"0"6"0,2 8-279,3 7 1,3 2-297,6 7 278,0 0 1,0 5 3,0 0 0,1 4-53,-1-4 1,0 0-122,0-5 1,1-2 303,-1-2 45,6-4-226,-4-7-302,5 1 190,-7 0 230,-6 0 0,-2-7 0,-6-1 0</inkml:trace>
  <inkml:trace contextRef="#ctx0" brushRef="#br0">3541 4592 7905,'-8'14'-87,"3"0"1,-1 7 594,1 3 0,-1 2-91,1 3 0,2 6-220,-7 3 0,1 3 19,-5 1 0,-5-4-692,0 0 331,-7-6 1,9 2-204,-7-5 252,7-1 1,-4-7-252,7-7 292,6 0-55,2-12 0,9-2 10,7-10 0,5-2-61,14-3 1,-1 0 104,1-4 0,1 3-84,3-3 1,-8 3 66,4 2 0,-6 4-9,1 1 1,-3 1-68,-7-1 87,-6 2 0,-2 9 74,-6 3 1,-6 3-80,-4 6 1,-9 6 96,-4 4 1,0 3-79,0 1 0,1 1 127,-2-1 0,-1 1 22,6-1 0,4-6 115,6-3 0,6-3-124,-2-2 0,10-1 56,4-4 1,5-2-25,5-7 0,4-2-39,5-3 1,0-4-322,1-10 151,-1 3 0,-1-11-112,-3 3 0,1-2 197,-6-3 0,0 1 0,-5-1 0</inkml:trace>
  <inkml:trace contextRef="#ctx0" brushRef="#br0">3526 4933 7905,'0'14'191,"0"1"1,0 5-129,0 4 1,0 7 238,0 3 1,0 3-58,0-3 0,0 4-493,0-5 1,0-5 102,0-4 1,0-7-634,0 2 470,7-3 1,-4-7-392,6 1 699,-5-7 0,8-3 0,-4-8 0</inkml:trace>
  <inkml:trace contextRef="#ctx0" brushRef="#br0">3669 4876 7905,'15'-12'0,"4"2"0,-1-3 366,5 4 0,1-4-73,5-1 1,4 5-256,0-1 0,-1 1 85,-9-5 0,-2 4-1212,-7 1 510,-6 5 392,-2-2 1,-14 8-151,-6 2 202,-13 4 0,-4 11 94,-7 0 1,1 6-62,-1-1 0,5 3 155,10 1 0,2-1 493,7-3-226,6 3-72,2-11 1,17-2-318,3-9 41,10-10 0,-1-6-318,10-13 0,2 0 77,3-9 140,3 3 67,-17 2 1,9-7-1,-11-1 1</inkml:trace>
  <inkml:trace contextRef="#ctx0" brushRef="#br0">3925 4635 7905,'-13'20'0,"3"4"0,-2 4 317,2 5 0,-4 2-47,-5 3 0,2 8-267,-7-3 1,2 2 155,-2-2-1156,-3 0 937,12-7 1,-6-1 2,7-7 9,0-6 0,4-3-123,1-9-109,5-4 1,0-8 157,8-2 0,4-9-122,7-6 0,4-1 362,0 1 1,6 3-294,-2-3 1,4 5 142,2 4 4,-1-2 0,-1 10 242,-3-3 0,1 5-135,-6 5 1,-2-2 214,-7 7 1,-4 4-9,-6 5-143,0 6 0,-6-9 23,-4 3 0,-4 1-98,-5-1 1,-3 5-15,-6-5 1,-2 0-323,-4-5 185,4 0 0,0-4-308,7-1 263,5-6 1,-2 5 40,6-3 0,4-3 21,1 2 0,5 0 56,0 0 0,8-1 176,6 7 1,4-5-95,5 4 0,3-1 114,7 1 0,5-2-294,4-7 32,-3 0 0,11-2-291,-3-3 0,1-2 48,-6-8 119,-4-5 200,-5-2 0,6-7 0,1 1 0</inkml:trace>
  <inkml:trace contextRef="#ctx0" brushRef="#br0">4152 4649 7905,'0'14'304,"-5"5"86,1 0-250,-8 6-26,5-3 1,-3 5-80,1-3-33,-1 3 1,2-12 103,4 4 1,2-3 9,2-2 1,11-6-60,3-3 0,8-5-106,-3-5 1,7-3-335,-3-6 263,4 0 0,8-7-105,3-2 0,-3 1 66,-2-2 1,-8 7-285,-1-2 0,-7 1 156,2-1 1,-10 4 286,-4-4 0,-3 3 0,-2 2 0</inkml:trace>
  <inkml:trace contextRef="#ctx0" brushRef="#br0">4237 4592 7760,'0'14'-364,"0"7"559,0 2 0,5 4 421,0 2 0,-2 5-60,-8 4-394,4 3 1,-12 2-404,4 0 173,-4 6 0,-1 0 11,-1 3 0,1-3-195,0-7 0,0-1 87,0-3 1,1-3-185,3-6 1,-1-7-527,7-3 256,-7-4 397,9-7 0,-4-3 222,6-10 0,0-3 0,0-6 0</inkml:trace>
  <inkml:trace contextRef="#ctx0" brushRef="#br0">4109 5260 7905,'15'-28'-1305,"4"-6"979,-1 1 0,8 0 739,-3 5 0,0 4-41,0 0 0,1 5 142,4-4-355,1 5 0,-1 2 373,1 7-274,-7 6 1,-6-8-55,-7 6-28,-6 0 0,2 13 20,-10 6 0,-9 7-84,-10 7 0,-7 7 7,-2 3 0,-2 5-180,2 4 1,4-3 89,1 4 0,1-6-93,8-4 1,0 2-887,5-7 622,0-6 0,4-7-1225,1-5 1109,5-8 1,-2-8 151,6-13 0,2-7 292,2-7 0,3-1 0,2 1 0,5-1 0,1 1 0,-1 6 0,5 3 0,1 5 58,-1 4 0,8-1 133,2 6 1,1 2 513,8 8 1,-5 8-269,5 6 0,-5 1-310,5-1 0,-7-3 231,3 3-319,-4-3 1,-7-4-191,1-2-1174,-7 2 1325,4-10 0,-13-2 0,-2-8 0</inkml:trace>
  <inkml:trace contextRef="#ctx0" brushRef="#br0">4223 4492 7905,'14'-6'345,"1"6"0,-1 6-138,0 9 1,2-1-77,3 0 1,3 5-384,6 0 252,1 6 0,5-9 0,3 5 0</inkml:trace>
  <inkml:trace contextRef="#ctx0" brushRef="#br0">4934 4876 8012,'14'-20'0,"7"-1"-9,2-3 0,6 2 110,4 3-79,-3-3 0,10-1-130,-7-1 0,0 5-115,-5-5 1,-1 5-405,-3-4 1,-5 4 626,-10-5 0,2 7 0,-6-2 0,-2 8 0,-7 1 0,-4 7 0,-7-3 0,1-1 0,0-1 0</inkml:trace>
  <inkml:trace contextRef="#ctx0" brushRef="#br0">5133 4521 7728,'0'20'-711,"2"2"1414,2 7-311,4-1 0,5 12 182,-4 2-193,4 11-432,-11 3 0,4 4-19,-6 7 55,-6-7 0,-2 8 21,-7-7 0,1-1-164,0-7 1,5-11 87,-1-9 0,5-9-630,-4-5-144,6-10 394,-4-2 138,1-14 0,4-7-282,-2-9 594,2-4 0,-4-14 0,-2-4 0</inkml:trace>
  <inkml:trace contextRef="#ctx0" brushRef="#br0">4991 4890 8000,'0'29'-51,"0"6"1,0-1-102,0 4 0,-5 2 218,0-7 1,-6 5 28,2-5 1,1-5-220,-2-4 1,6-8-664,-6-2 271,7 0 448,-3-12 0,7-7-96,4-9 0,5-11 164,9-4 0,-2-5 0,7-9 0,-1 7 0,6 1 0</inkml:trace>
  <inkml:trace contextRef="#ctx0" brushRef="#br0">5275 4933 8000,'19'5'0,"0"0"0,0 6 0,-5-3 0,7 6 0,1 0 0</inkml:trace>
  <inkml:trace contextRef="#ctx0" brushRef="#br0">5432 4549 8000,'0'-22'-59,"6"2"-50,-4 12 300,4 1 0,-6 20 181,0 6 1,-6 6-717,-4 4 115,-3 5 170,-7 3 1,-1 4-391,-2-3 295,-4 3 1,6-11 82,-2 3 1,2-9 57,7-5 1,6-4-263,3 0 242,4-7 1,2-2-43,4-6 1,4 0 0,10 0 1,3-6 153,7-4-102,-7 4 1,5-7-14,-3 4-64,2-4 61,3 5 48,-1-5 1,1 12 101,-1-4 1,1 4-74,-1 1 1,0 1 143,1 4 1,-7 0 63,-3 9 0,-10 2 244,-4 7 1,-5 6 238,-5-1-325,-2 1-165,-8 12 1,-7-5-124,-6 7 65,-1-1-156,-5-5 0,5-3-259,1-5 0,4-2 77,0-4 0,5-4-123,-4-9 0,5 1-137,-1-6 0,5-7-1020,5-7 1436,-4-17 0,11-4 0,-4-12 0</inkml:trace>
  <inkml:trace contextRef="#ctx0" brushRef="#br0">5474 4805 7970,'0'14'422,"0"1"-1,0 5-253,0-4 0,-1 11-137,-4-4 96,-3 4-93,-6 2 1,0 4 18,-1 0 1,1 0-59,0-4 1,1-7-684,4-3 90,-4-3 85,5-9 1,0-2-288,4-10 800,2-9 0,8-8 0,2-6 0</inkml:trace>
  <inkml:trace contextRef="#ctx0" brushRef="#br0">5432 4962 7970,'22'0'0,"-2"0"48,-6 0 1,-6 7 181,-3 8 0,-3 0 360,-2 9-310,0 0 1,-7 4 54,-2 1-347,-4-1 90,-1 1 0,1-3-570,4-2 384,-4-10 1,10-3-553,-6-6 660,5 0 0,-2-11 0,6-2 0</inkml:trace>
  <inkml:trace contextRef="#ctx0" brushRef="#br0">5858 4706 7970,'21'-22'-331,"-6"1"107,12 7 56,-11-7 1,9 5 91,-6-3 10,0 4 0,-6 0-298,-4 1 1,-2 5 363,-7-1 0,0 7 0,-7-5 0,-2 4 0,-4 2 0,-1-3 0,-6 4 0,4-6 0,-5-1 0</inkml:trace>
  <inkml:trace contextRef="#ctx0" brushRef="#br0">5887 4464 7970,'0'14'14,"0"0"0,0 7 168,0 3 0,0 2 80,0 3 0,0 6 28,0 3 0,-7-2-155,-2 2-111,-4-7 9,-1 10 1,0-11-138,-1 4 1,1-6 67,0-4 1,5-4-363,-1-5 321,7-8 0,-3-2-95,6-10 1,6-9-21,3-9 0,9 0-64,1 0 1,6-1-760,-1-4 1015,3 5 0,1-3 0,0 4 0</inkml:trace>
  <inkml:trace contextRef="#ctx0" brushRef="#br0">5986 4919 8581,'0'-14'-363,"0"-1"1,6 0-155,4-4 0,-2 3-198,1-3 715,-6 3 0,10 2 0,-11-7 0,10 6 0,-4-6 0</inkml:trace>
  <inkml:trace contextRef="#ctx0" brushRef="#br0">6000 4720 7970,'-1'27'410,"-4"-4"-187,3 4-114,-4-5 1,0 12-48,-4-1 0,2 1 117,-1 0 0,4-3-133,-4 7 1,1-8-70,-2-1 0,-1-7-765,7-8 49,-8 0 540,11-6 0,-7-2-328,3-6 0,4-6 109,-4-3 418,3-10 0,-2 1 0,-1-5 0,-6 0 0,1 0 0,2 2 0,-1 7 0,-1 1-12,-4 4 0,5 3-56,-1 6 0,2 1 959,-1 4-576,-4 9 0,10 8 134,-6 7 1,6-1-101,-2 0 0,3-4-218,2 0 75,0-7-69,0 10 0,7-11-253,2 3 0,10-10 110,5-4 1,4-3-165,5-2 0,-1 0 147,6 0 82,-7 0-60,17 0 0,-9 0 40,13 0 0,2 0-20,8 0 1,2 0-98,8 0 1,-9-2 43,-6-3 0,-4 2-162,-10-6 0,-4-1 42,-10-4 0,-12 0-157,-2 0 0,-11-5-545,1 0 448,-3 0 254,-15-2 1,2 5 153,-13-3 0,-6-3 0,-6 0 0</inkml:trace>
  <inkml:trace contextRef="#ctx0" brushRef="#br0">6043 4649 7911,'6'-14'0,"2"6"-172,6 3 0,1-1-224,-1 1 0,0-5 316,0 6 1,5-3 267,0 3 0,0 0-155,-5-5 23,1 6-57,-1-4-2,-6 7 0,-4 2 39,-8 3 1,-11 3-6,-8 6 1,1 5 173,-2 0-106,0 6 0,2-4 60,3 2 0,3 9 231,2-4 1,0 6 355,0-1-409,6 3-99,-5 7 1,12-5-105,-4-1 33,-3 1 1,6-8-381,-2-6 141,8-7 1,4-4-43,7-3 1,-1-6-254,0-8 0,5-11 91,0-8 0,1-6-156,-1-4 0,-3 3-24,3-3 1,-3-2-15,-2 2 0,-4 0 470,-1 4 0,-6-5 0,4-3 0</inkml:trace>
  <inkml:trace contextRef="#ctx0" brushRef="#br0">6143 4549 7911,'0'21'319,"4"2"8,1 11-81,6 2-789,-3 0 746,6 5 1,0-4 150,1 5 0,-1 1-265,0 0 1,0 2-109,0-2 1,5 1-118,0-10 0,2-1-335,-2-5 0,-3-10 253,3-4 0,-4-10 118,0 1 0,-3-5 100,-2-5 0,2-9 0,-4-8 0</inkml:trace>
  <inkml:trace contextRef="#ctx0" brushRef="#br0">6157 5004 7911,'-14'10'0,"-1"-1"-579,7-6-579,-4 10 1158,10-11 0,-10-2 0,4-8 0</inkml:trace>
  <inkml:trace contextRef="#ctx0" brushRef="#br0">6285 4464 7911,'19'0'124,"0"0"1,0 5-41,-5-1 30,0 7 0,5-7 208,0 5 0,1-1-1049,-1 2 269,4 2 458,-1-10 0,4 10 0,-3-4 0</inkml:trace>
  <inkml:trace contextRef="#ctx0" brushRef="#br0">6640 4549 7894,'0'-8'798,"2"4"-903,2 8 0,0 4-365,5 6 1,1-1 192,4-3 1,5-4-45,0-6 0,4-2 209,-4-2 40,7-4 61,-4-13 1,0 1 146,-3-4 1,-5-3-205,-4 3 0,-4 2-44,-6-1 0,0 5 35,0-1 77,-6 3 0,-9-4 0,-7-2 0</inkml:trace>
  <inkml:trace contextRef="#ctx0" brushRef="#br0">6754 4308 7894,'-10'7'19,"1"8"0,4 2 92,-4 11 0,6-1 176,-2 11 1,3-1-28,2 1 1,-5 3-110,1-4 0,-1 3-103,5-2 1,-6-3 42,-4-7 1,2 1-203,-1-1 1,-1-1-309,-4-4 267,0-2 66,0-7 1,-1-1-154,1-4 0,5 2 10,-1-6 1,7-2-127,-2-7 1,10-6 101,5-9 0,4 2-44,5-7 0,0 7 117,9-2 1,-3-2 179,9 2 0,2 0 0,2 5 0,-3 6-67,-1-4 1,1 10 0,1-4 0</inkml:trace>
  <inkml:trace contextRef="#ctx0" brushRef="#br0">6896 4862 7894,'0'8'1271,"0"-2"-1266,6-12 1,2-7-141,6-6 1,1-1-387,-1 1 1,0 1-622,0-5 617,1-1 263,-8 2 262,0-5 0,-1 11 0,2-4 0</inkml:trace>
  <inkml:trace contextRef="#ctx0" brushRef="#br0">6882 4734 7894,'0'21'0,"-5"-6"458,0 4-202,1 3 0,4-6-145,0 3 1,-5-1 212,0 1-292,0-4 0,1 11-176,-1-7 0,-6 1 46,1-1 0,-2-3-169,-2 3 0,4-3 150,1-2 1,-1-6-23,-4-4 1,4-2-759,1-2 291,6 0 606,-10-6 0,5-2 0,-6-6 0</inkml:trace>
  <inkml:trace contextRef="#ctx0" brushRef="#br0">6626 4905 7894,'-8'6'0,"2"3"58,6 10 0,0 4 134,6 5 0,2-1 67,6-3 0,0 1-138,1-6 0,7 3-195,6-8 1,2 2 152,8-11 1,0-1-58,5-4 0,6 0 26,3 0-882,-3 0 929,6 0 1,-12 0-592,-1 0 423,1 0-40,-7 0 1,7 0-70,0 0 0,-6 0 38,1 0 0,-11 0-166,2 0 0,-15 0 89,0 0 0,-9-1 249,0-4 0,-12 3-28,-7-2 0,-6-4 0,-9 0 0</inkml:trace>
  <inkml:trace contextRef="#ctx0" brushRef="#br0">7081 4720 7894,'9'-5'0,"1"0"0,-1 1-837,6 4 536,-1-7 0,0 4-113,0-6 275,7 6 1,-5-9 138,2 8 0,-2-7 0,-2 3 0</inkml:trace>
  <inkml:trace contextRef="#ctx0" brushRef="#br0">7081 4763 7894,'-6'20'0,"4"2"164,-3 7-75,-3-1 0,7 0 89,-4 1 319,3-1-151,2-6-325,0 5 0,5-11-321,0 3 0,6-5 152,-2-4 1,4-4-35,1-6 0,-1-8-18,-4-6 1,4-7-233,-3-7 0,1-5-197,-2 0 629,4-7 0,-12 4 0,6-7 0</inkml:trace>
  <inkml:trace contextRef="#ctx0" brushRef="#br0">7138 4464 7894,'6'20'2,"-3"7"-2,7 7 1,-6 10 973,6-2-380,-1 11-460,6-3 1,-1 7 219,0 0 1,2-5-253,3 0 0,-2-6-176,7 1 0,-5-9-31,5-5 1,1-11-463,8-7 0,-5-7-487,1-8 568,-1-7 292,-12-1 0,-2-12-795,-9-4 889,-3-3 0,-4-6 100,-3 0 0,-7 0 0,-7 4 0,-13 1 0,8-1 0,-9 1 0,3 1 0,2 3 0,6 4 0,3 6 0,3 6 549,2 3-158,-1 4-190,8 1 0,-4 6 458,6 3-355,0 10-163,-1 3 0,3 7 33,-7-1 1,5 1-286,-4-1 0,1 1-368,-2-1 1,-1-1 357,7-3 121,-1-4 0,-1-6 0,-2 0 0</inkml:trace>
  <inkml:trace contextRef="#ctx0" brushRef="#br0">7266 4350 7894,'19'-8'562,"0"4"-280,0 15 47,1-2 0,1 20 331,2-1 1,7 7-697,-6 7 1,6-4-1324,-6 0 1359,-4-6 0,1 9 0,-7-5 0</inkml:trace>
  <inkml:trace contextRef="#ctx0" brushRef="#br0">683 6397 8147,'0'10'-673,"0"-1"705,0 1 0,0 4 236,0 0 1,0 5-262,0 0 1,5 2-21,-1-2 0,1-2 2,-5 7 0,0-5-21,0 4 1,-1-4 322,-4 5-13,3-7-211,-10 4 1,10-2 12,-3 0 1,4-5-68,1-4 1,0-6 25,0 6 0,3-9-62,6-1 0,2-9-167,13-15 0,1-3-397,9-15 328,-4 2 21,11-9 1,-11 8-32,3 3 0,-5 5 182,-4 9 1,-4 10-3,-5 9 1,-7 7 96,-4 7 0,-1 14 262,2 14 0,-3 12-3,3 8 1,-4 8 172,-1 11 1,0 0-1267,0 0 1017,1-35 0,-2 0 54,-5 19 0,-2 9-631,-6-12 596,6 0-39,-5-7 1,5-2 22,-6-10 1,0-5-30,0-9 1,-1-4-147,1-6 1,0-6 704,0-3 1,-5-5-942,0-5 0,0-4 639,5-10-700,-1-10 156,8-7 1,0-11-310,7-1 183,7-12-187,0 14 1,14-20-8,3 9 1,9 2 29,5 3 1,3 11-96,1-2 1,1 12 506,0 2 0,-4 1 0,1 7 0,-1 4 0,-1 4 0</inkml:trace>
  <inkml:trace contextRef="#ctx0" brushRef="#br0">2389 6355 8345,'-8'6'95,"2"4"842,6 8-543,0 5 1,0 15-31,0 9 1,0 5-104,0 14 1,0 2-1556,0 8 1685,0-3-289,0 4 1,0-12-301,0-3 49,0-10-247,0-3 0,11-15-558,3-5 1,5-7 604,0-8 1,-2-6-168,7-3 0,-5-10-100,5-4 963,-7-10 1,10 3 0,-5-5 0</inkml:trace>
  <inkml:trace contextRef="#ctx0" brushRef="#br0">4266 6454 7880,'0'-8'77,"0"2"1,-2 6 118,-3 0 0,2 2-3,-6 2 0,4 4 44,-4 6 0,4 7-32,-5 3 1,7 3 376,-2 1-262,4 7 1,1-4-155,0 7-83,0-6 1,6 6-61,4-10 1,9 1-272,4-15 0,9-3 134,1-11 0,7-3-78,-2-7 1,-4-10 10,-1-13 1,1-7-98,-6 2 1,-3 2 167,-10-2-61,-8 0 138,0 2 1,-7 1-28,0 6 0,-10 3-63,-9 2 0,-6 5-81,-18 9 1,2 6 10,-11 8 0,6 6-683,-1 9 791,9-3 0,-3 17 0,5-3 0</inkml:trace>
  <inkml:trace contextRef="#ctx0" brushRef="#br0">6370 5942 7906,'0'15'0,"0"2"409,0 7 0,0 7 1281,0 17-1182,0 21 1,-6 7-515,1-29 1,0 1 0,-1-1-1,0 1 130,-2 1 0,1 1 0,2-2 0,1 0-180,-1 2 0,0 0 0,4-3 0,-1 1-200,0 2 1,-1-1 0,2-5 0,1-1 166,0 33 1,13-10 0,2-2 0</inkml:trace>
  <inkml:trace contextRef="#ctx0" brushRef="#br0">6071 4109 8473,'-28'-29'-581,"0"1"-113,-1-1 0,-1-6 499,-3-2 1,-3-3 239,-7 2 1,-6-1-49,-3 6 0,-3-1 66,-2 6 1,-5 6 85,0 3 0,4 3-118,1 2 1,-3 0 137,-11-1 0,-3 6-345,33 4 0,1 0 0,-34 2 201,34 1 0,-1 0 1,-33 0-3,3 2 0,30 0 0,0 0-21,-1 0 1,-1 0-1,-7 0 1,0 0-43,0 0 0,1 0 0,0 0 0,1 0 58,3 0 1,0 0 0,-5 0 0,-1 2-51,-3 0 0,-1 0 0,-2 2 0,-1 0-194,-1 3 0,-1 0 1,1 0-1,0 1 229,4-2 1,1 2-1,-5 2 1,-1 0-276,-1 2 0,-1 0 1,1 0-1,0 0 272,4 2 1,1 0-1,-3-1 1,1 3-2,6 4 0,-1 2 1,-7 1-1,-1 0 1,-3 5 1,0 1 0,5-2 0,1 0 0,1 1 1,0 1 0,5-3 0,-2 1-2,-7 4 1,-1 0 0,4-1 0,-1 0-19,-2 1 1,-1-1 0,4 0-1,1 0 18,4 3 0,1 1 1,1-3-1,0-1 5,-4 4 1,1-1 0,6-5 0,1-1-14,1 2 1,2-1 0,6-4 0,2 1-40,4 0 1,2 2 0,-24 25 36,2 5 0,29-24 1,0 2 2,0 0 0,-1 1 0,-1 4 0,1 1-91,0-1 0,1 0 1,-2 2-1,1 1 91,0 2 0,0 0 0,2 3 1,0 1-52,-2 5 1,1 1-1,1-2 1,1 1 40,2 3 1,0 0 0,1-2 0,1-1 15,2-2 0,2 0 0,1-1 0,2 1 26,0 2 1,1 1 0,1-4 0,0 1 117,1 0 1,0 0-1,2-4 1,0 0-140,0 0 1,1-1-1,2 0 1,-1-1 7,-2 1 1,1 1-1,2 0 1,1-1-27,-2-4 1,1-1 0,1 0 0,0 0-31,1 34 1,2-5 68,3 0 1,7-2-29,7-7 1,8 4 169,1-4 1,10 4-85,-13-34 1,2-2-1,3 1 1,2-2 76,7-2 1,3-2-1,0 0 1,1-1-112,4-2 0,1-2 1,1 1-1,0 0-25,-2-2 1,0-1-1,8 2 1,1-2-75,3-3 0,0-1 1,1 1-1,1 0 61,0-5 1,1-1 0,3 1-1,1 0-55,5 0 0,0-1 0,-1-1 1,1-2-97,0 2 0,0-1 0,0-2 0,0-1 103,2-1 0,1-1 1,-3-1-1,0-1-220,9 3 0,1-1 1,-4-1-1,-1-2 277,5-1 0,0-1 1,-6 0-1,0-3-24,-22 0 1,1 0 0,0-1-1,23-3 1,1-2 1,-23 3 1,0 0 0,1-2-1,-4 1 1,1-1 0,0-1-48,1 1 0,2 1 0,-1-2 0,2-1 1,0 0-1,0 0 27,-3 0 1,0 1 0,-1-1 0,25-8 0,-1-1-13,-25 7 0,0-1 0,0 0 0,1-1 0,0 0 0,-1-1 23,1-2 0,-1-1 1,0 0-1,22-11 0,-1-1-3,-4-1 0,-1-3 17,-2-4 0,-1-2 0,1 4 0,-1-1 0,0-3 0,0-2 102,-1 1 1,-2 1-1,-6 3 1,-3 0-248,2-7 1,-1-1 0,-1-2 0,-2-1 234,4-6 0,-1 0 1,-1 1-1,-1 0-21,-4 4 0,-1 0 1,-4-1-1,-1 0-82,-3-6 1,-2-1 0,-5 5 0,-3-2 77,1-4 0,-3-1 0,-3 3 0,0 1-39,0 1 1,-1 0 0,-1-4 0,-1-1-6,-1 1 1,-2-1 0,-6-1 0,-2 1-7,-4 3 1,-3 0 0,-4-3-1,-3 0-48,-1-4 1,-4 0-1,-5 0 1,-5 1 4,-3-4 0,-3 0 1,-4 1-1,-2 0-83,-2-5 0,-1-1 0,1 6 0,-2 1 60,11 18 1,-1 0 0,-2 0 0,-1 0 0,-2 0 0,-2 1-26,-4-1 1,-3 0 0,1 0 0,1 1-1,0-1 1,0 1-3,1 2 1,0 0-1,-1 1 1,0-1 0,0 0-1,0 0-29,4 3 0,1 1 0,-2-1 104,-6-3 0,-1 0 0,0 1 0,4 2 0,-1 0 0,0-1 0,-6-3 0,0 0 0</inkml:trace>
  <inkml:trace contextRef="#ctx0" brushRef="#br0">10351 5089 7652,'-43'35'58,"9"-11"-58,5 0 0,7-7 255,8-3-111,6-6 1,3-2-289,10-6 0,6 0-322,13 0 1,17-12 465,25-7 0,-24-2 0,1-2 0,11-3 0,0-1 0</inkml:trace>
  <inkml:trace contextRef="#ctx0" brushRef="#br0">14019 4734 7631,'-20'21'190,"4"-6"12,-3 4 0,3-4-137,2-6 220,6 4-405,2-5 1,9 6-1000,6 0 1119,7-6 0,19-2 0,1-6 0</inkml:trace>
  <inkml:trace contextRef="#ctx0" brushRef="#br0">17474 4819 7599,'-6'15'0,"4"-1"0,-4 0 0,6 0 0</inkml:trace>
  <inkml:trace contextRef="#ctx0" brushRef="#br0">30924 3597 8149,'-22'-35'0,"-3"5"-393,6-3 1,-7 8-7,3 1 1,-6 6 605,-4 0-175,-3 2 0,-8 2 135,-4-1 0,4 1-161,-3 0 1,-2 0 82,1-1 0,5-4-82,6 1 1,-1-1 39,-5 4 1,4-4-66,-4 0 1,2 0 198,-11 5 1,4 0-80,-4 0 1,2 4-30,-3 1 1,4-1-24,7-4 0,-2 5 12,-4-1 0,2 1-12,-6-5 1,-1 4-116,-9 1 0,2 5 206,-6 0 1,6 2-36,-2 2 1,5 0 13,5 0 0,-2 2-96,7 2 0,-8 4 0,-2 7 1,0-1-178,-5 0 0,8 0 125,2 0 0,7 5-118,-3 0 0,9 7 76,1-3 0,5 1-159,-5 4 0,0-2 55,-5 7 0,-4-2 66,-1 3 1,-5-4 65,0 3 0,0-2 163,1 3 0,-2-3 57,6 7 1,4 0-47,2 5 0,2 1 7,-7 3 0,2 4-59,3 6 1,1 0-37,3-1 0,-2 1-35,7 0 1,5-5-3,4 0 0,8-4-16,2 4 0,1 0-20,9 5 1,-1 0 27,5 0 1,6-1-22,4 1 0,2 0-13,3 0 0,4 0 30,-1 0 0,6 1-88,-5 4 1,5 1-150,-5 3 1,4 1 199,-4-10 0,7 3 47,-3-8 0,0-3-7,0-2 1,-4 4-26,5 1 1,-2 3 78,2 2 1,-2-5 191,-3 0 1,-2-1-56,7 1 0,1-2 58,8-2 0,4-4-133,5 3 0,9 2-257,6-1 0,1-4 178,8-1 1,-1-9-122,2 9 1,4-15-76,0 1 1,-31-17-1,2 0-54,3 0 1,0-1-1,2-2 1,-1-2 88,-3-2 0,-1 0 0,3-3 0,-1 0 14,-4 3 0,1 0 0,-1-3 0,0-1 120,3 1 0,-1 1 0,0-2 0,0-1-77,6 0 1,-1 0 0,33 0-40,-4 0 1,2-8 152,-7-6 1,5-2 128,-1-7 1,-34 10 0,1 0-106,0-3 1,1-1 0,0 0 0,-1-2-48,-6-2 1,-1-1 0,3 0 0,-1-2-66,-4-2 0,0 0 1,2 3-1,1-1 47,2-4 1,0-1-1,0 2 1,1 0 24,1-1 0,1-1 0,0 1 0,-2-2 3,-3 0 1,-1-2 0,2 1 0,-2-2 68,-7-3 1,0 1 0,5-1 0,-1 0-63,-4 1 0,1-1 0,6 3 1,1 0 12,0 0 1,-1 0-1,0 3 1,-2 0 2,-2-1 1,0 0 0,-2 1 0,-1 0 3,-2-1 1,0 0 0,21-29-22,-9-6 0,-5 11-7,-9-2 0,-5 8-122,-10-3 1,-2 4 98,-7-4 0,-7 2-24,-2-2 1,-12-8 60,-7 3 0,-2-3 2,-8 3 1,-6 2 262,-8 2 1,-4-2-346,-1 3 1,1-3 316,-1-2 1,1-2-129,30 29 1,0-1 0,-21-28-50,9-2 0,-3 4 10,3 5 1,-3-2 7,-2 7 0,-10-5-54,-4 4 1,-3-1-177,3 2 1,2-2-325,2-3 0,4 0 211,7 9 1,-1-3-840,0 8 0,-1 8 70,-3 2 989,-4 15 0,-10-4 0,-4 12 0,-5 2 0,-4 1 0</inkml:trace>
  <inkml:trace contextRef="#ctx0" brushRef="#br0">3071 16193 8303,'-14'-15'37,"5"7"202,-1 4-115,1-4-65,-5 6 69,-1-4 0,6 6 60,-1 0 0,-4 0 21,-5 0 0,0 0-120,5 0 0,-2 0 162,-3 0 0,4 0 15,-4 0 0,-2 6-325,2 4 1,-1 9 34,1 4 0,1 12 28,-5 8 0,5 6-91,-1 8 1,5-2-195,4-3 0,4 2 94,6-7 0,2 0 2,2-4 1,6 0 60,9-1 0,1 1 79,4 0 0,3 1 229,-3 3-876,3-2 671,-5 10 1,-2-9 196,-6 6-194,-6-6 74,5 9 1,-11-9 56,2 6 0,-7-5-29,-2 5 1,-6-6 0,2 1 0,-9-4-91,0-5 0,-8-5-14,3-9 0,-6-4-25,-4-5 0,1-7 306,-6-4 0,7-10-545,-2-8 30,3-7 155,8-14 0,3-1-44,9-7 0,4 2 181,6 4 0,8 2 181,6 6 0,8 7-106,11 3 1,4 10 145,5 4 1,1 3 102,-1 2-123,1 13-171,0 3 1,-2 12 400,-3 1-972,-3 6 518,-7-5 0,-1 4-90,-4-5 1,4-7 107,-3-3 1,3-10-48,1-4 1,6-7-25,-1-7 0,6-8-152,-1-17 1,-2-2-262,2-7 0,-6 1 74,1-1 377,-3 7 0,-1-8 0,-1 6 0,0 3 0,1 3 0</inkml:trace>
  <inkml:trace contextRef="#ctx0" brushRef="#br0">3512 17117 8309,'14'0'-1795,"1"0"1624,-1 0 1,2 0 170,3 0 0,1-7-66,4-2 1,6-4-12,-6-1 1,6-5 76,-7 0 0,3 5 0,-3 4 0,-2 6 0,-7-6 0,0 7 0,-6-3 0,-2 6 0,-6 0 0</inkml:trace>
  <inkml:trace contextRef="#ctx0" brushRef="#br0">3640 16960 8309,'-8'0'0,"2"2"-805,6 3 1,0 2 457,0 8 0,0 7 337,0 6 0,0 7 88,0 8 1,0-1 124,0 1 1,0 1-91,0 3 0,0-7 131,0 3 1,2-9-762,2 4 264,4-12 142,6 0 0,2-13-120,3-3-32,3-4 240,7-19 23,-1-3 0,7-25 0,1-3 0</inkml:trace>
  <inkml:trace contextRef="#ctx0" brushRef="#br0">3953 17173 8309,'-17'15'-322,"2"-1"0,4 6-402,-3 4 0,6-2 766,3 2 1,4-7 276,1 2 0,0-3-238,0-2-184,6-6 60,-4-2 0,15-6-178,-3 0 0,4-6 137,-4-3 0,0-10-110,0-5 1,1-4 209,-1-6 1,0 4-17,0-3 0,-6 5 0,-3 4 0,-4 4 0,-1 5 0,-1 7 0,-4 4 0,-3 2 0,-12 2 0,-2 0 0</inkml:trace>
  <inkml:trace contextRef="#ctx0" brushRef="#br0">4052 17045 8309,'19'-7'-322,"0"2"0,0 3-402,-4 2 0,-1 0 724,0 0 0,0 0 0,0 0 0,1 0 0,-1 0 0,-6 0 0,-2-6 0,-6 3 0,0-7 0,0 1 0,0-5 0,-1-2 0,-4-3 0,2 8 0,-7-3 0,1 3 0,-6 3 0,1 3 0,5 5 0,-1 5 0,6 4 0,-6 10 0,7 3 0,-3 13 0,1 1 0,0 7 0,-1 0 0,1-1 0,3-4 0,-2 0 0,2-5 0,2 5 0,2-8 0,2-1 0,0-3 0,5-7 0,1-1 0,4-9 0,0-2 0,0-7 0</inkml:trace>
  <inkml:trace contextRef="#ctx0" brushRef="#br0">4294 17117 8309,'0'-15'0,"0"7"-1287,-6 2 643,-2 12 483,-6 2 0,0 14 161,-1 7 0,3-1-4,2 6 1,-1-4 162,6-2 1,1-1-138,4-4 1,0-2 19,0-7-365,0 0 157,6-6 68,2-1 1,6-9 80,0-3 1,1-4 16,-1-10 0,0 2 0,0-7 0,2 0 0,3-4 0,-3 6 0,3 3 0,-3 3 0,-2 3 0,0 4 0,-5 7 0,1 7 0,-7 12 0,10-7 0,-12 15 0,4-6 0,-2 5 0,2-5 0,-4 0 0,4-5 0,3-6 0,0 4 0,6-4 0</inkml:trace>
  <inkml:trace contextRef="#ctx0" brushRef="#br0">4564 16761 8309,'0'30'-446,"0"3"0,0 10 340,0 9 0,-4 3-91,-1 2-1550,0 0 1908,5 0 1,0 0 58,0 0 1,0-2 86,0-3 1,6 2-207,4-7 0,3-6-85,1-8 1,0-4-615,0-5 0,0-10 598,1-9 0,5-4 0,2-1 0</inkml:trace>
  <inkml:trace contextRef="#ctx0" brushRef="#br0">4891 16733 8309,'15'0'0,"7"0"-289,6 0 1,5 0-484,5 0 1,-3 4 771,-7 1 0,-5 0 0,-5-5 0,-3 6 0,-6 4 0,-3-4 0,-6 7 0,0-5 0,0 6 0,-12 0 0,-4 0 0</inkml:trace>
  <inkml:trace contextRef="#ctx0" brushRef="#br0">4849 17031 8076,'20'-6'357,"-2"4"421,5-2 0,7 2-413,8 2 0,3 0-273,2 0 1,6 0-467,3 0 1,2 0-1900,-2 0 2082,3 0 1,-11 6-1,5 2 1</inkml:trace>
  <inkml:trace contextRef="#ctx0" brushRef="#br0">6128 16178 8309,'-22'-6'198,"6"4"22,7-2 0,7 2-313,2 2 1,8 2-216,11 2 0,11 4 452,13 7 0,6-1 421,8 0 0,0-1-665,-1-4 0,-5 2 50,-4-6 0,-4 4-614,-5-4 290,-3 0 25,-7-5 0,-6 0-521,-3 0 870,-3 0 0,-8-7 0,-2 0 0</inkml:trace>
  <inkml:trace contextRef="#ctx0" brushRef="#br0">6157 16406 8309,'-22'8'22,"7"4"1,11-5 43,8 2 1,11-1 25,8-3 1,9-2 25,1 6 0,11-5-145,-1 0 1,1 3-15,-6-3 0,2 1 36,-7-5 0,-2 5-9,-7 0 1,-3 4-23,-7-4 1,-5 6-131,1-2 1,-7 9-71,2 1 219,-10 6-26,-3 3 1,-13 4-10,-2 6 13,-4-7-132,-14 17 1,3-10 194,-9 9-1354,-4-3 1360,7 5 1,-5-11 131,6 0 1,7-6-93,3-4 1,4-10 342,6-4-65,2-3 32,7-3 0,7-2 9,7-6 0,13 0-194,11 0 0,12 0 35,12 0 0,0 0-110,19 0 1,-10 5 488,9-1 0,-6 6-470,-3-5 1,-7 1-142,-2-1 1,-4-4-72,-1 4-70,-1-3 213,1-2 0,-5-7-930,0-2 423,-13 3 45,8-7 1,-22 11 391,4-2 0,-4 2 0</inkml:trace>
  <inkml:trace contextRef="#ctx0" brushRef="#br0">6057 17586 8309,'-6'-22'0,"4"1"-385,-2 7 102,2 6 574,2-5 96,0 12-224,0-6 1,0 11 212,0 5 1,5 8-214,-1 17 1,6 2 29,-5 7 0,-1-1-115,-4 1 0,2 0-2,3-1 1,-4-5-20,4-4 0,-3-10-578,-2-4-98,0-9 104,0-4 126,0-19 0,4-4 142,1-16 0,0-3-58,-5-7 1,5-6-15,-1-3 1,1 3 83,-5 2 1,5 9 537,0 4-229,6 11-97,-10 2 761,12 13-369,-5 8-161,6 15 0,-1 8 144,-4 10 1,2 2-54,-6 3 1,4 2-60,-4-7 0,5 0-147,-6-5 0,6-1-304,-5-3 1,4-4-1101,-4-5 772,6-7 539,-10-2 0,12-12 0,-5-2 0</inkml:trace>
  <inkml:trace contextRef="#ctx0" brushRef="#br0">6356 17557 8309,'19'0'-95,"0"0"1,4 0-119,-4 0 0,5 0 110,-5 0 0,5-1 11,-5-4 0,-5 3-162,-5-2 140,1 2 0,-2 4-81,-4 2 1,-2 0-106,-2 5 0,-6 0 300,-4 6 0,-2-1 0,-3 0 0,1 0 0,0 1 0,-7-1 0,6-2 259,-4-2-145,9 3 304,4-12 58,6 12 0,6-12 1,4 4-153,9-3-209,-4-2 0,17-2-195,-4-3 13,4-3-86,-4-12 0,-1 4 153,-3-3 0,3-3 0,-5 0 0</inkml:trace>
  <inkml:trace contextRef="#ctx0" brushRef="#br0">6853 17316 8309,'5'14'152,"0"0"1,4 7 284,-4 2 0,1 14-153,-1 10 0,-3 4-29,2 10 0,-7-1-347,-1 2 0,-6-10-403,5 0 0,1-8 228,4-6 267,6-9 0,2-3 0,6-3 0</inkml:trace>
  <inkml:trace contextRef="#ctx0" brushRef="#br0">6214 15894 8309,'-23'-22'0,"9"8"6,8 7-155,19 7 255,-4 0 1,18 2 307,-3 3 0,9-4-287,5 4 1,3-3-132,1-2 0,1-8-179,0-7 0,-2 0-289,-3-9 1,-5 7-795,-9-2 1266,-4 3 0,1-5 0,1-1 0</inkml:trace>
  <inkml:trace contextRef="#ctx0" brushRef="#br0">6455 15666 8309,'-6'8'-669,"4"-1"622,-4-1 1,6 2-20,0 6 0,5 7 375,0 2 0,1 11 625,-1 3 1,-4 5-417,4 0 0,1 6 144,-1-1 0,0-1-438,-5-8-284,6 3 263,2-11 1,8-2-1161,3-9 486,3-9 177,6-4 0,2-9-209,3-7 0,9-5 503,5-14 0,13-12 0,-2-3 0</inkml:trace>
  <inkml:trace contextRef="#ctx0" brushRef="#br0">7706 16235 8309,'-14'-14'-67,"0"0"0,0 0 184,0-1 1,-1 6 29,1-1-90,-6 7 0,2-8-65,-5 6 0,4 1 167,-5 4 0,5 6-191,-5 3 0,5 6 65,-4 4 1,5 3 71,-1 6 1,3 8-3,2 7 1,6 6-34,4 8 0,2 5-58,2-1 0,2 2 121,2-1 1,-2-4-185,3 4 1,1-4 170,-1-1 1,-1-6-326,-4-4 100,0-3 21,-6-7 0,3-7 0,-7-6 0,1-7 65,-5 2 1,-5-5-95,0-4 1,-6 1-41,1-7 1,2 6-129,-2-5 0,2-1 454,-2-4-231,4-6-14,6 4 1,1-15 236,3 3-176,-2-4 1,17 4 119,-1 0 0,9 6-86,6 3 1,8 4 148,6 1 1,5 6-16,-5 4 0,11 2 163,-1 2 0,7 7-21,-2 3 0,4-2-48,-5 1 0,1-5-59,-6 1 0,-1-8-41,-3-2 0,-4-1 3,-11 2 1,2-4-65,-6-6 1,2-3-16,-2-7 1,-3-1-13,3-12 0,1-7-153,-1-8 1,5 1-504,-5-1 1,1 1 271,-1-6 0,-8 0 321,4 1 0,-4-1 0,3 0 0</inkml:trace>
  <inkml:trace contextRef="#ctx0" brushRef="#br0">8233 15965 8253,'-19'2'-81,"0"2"1,-2 4-34,2 6 0,2 1 265,-7-1 1,0 2 324,-4 3 0,4-4-195,1 4 0,5-3 4,-1-2 1,5 1-99,4-1 0,-1 0-25,7 0 1,-1-4-254,5-1 1,6 1 17,4 4 1,10-1-56,9-4 0,5 2 49,9-6 1,0 0-273,-1-5 0,3 0-76,2 0 1,-9-2-242,0-3 0,-7-1 668,-2-4 0,-7-2 0,-1 4 0</inkml:trace>
  <inkml:trace contextRef="#ctx0" brushRef="#br0">8233 16093 8253,'4'-9'-156,"1"-1"1,6 7-315,-1-2 0,7-1 412,2 1 0,5 0 389,-5 5 0,6-4-266,-2-1 0,0-1-95,0 1 0,-5 3-553,1-3 269,3-2-202,-13 5 516,10-4 0,-11 6 0,6 0 0</inkml:trace>
  <inkml:trace contextRef="#ctx0" brushRef="#br0">8389 15937 8253,'-2'-8'-108,"-2"3"1,2 5 271,-3 5 1,4 4-25,1 10 0,0 5 448,0 9-126,0 3-258,0 7 1,1-2-26,4-3-157,-3 3-101,10-5 0,-4 1-295,6-4 1,1-9-3,-1-5 0,0-10-348,0-4 0,0-12 724,1-7 0,5-19 0,2-11 0</inkml:trace>
  <inkml:trace contextRef="#ctx0" brushRef="#br0">8602 15823 8253,'14'6'0,"7"4"-7,3 9 0,2-4-98,3 4 0,4-6 655,0 1 1,5-7-169,-5 7 0,1-3-189,-6 3 1,-6-4-20,-3-1 1,-3-4 113,-2 4 0,-6 1-128,-3 4 1,-7 6 11,-7 4 0,-17 17-1346,-21 11-420,14-16 0,-4 3 1594,-8 3 0,-3 2 0,-2 9 0,-1 0 0,-2 1 0,0 0 0</inkml:trace>
  <inkml:trace contextRef="#ctx0" brushRef="#br0">10138 8615 8166,'-29'-14'0,"1"0"0,-1-2-188,1-3 0,0 6 0,-1-4-146,1 0 1,-1 4 804,1 3 0,1 7-194,3-1 1,-3 4-172,4 4 0,-4 6-21,-2 9 0,1 4 57,0 11 0,-1 8-257,1 10 1,-1 4 88,1 1 1,1-2-93,3-3 0,-1 2-17,6-7 1,2 5 91,7-4 1,4 1 90,6-2 0,1-1-59,4 6 0,5-6 192,9 1 0,3-1-88,6 1 0,1-3 132,-1 4 0,5-5-84,0-6 1,8-2-116,2-6 1,8-9-170,10-6 1,4-6 214,6-8 1,0-12-23,0-7 0,0-8-28,0-6 1,-32 13-1,0-1-49,1-3 1,0 0-1,1 2 1,1 2 29,-2 0 0,0 2 1,-1-1-1,-2 0-74,29-24 1,-10 0 92,-14 1 0,-7-1 79,-11 0 1,-4 2-28,-6 3 1,1-3 13,-1 3 1,-6 2 2,-3-2 1,-4 7 14,-1-3 0,-1 4 179,-4 2 0,-11 4 94,-12 1 0,-4 4-353,-11-5 1,-3 2 97,-10-2 1,-8-1-688,-2 6 1,3-5 415,1 5 0,16 2-256,9 7 1,7-2 38,6 2 364,10-2 0,6-1 0,12 4 0,8 2 0</inkml:trace>
  <inkml:trace contextRef="#ctx0" brushRef="#br0">27881 9198 7989,'-14'0'886,"0"0"-706,0 0 0,0 6-63,-1 4 0,6 10-86,-1 9 0,2 6 129,-1 7 1,-2 2-173,6 4 0,-1-4 62,1 3 1,4-4-185,-4-5 1,10-5 33,4-9 1,4-4 20,1-5 1,2-8-62,3-2 1,1-11-21,4-8 0,1-8 71,-6-12 0,5-2 49,-5-7 1,4 1-4,-4-1 0,0 0 15,-4 1 0,-6 4-26,1 0 1,-7 13 31,1 1 23,-2 7 1,-2 10 54,0 7 0,0 19 118,0 14 0,-6 9 91,-4 5 0,4-3-88,1 4 0,4-4-557,1-2 1,3-5 210,6-4 1,2-11-577,13-8 1,0-6 54,4-8 690,-6-6 0,11-15 0,-3-9 0</inkml:trace>
  <inkml:trace contextRef="#ctx0" brushRef="#br0">28393 8857 7755,'-14'6'679,"0"2"-391,0 6 0,-5 0-222,0 1 0,-7 4 63,3 0 0,-3 4-111,3-4 1,-3 0 97,8-5 0,3 1-11,6-1 0,6 0-58,-2 0 0,5 1-138,5-1 0,7-2-25,7-2 1,7 1 43,-3-6 1,9-1-339,1-4 0,5-1 166,-5-4 1,-1 2-162,-9-7 0,3 1-49,-7-5 454,-7 6 0,1-11 0,-5 3 0</inkml:trace>
  <inkml:trace contextRef="#ctx0" brushRef="#br0">28464 8786 7989,'13'8'-141,"-4"6"0,3 2 196,-8 7 0,1 1-89,-5 4 0,5-1 38,-1-3 1,1 1-562,-5-6-14,0 7 0,-1-12 571,-4 0 0,3-6 0,-4-8 0,6 0 0</inkml:trace>
  <inkml:trace contextRef="#ctx0" brushRef="#br0">28578 8800 7989,'14'2'-471,"1"2"0,5-1 677,4 7 1,3-1-20,1 6 1,0-1 66,1 0 0,-1-4-114,1-1 0,-7 0 60,-3 6 1,-3-6-64,-2 1 0,-8-1 3,-6 5 0,-8 5-138,-11 0 0,-9 7-243,-10-3 1,-5 4-69,-4 2 0,4-6 122,1 1 60,5 0 0,9 4 0,-1 0 0</inkml:trace>
  <inkml:trace contextRef="#ctx0" brushRef="#br0">28976 8899 7078,'7'23'30,"-1"5"280,3 0 1,2 9 0,-4 9 25,1 1 0,-5 5-252,1-4 0,-2-1-35,-2-4 0,0-7-19,0-3 1,5-5 7,0-4 1,-1-3-26,-4-7 155,0 0 167,0-6-255,0-2-65,7-18 0,-6-3-106,4-8 1,3-6-223,1 1 1,4-8-322,1-12 0,2-2 263,3-7 0,-3 6 75,3 4 1,-2 4 95,2 5 0,-3 5 170,3 9 0,-3 10 233,-2 9 1,-3 5 219,3 5 0,-9 14-55,4 10 1,-4 15 360,0 3 1,-4 10-254,4 0 0,-3 1-91,-2-10 0,0-1-389,0-4 0,0-4 90,0-6 0,1-7-58,4-17 0,3 2-19,6-6 1,2-10 99,3-14 1,-2-6-126,7-18 0,1-2-69,8-12 1,-7-2-146,2-2 0,-3 7-102,4-3 1,-7 10-249,-3-1 0,-8 10 244,-2 5 0,-5 10-566,0 4 423,-2 9 1,-4 5-329,-2 10 807,2 3 0,-11 13 0,5 1 0</inkml:trace>
  <inkml:trace contextRef="#ctx0" brushRef="#br0">29787 9312 7566,'0'-8'-1131,"-7"-3"1131,-2 6 0,-9 0-128,-1 5 1,-1 5 292,1 0 0,-3 11 31,-7-2 1,6 5 12,-1 0 1,2-3 225,-2 2 0,8-2-180,7-2 0,4 1-16,-4-1-380,6-6 1,3-2 211,9-6 1,4-1-180,1-4 1,5-8-1,0-6 1,5 0-5,-6 5 1,6 0 64,-5 0 0,5 4-25,-5 1 0,0 6 3,-5-2 59,0 3 1,0 4 88,1 3 1,-7 2-20,-4 8 1,3 0 7,-3 4 0,1-3-145,-5 3 0,5-3-356,0-2-38,-1 0-443,3 1 914,-6-8 0,12-13 0,-5-10 0</inkml:trace>
  <inkml:trace contextRef="#ctx0" brushRef="#br0">30014 9269 7938,'8'-6'0,"-2"3"0,-6-7 0,0 5-14,0-4 329,0 6-35,0-4 1,-1 7-185,-4 0 1,2 7-10,-7 2 0,2 10-18,-1 5 0,-4-2 55,4 2 0,1-2-200,-2 2 0,7 1 70,-1-6 0,2 0-295,2-5 0,6-6 60,4-3 1,2-4-51,3-1 1,-1-6 116,0-4 0,5-9 48,0-4 0,2-3 73,-2 3 1,-4-4-54,4 3 1,-3 4 219,-2 1 0,-1 3-106,-4 2 303,4-1 0,-10 8-61,7 2 1,-7 5 38,2 5 0,1 9 11,-1 9 1,-1 0 184,-4 0 0,7-1-562,2 2 0,4 1 23,1-6 54,7 0 0,7-5 0,8 1 0</inkml:trace>
  <inkml:trace contextRef="#ctx0" brushRef="#br0">24498 12439 7995,'-15'0'-951,"7"0"-90,-4 0 1040,10 0 1,-6-1 669,4-4-432,2-3 0,-9-6 47,6 0 0,1 4 22,4 1 478,-7 6-133,6-10-544,-12 11 0,5-4 15,-6 6 1,3 6-219,-3 4 1,3 3 148,-8 1 0,3 6-131,2 4 0,-1 3-6,1 1 0,1 2 100,4 3 0,-2 5 266,6 10 1,0 4-9,5 9 1,0-7 31,0 3 1,7-11-268,2-4 0,4-7-129,1-11 1,7-5-27,2-10 1,4-5 160,2-14 1,4-7-319,0-17 0,5-3 117,-5-11 0,0-1-334,-4-3 0,-1-3 47,1 3 0,-7 1 34,-3-1 1,-5 11 90,-5-2 1,-2 10-44,-7 0 600,0 9-225,0 10 0,-7 17 442,-2 16 1,-2 6-245,1 18 1,4-2 364,6 11 0,0-1-321,0 1 1,2 3-219,2-3 0,4-7 113,6-3 1,7-15-365,3-3 0,-2-13-534,1-6 1,0-7 390,0-7 1,4-9 355,-3-15 0,3-10 0,1-7 0</inkml:trace>
  <inkml:trace contextRef="#ctx0" brushRef="#br0">25095 12141 7995,'-14'0'426,"-1"0"0,-4 1-168,0 4 0,-4 3-352,4 6 0,-7 7 41,3 2 1,2 4 128,2 2 1,3-1 175,2 1 0,2-1-62,2 1 1,4-3-192,6-2 0,6 1 106,4-6 0,4-1-200,5-9 0,3-3-135,6-6 1,2 0-277,4 0 1,-4-11-142,3-3 0,-3-5 45,-2 0 602,-6 3 0,-1-10 0,-7 4 0</inkml:trace>
  <inkml:trace contextRef="#ctx0" brushRef="#br0">25066 12240 7995,'24'-4'0,"0"-1"0,-5 0 0,4 5 0,-4 0-521,5 0 214,0 0 359,-2 0 0,3 0 429,-6 0 0,0 0-239,-5 0 0,-6 2-184,-3 2 1,-4 4-187,-1 7 1,-1 0 117,-4 4 1,-7-1-91,-7 5 1,-2 1 122,2 5 1,3-1-139,-3 0 0,5 1 96,5-1 0,2-6 228,7-3-371,0-3 0,8-8 94,6-3 0,2-10-143,8-4 1,0-10 71,4-5 1,-1-3-568,-3-1 706,2-1 0,-10-6 0,5-1 0</inkml:trace>
  <inkml:trace contextRef="#ctx0" brushRef="#br0">25436 12183 7718,'14'-14'-105,"0"0"782,1 6-231,-1 2-252,0 6 0,-1 8-26,-4 6 0,-2 2 2,-7 7 0,4 0-67,1 0 0,0 3-121,-5-8 1,0 1 4,0-4 1,0-6 142,0 1-871,6-7 567,2 3 1,6-6-306,0 0 0,1-2 71,-1-2 0,5 2-66,0-3 1,0 4 473,-5 1 0,6 6 0,3 2 0</inkml:trace>
  <inkml:trace contextRef="#ctx0" brushRef="#br0">25976 12525 8857,'14'-5'-831,"1"0"1,-1-1 725,0 1 1,0 2-181,1-7-264,-1 7 246,0-3 250,-6 6 1,-2 2 52,-6 2 0,-12 4 0,-4 6 0</inkml:trace>
  <inkml:trace contextRef="#ctx0" brushRef="#br0">25820 12766 8239,'14'0'1043,"2"-6"-817,3-3 1,5 1-134,9-2 1,-3-1-1318,3-8 1224,3 3 0,-6-10 0,5 3 0</inkml:trace>
  <inkml:trace contextRef="#ctx0" brushRef="#br0">27697 12070 7864,'-8'0'-60,"1"3"99,7 6 1,0 9 486,0 15 1,0 5-124,0 9 0,0 4-298,0 6 0,0 0 65,0-1 1,0-10-38,0-3 0,2-7-308,3-3 0,-2-6 174,6-13 0,-4-1-445,5-3 340,-1-4 1,5-19-9,0-6 0,-4-6-139,-1-3 0,1-7-98,4-3 1,-1-3 93,-4-2 0,2 5 10,-6 0 0,0 2-17,-5-2 1,5 8 78,-1 6 0,1 12 575,-5-2-330,0 9 0,6 11 366,4 13 1,-2 8-126,1 6 1,-4 2 25,4 3 0,-1 1-34,2-6 1,2 1 106,-2-6 1,3-6-303,1-3 0,0-9 121,0-6 0,0-2-148,1-2 1,0-6 73,4-4 0,-1-9-196,5-5 1,-4-7-80,5-2 0,-5-8-38,5-2 0,-8 0-118,-2-4 1,-2 4-337,-7 5 0,0 5-296,-5 9 0,-2 4 918,-2 6 0,-4 6 0,-7 2 0</inkml:trace>
  <inkml:trace contextRef="#ctx0" brushRef="#br0">28336 12354 7864,'-19'14'-88,"0"0"0,-4 2 92,4 3 1,-5-1 335,5 5 0,-3 1-58,8 4 1,-4-4-212,9 0 0,3-7-34,1 2-206,3-9 1,4 1 122,3-7 0,-2 0-97,6-9 1,2-3-46,8-6 0,-3-5 71,3 0 0,2 0-82,-2 5 0,4-1 33,-4 1 0,0 2-81,-5 2 1,-4-1-11,-1 6 285,-5 1 5,8 4 0,-10 6 230,2 3 1,-2 4 349,-2 1-436,0 0 0,0 1-71,0-1 0,2-5 79,2 1-827,-2-7 379,11 3 263,-6-6 0,8 0 0,-1 0 0</inkml:trace>
  <inkml:trace contextRef="#ctx0" brushRef="#br0">28535 12397 7864,'0'-14'0,"0"-1"108,0 1 32,0 6 0,-1 2-152,-4 6 65,4 0 1,-7 1-83,3 4 1,2 8 186,-7 6 1,7 4 154,-2-4 0,-1 5-200,1-5 0,1 5-41,4-5 0,0-5-72,0-5 0,1-5 81,4 0 0,-2-2-208,7-2 1,-6 0 3,6 0-39,-1-6 1,5-1-74,1-2 0,-1 2-53,0 7 0,0 0-50,1 0 0,-3 2-493,-2 3 831,2 3 0,-4 12 0,6 2 0</inkml:trace>
  <inkml:trace contextRef="#ctx0" brushRef="#br0">29076 12027 7843,'-2'-22'51,"-3"3"18,-2 3 1,-3 4-1,-1 1-78,-5 1 1,0 7 72,-7-2 1,4 4-9,-5 1 0,-1 6 61,-8 3 0,1 10 10,-6 5 1,6 3 0,-1 1 1,5 7 9,4 3 1,4 3-105,5 2 1,6-5 49,-1 0 0,7-7-165,-1 2 1,4-7 66,4-3 1,1-10-85,9 1 0,-1-9-71,11 0 0,-5-5-63,4-5 0,6-9 39,4-10 1,2-3-75,-2-1 0,-3-6 10,3 1 0,-5 0 93,-4 5 1,1 6 164,-6 3 1,-4 4-82,-6 6 1,-4 3 172,4 6 1,-6 12 78,2 7 0,-3 11 213,-2 3 0,0 12-186,0-3 0,0-1 70,0-3 1,1-6-624,4 1 1,-2-5 190,7-4 0,-1-5-412,5-9 1,1-4 51,-1-6 523,6-13 0,2-9 0,7-14 0</inkml:trace>
  <inkml:trace contextRef="#ctx0" brushRef="#br0">29417 11657 7922,'-14'2'-285,"0"3"1,-1 3 30,1 6 1,-5 5 287,0 0 0,-6 5-4,1-6 1,2 6 18,-2-5 0,7 0 62,-2-5 168,3 0 0,7 1-147,-1-1 0,7 0 30,-2 0 0,9-4-108,0-1 0,7-1-8,-1 2 0,7 1-71,2-7 1,6 6 88,-1-5 1,3-1-336,1-4 1,-1-1-11,-3-4 1,1-1-51,-6-4 1,0-2-9,-5 2 339,1 4 0,-7-13 0,-2 3 0</inkml:trace>
  <inkml:trace contextRef="#ctx0" brushRef="#br0">29502 11530 7922,'14'0'0,"-4"0"357,-1 0 0,-5 11-36,0 3 0,-2 9-223,-2 1 0,0 3 71,0 1 1,0 1 27,0-1 1,0 1-488,0-1 0,0-6 227,0-3 0,-2-5-1229,-2-4 324,2 3-44,-4-12 1012,6-1 0,0-8 0,0-6 0</inkml:trace>
  <inkml:trace contextRef="#ctx0" brushRef="#br0">29602 11572 7922,'14'6'0,"0"-2"9,0 5 0,1 1 21,-1 4 0,0 0 224,0 0 1,-4 0-100,-1 1 1,-4-6 270,4 1-276,-5-1 0,2 5 57,-6 1 0,0-1-79,0 0 1,-6 0-455,-4 0 1,-7-1 87,-2-3 1,0 2-84,5-2 0,1 2 321,4 2 0,-4 1 0,5-1 0</inkml:trace>
  <inkml:trace contextRef="#ctx0" brushRef="#br0">29915 12098 7922,'-15'0'0,"6"0"240,-1 0 146,7-6 1,-3 3-196,6-7 0,8 7 41,6-2 1,7 4-131,7 1 1,5 0 72,0 0 1,7 0 8,-2 0 0,1-2-163,-1-3 0,2 4-301,-7-4 0,-2 2-34,-7-2 0,1 4-854,-6-4-271,-6 3 1022,-7 2 0,-7 0 417,-4 0 0,-9 7 0,-8 1 0</inkml:trace>
  <inkml:trace contextRef="#ctx0" brushRef="#br0">30128 11842 7922,'14'3'359,"0"7"0,-6 1-113,-3 13 0,-4 6 272,-1 8 0,0 3-388,0 1 0,-6 7-365,-3 3 0,-4-1-624,-1 1 0,1-11 109,4 2 750,-4-4 0,5-2 0,-6-3 0</inkml:trace>
  <inkml:trace contextRef="#ctx0" brushRef="#br0">30711 11800 7942,'-5'-15'-151,"0"1"1,-4 0-189,4 0 1,-1 1 708,1 4-220,3 2 1,-4 14 123,6 2 0,-5 16-21,1 9 0,-6 7 90,5 6 1,-1 5-215,1 10 0,2-2 15,-6 6 1,6-7-20,-2-3 0,2-2-107,-2-11 1,3-1-194,-2-13 1,2-4-7,2-11 46,6 1 0,-2-8-20,5-2 1,-4-11 87,4-8 0,1-7-35,4-7 0,2-7-132,3-3 0,1-8-21,4-1 0,-2-7-193,-3 2 0,-3 3 106,3 2 0,-5 9 163,-5 5 0,4 3 282,-3 1 1,-4 12-5,-1 3 0,-2 9 225,1 0 1,-2 15-137,3 4 0,-2 11 101,2 3 1,-4 6 172,4 4 0,-3 7-161,-2-2 1,0-2-64,0-3 1,4-8 140,1-2-212,0 1-16,1-13 0,-3-2-20,7-9 0,-5-12-42,4-7 0,-4-3-93,4-12 1,-4 4-30,4-8 1,1-2-201,4 2 0,-1-2-331,-4 2 1,2 3 253,-6-3 1,5 4-450,-6 6 1,1-3 292,-5 7 1,2 2-73,2 8 538,-2 2 0,4 7 0,-6 0 0</inkml:trace>
  <inkml:trace contextRef="#ctx0" brushRef="#br0">31294 12169 7894,'-16'0'0,"-3"0"0,3 0-187,-3 0 0,-3 2-329,-2 3 1,2 2 395,-1 8 1,5-1 384,-1 0 0,3 5 101,2 0 1,5-5-172,-1-4 0,7-1-144,-2 5 0,4-4-23,1-1 1,1-4-60,4 5 1,-2-7 196,7 1-125,-1 4 1,5-6-62,1 3 1,-1 1-62,0-1-13,0 0 0,1-5 50,-1 0 1,0 0-28,0 0 59,0 0-11,1 0-43,-1 0 7,-6 0-42,-2 0 0,-6-2-137,0-3 1,0 2-45,0-6 1,0 4 281,0-5 0,0-5 0,0-8 0</inkml:trace>
  <inkml:trace contextRef="#ctx0" brushRef="#br0">31251 12141 7894,'5'14'-65,"0"0"0,4 0 65,-4 1 0,6-1 2,-2 0 0,4 2 109,1 3 1,0-3 193,1 3 1,-1-4-200,0 0 0,0-3-36,0-2 0,1 1-111,-1-6 186,0 6-401,0-3 133,-6 6-645,5-6 323,-12-2-418,6-6 863,-7 0 0,-7 0 0,0 0 0</inkml:trace>
  <inkml:trace contextRef="#ctx0" brushRef="#br0">31450 12169 7894,'0'-8'971,"0"2"-799,-6 25 1,-2-2-174,-6 17 1,-7 0 78,-3-1 0,-4 2-476,-5-2 1,3-3 1,-3 4 0,4-6 396,5-4 0,4 3 0,6-5 0</inkml:trace>
  <inkml:trace contextRef="#ctx0" brushRef="#br0">31166 12212 7874,'-8'0'-29,"2"1"144,6 4-66,0-3 1,0 6-229,0-4 0,0 0 182,0 5-87,0-6 0,-2 10 235,-3-4-96,4 4 1,-6-4 81,7 1 1,0 4 101,0 5 0,0 2-22,0-2 0,0-2-44,0 7 1,0-7-455,0 2 1,5 2 21,0-3 0,6-3 259,-2-6 0,10-6 0,3 4 0</inkml:trace>
  <inkml:trace contextRef="#ctx0" brushRef="#br0">31862 11785 7938,'0'-9'0,"0"-1"0,-4 1-298,-1-5 0,-1 1 147,1 4 0,-3-4 70,-6 4 0,0 2 60,-1 2 0,1-1 57,0 1 0,-5 1 40,0 4 1,-5 0 129,5 0 0,-4 6-95,4 3 1,-5 6-63,5 4 0,-5-2 69,5 7 0,0-1-33,5 6 1,2 4 172,2 0 1,4 5-50,6-5 1,0 7-82,0-2 0,1-4-101,4 0 1,8-6-162,6-4 0,1-5 142,-1-10 0,2-3-53,2-6 1,4-1-88,-3-4 0,8-7 70,1-7 0,1-7-108,0 3 0,-4-4 63,3-2 0,-9 2-120,-6 4 0,-2-3 78,-2 8 1,-6-1 28,-3 4 1,-3 1-55,-2 0 0,-5 0 59,0-1 0,-6 3 82,2 2 0,1 2-207,-2 4 302,1 2-336,1-4 274,-5 6 0,12 0 0,-6 0 0</inkml:trace>
  <inkml:trace contextRef="#ctx0" brushRef="#br0">31706 11942 8103,'-14'0'-41,"-2"0"-459,-3 0 0,5-7 283,0-2 0,-1-4 287,6-1 1,3-6-58,1-4 1,3-5 16,2-4 0,5-1-44,0-4 1,11 3 2,-2 6 0,3 4 441,-3 6-258,7 0 1,-4 18-44,7-4 0,-7 14 107,2 6 0,-8 10-252,-1 3 1,-7 2 102,2 8 0,-10-5 29,-4 5 1,-10-6-16,-5 1 1,-3-1-119,-1 1 1,-1-8-7,1 4 1,-1-6-6,1 1 1,6-8-110,3-7 1,3-6-207,2 2 0,6-5-345,3-5 0,4-7 166,1-7 522,0-6 0,6 2 0,2-5 0</inkml:trace>
  <inkml:trace contextRef="#ctx0" brushRef="#br0">32090 11714 7987,'20'-8'0,"-4"2"151,3 6 1,-9 6 18,-6 4 0,3 7 160,-3 2 1,6 7-195,-5-3 1,4 4-31,-4 1 0,6 1-78,-2-1 0,4 1 65,1-1 1,0 5 80,1 1 1,4 3-71,0-3 1,4 5-171,-4-1 1,7-2-163,-3 2 0,-1-6-319,2 1 0,-3-9 129,-2-5 0,0-3-693,-10-2 1111,-3-6 0,7 4 0,-5-4 0</inkml:trace>
  <inkml:trace contextRef="#ctx0" brushRef="#br0">32360 11842 8158,'-22'8'34,"1"5"-96,7-4 0,0 9-144,0 1 0,-2 6 206,-3-1 1,3-2-77,-3 1 1,-3 3 205,-2 7 0,-2-3-93,-3 3 0,1-3 158,-1-2 1,1 1-164,-1-1 1,7-6-149,3-3 0,5-3 135,5-2-19,2-6 0,7-1 0,0-7 0</inkml:trace>
  <inkml:trace contextRef="#ctx0" brushRef="#br0">32829 11544 7998,'-14'0'0,"0"-2"-429,0-3 0,-1 4 223,1-4 0,-5 5 299,0 5 0,-6-2-58,1 6 0,-3 1 247,-1 4 1,1 0-66,3 1 0,-1 0 33,6 4 0,0-3-52,5 3 0,6 2 173,3-2 0,4 1-338,1-1 0,6-3 96,4 3 0,7-3-408,2-2 0,6-5-15,-1 1 0,3-7-142,1 2 0,-4-4 190,0-1 1,-7 0-96,2 0 1,-3-1-139,-2-4 479,-6 3 0,-2-10 0,-6 4 0</inkml:trace>
  <inkml:trace contextRef="#ctx0" brushRef="#br0">32644 11686 7998,'15'-8'391,"-1"-3"-274,0 6 0,2-4 100,3 4 1,3 0-95,6 5 0,1 0-308,-1 0 1,5-4-220,1-1 1,5-5-294,-1 6 0,-5-8 402,-4 3 1,-7 1 294,-8-1 0,-6 4 0,-3-5 0,-10 7 0,-3-3 0</inkml:trace>
  <inkml:trace contextRef="#ctx0" brushRef="#br0">32872 11430 8599,'0'14'481,"0"2"-437,0 3 1,-5 5 116,0 9 0,-4 3-148,4 7 1,-4-7-104,4-3 0,-5 0-292,6-4 1,-1 1-84,5-11-153,0 0-532,0-5 1150,0-6 0,6-2 0,-4-18 0,4-4 0</inkml:trace>
  <inkml:trace contextRef="#ctx0" brushRef="#br0">32971 11458 7998,'15'13'157,"-1"-3"1,-5 7 316,1-3 1,-7 10-306,2 0 0,-4 4-248,-1 5 0,-6-3-68,-4 3 0,-4 2-386,-5-2 1,-1 0 24,-4-4 1,-1-7 507,6-3 0,-6 3 0,2 0 0</inkml:trace>
  <inkml:trace contextRef="#ctx0" brushRef="#br0">32801 12127 7998,'-21'0'0,"10"0"0,-3 0 762,3 0-409,3-7 0,2 4-218,6-6 1,8 4-37,6-5 0,3 6-212,12-6 0,-3 1 179,12-5 1,0 4-112,5 1 0,1-1-255,4-4 0,-9 6 170,4 3 1,-10-1-560,0 1 1,-9-4 76,-5 4 612,-10 0 0,-2 5 0,-7 0 0</inkml:trace>
  <inkml:trace contextRef="#ctx0" brushRef="#br0">32943 11970 8388,'0'14'348,"2"5"-174,2 0 0,-2 8 39,3 2 1,-4 1-111,-1 8 0,0-5-459,0 5 1,0-8 256,0-2 1,0-1-444,0-8 1,-5 0-255,1-5-30,-1-6 826,5-2 0,-6-6 0,-2 0 0</inkml:trace>
  <inkml:trace contextRef="#ctx0" brushRef="#br0">33270 11473 7998,'8'6'328,"-2"8"-274,-6 10 1,0 9 25,0 5 0,0 9-124,0 5 1,0 2-21,0-2 0,0 0 1,0-9 1,0 1-120,0-11 1,0 1 206,0-6 1,0-4 124,0-1 0,0-10-121,0 1-44,0-9 1,0 0-238,0-10 1,0 0 83,0-9 1,0 3-74,0-8 1,0-1-8,0 1 0,5 0 69,0 4 1,6 3 182,-2 2 1,4 4 277,1 6 1,0 0 229,0 0 0,1 6-240,-1 4 1,0 4 258,0 5 1,-1 2-143,-4 2 1,-2 4-31,-7-3 1,-3 3-91,-7 1 1,-1 0-243,-13 1 0,-7-1-150,-12 1 0,-14-2-316,-14-4 0,32-12 1,-1-3 203,-5-3 1,0 0 0,2 1-1,-1 0 1,-2-2 0,1 0 0</inkml:trace>
  <inkml:trace contextRef="#ctx0" brushRef="#br0">27782 11359 8080,'-57'6'-130,"0"4"1,5 10-319,0 9 0,6 12-60,-1 11 0,2 9 392,3 6 1,20-29-1,1 1 116,-1 4 0,2 0 0,0-1 1,2 1 148,-2 2 1,2 0 0,4 0 0,2 0 70,0 2 0,1 1 0,2-2 1,2 1-98,1 2 0,2 1 0,4 0 0,4-2 22,3-2 1,5-2 0,1 0 0,5-2-118,6-1 0,4-2 0,7 1 0,5-2-30,7 1 0,5-3 1,8-2-1,3-6-1458,7-4 0,2-5 1460,7-3 0,0-2 0,0-1 0,0-3 0,-22-4 0,0-2 0</inkml:trace>
  <inkml:trace contextRef="#ctx0" brushRef="#br0">33170 11245 7923,'19'2'-16,"0"3"1,11-1-160,-1 10 1,7-1 0,-1 12 104,1 5 1,2 7-27,5 10 1,-7 5-294,-3 10 1,-4 3 392,-6 6 0,-8 0 310,-11 0 0,-12 2 47,-10 2 1,3-32-1,-2 0-233,-7 4 0,-4 0 1,-4 5-1,-3-1-331,-5 2 0,-5-2 0,7-14 0,-3 0 0,-1-2 187,-4 1 1,-2-2-1,-1 1 1,-6 4-1,-3 0 1,-1 1 15,-3 1 0,-2 0 0,1 0 0,-3 2 0,0 1 0,-1-1 0</inkml:trace>
  <inkml:trace contextRef="#ctx0" brushRef="#br0">29801 8402 8179,'-14'-29'0,"-2"6"-458,-3-1 1,-3 0 207,-7-4 1,-5 1 417,-4 3 0,-11-1-48,-8 6 1,-6-8-451,-8-1 1,4-1 336,1-4 1,9 2-12,-5-2 1,1 3 48,-10-4 1,30 19 0,-2 2-11,-2 0 0,0 2 0,-2 1 0,1 1 15,1 4 0,0 1 1,-6 0-1,-1 3-207,2 2 0,0 3 0,-6 2 1,-1 4 214,-3 2 1,1 4 0,1 4 0,1 4-320,-1 6 0,2 2 1,4-1-1,0 3 360,-3 3 0,1 1 0,1-1 0,0-1-83,3-1 1,0 1 0,3 2 0,1 2-50,7-1 0,2 2 0,0 6 0,2 2 45,5 3 1,3 1 0,-1-4-1,2 1-264,4 0 0,2 0 0,-1-1 1,0 0 197,2 3 1,1 0 0,3-1-1,3 1 34,3 2 0,3 1 0,2-5 0,2 1 99,3-1 0,3-1 0,3 1 0,3 0-58,5-2 0,3-1 0,2-1 0,3-1 46,4 1 1,3-2-1,1-1 1,3-2-56,0-2 0,3-2 0,12 1 1,5-4 11,6-4 1,3-3-1,4 1 1,2-2-134,1-4 1,2-1-1,-19-7 1,2-1-1,-1 1 134,1-1 0,0 0 1,1-1-1,3-2 0,1 0 1,0-2-186,-2-1 1,1 0 0,-1-2 0,2-1-1,1-1 1,0-1 174,2 1 1,0-2 0,0 0-1,1-2 1,-1 0 0,0-2 15,-3 1 0,0-1 1,0-1-1,0-3 1,0-1-1,-1-1 22,-2 1 1,0-1 0,-1-2 0,2-2 0,-1-2 0,-1 0 146,21-5 0,-2-2 1,-4-6-1,-2-1-92,-8 1 1,-3-1-1,-5-3 1,-2-3-18,-9 3 0,-4-2 0,-1-2 0,-2-2 20,-4 0 0,-1 0 0,-4 0 0,-1 0-26,-3 3 1,-2-1 0,-2-2-1,-2-1-273,-5-1 0,-4-1 1,-2-1-1,-5-1 110,-5-2 0,-4 0 0,-6-2 0,-5 1-143,-5-4 0,-2 0 0,0 4 0,-1 1-17,-2 1 0,-2 2 1,3 5-1,-2 3-132,1 4 1,-1 3 0,-29-15 568,-7 13 1,-5 18-303,31 13 1,1 6 0,-2 3 0,2 6 7,-1 7 1,1 4-1,4 1 1,1 2 94,4-1 0,1 2 0,0 2 0,1 1 0,0 1 0,1-1 0,0 4 0,-1 0 0</inkml:trace>
  <inkml:trace contextRef="#ctx0" brushRef="#br0">29659 11387 8068,'-7'-14'0,"6"0"-74,-4 0 1,-1-1 186,1 1 0,-6 0-41,1 0 0,3 4 1,-3 1 0,-1 6-89,-8-2 1,-3 2 15,-7-2 1,-4 4-171,0-4 0,-8-2 62,-2 3 1,1-3 136,-6 3 1,6-3-25,4-2 0,-3-4-13,3 4 0,-5-2 173,-4 1 0,-1-1-96,-9 6 0,2 1 123,-11 4 0,6 0-164,-2 0 1,2 1-146,-1 4 1,-4 4-13,-6 10 1,-7 4-106,38-9 1,0 0 0,-1 0 0,0-1 189,0-1 1,1 0-1,1 1 1,1 2 17,-33 13 1,33-14 0,0 1-56,0 1 0,0 1 0,-3 1 0,0 0 86,0 1 0,1 0 1,0 1-1,0 1-2,1 0 0,2 1 1,-1 0-1,2 0-4,-26 26 0,30-24 0,1 2-70,0 2 0,0 1 1,1 2-1,0 0 121,-3-1 0,0 1 0,0 3 1,-1 0-38,-1-1 0,-1 0 0,4 5 1,1 2 117,1 2 0,3 1 0,4-1 0,2 1-28,3 2 0,3 0 1,2 1-1,2 0-158,1-1 0,1 0 0,4 1 0,1 0 90,1-1 1,1 0 0,1-2-1,2-1 15,1 1 1,1-1 0,8 37 20,12-8 1,9 1-36,-10-36 0,3-1 0,3-2 0,1 0-25,4 1 1,1-2 0,2-1 0,2-2 23,0 3 0,0-2 1,-3-3-1,1-2 27,-3-1 1,0-1-1,34 20-21,4-5 0,-30-22 0,1-4-23,3-1 1,0-3 0,5 0 0,0-1 13,0-2 1,-1-1 0,1-1 0,-2-1-8,-3-3 0,0-3 1,8-2-1,0-4-7,6-3 1,1-2-1,-2-2 1,-1-2-158,-2-4 1,-1-2 0,2-4 0,-1-3 173,-5-3 0,-1-2 0,5-2 0,1-2-142,0 1 0,-1-1 0,0 0 0,0 0 219,-4 1 1,-1 0 0,0-2 0,-3 0-45,-8 2 1,0-1 0,5-3 0,1-2-11,-2-1 1,1 0-1,-2 3 1,0 1-104,-2 0 1,-2 0 0,-4 3 0,-1-2-3,-3 0 1,-1-1 0,-3-2-1,-1-2 41,-5 0 1,-1 0 0,-1 1-1,-2 0 10,-5 1 0,-1 0 1,1 4-1,-3 0 3,-3 0 1,-3 1 0,2-34-53,-7-2 0,-12 5 12,-13 5 0,-7 7-64,-11 7 0,-13 13-22,23 19 0,-2 2 0,-1 4 0,-1 2-41,-6 2 0,-1 1 0,7 4 0,0 1-149,1 1 1,0 1 0,-5 5 0,0 2 47,0 4 1,0 1 260,-11 3 0,-1 3 0,8 5 0,0 2 0,-7 0 0,-1 1 0,1 1 0,1 1 0</inkml:trace>
  <inkml:trace contextRef="#ctx0" brushRef="#br0">23943 13363 8444,'21'0'130,"1"5"-283,6 0 0,7 6-277,3-2 0,0-1 642,4 2-78,-2-7 1,9 3-126,-6-6 1,4-6-51,0-3 0,1-4-8,-6-1 1,-5 6 17,-4 3 1,-8 3 153,-1 2 0,-11 4 77,1 5 1,-5 2 193,1 13 0,2-5-158,-2 4 1,4-4 55,5 5 0,-2-8-236,7-2 0,0-1-106,4-8 1,2-1-36,3-4 1,5-8 136,10-6 1,4-6-209,9-9 0,4 1-260,6-1 0,-6 4 519,-3 6 0,-10 2-29,-5 12 0,-3 0 165,-1 5 1,-5 8-97,0 6 1,5 1 4,4 4 0,7-5-289,-2-5 1,1-1 153,0-3 0,2-4-1253,-3 4 1240,3-10 0,-1-1 0,-3-7 0,-4-1 0,0-3 0</inkml:trace>
  <inkml:trace contextRef="#ctx0" brushRef="#br0">11872 924 7847,'-6'-20'177,"0"4"140,-4-3 1,-1 3-24,6 2-57,1 0 1,5 4 177,4 1 0,-2 5-82,7 0 1,4 10-80,5 8 0,1 8-82,-1 12 0,-3 7-1,3 6 1,-3 7-12,-2-2 0,-5 2-145,1-2 0,-2 1-17,1-5 0,2 4 105,-6-5 0,6 7-230,-1-2 0,-4-5 61,-1-4 1,1-7-111,-1-7 40,6-7 0,-8-3-38,6-10 0,-1-10 44,2-13 1,2-15-125,-2-13 0,-2-9 7,1-11 1,-1-2-170,2-7 0,2-1 192,-2 1 0,1 11 76,-2 4 1,2 5-32,-6 4 1,5 5 327,-6 14 0,3 11 1086,-3 2-1039,-2 11 1,9 7 8,-6 16 1,6 9-26,-2 15 1,-1 1-63,2 4 1,1 8 180,8 11 1,-2-2 0,7 1 0,-5-6-255,4 1 1,1-4 28,5-5 1,-6-9 13,1-10 0,-2-11 28,2-7 0,1-7-12,-6-8 0,5-8 97,-5-7 0,0-11-104,-5-12 0,0-16-112,0-8 0,1-6-112,-1-3 0,-2 0-70,-2 0 1,1-5-185,-6 1 0,1-1 121,-1 5 1,-4 12 120,4 7 0,-5 3-71,-5 6 1,2 6-729,-6 13 234,-1 3-88,-4 13 0,1 15 886,4 12 0,-4 6 1,5 3-1</inkml:trace>
  <inkml:trace contextRef="#ctx0" brushRef="#br0">13536 540 9044,'1'14'-399,"4"1"0,-3 5 845,2 4-204,-2-4 0,3 7-413,-1-3 0,1 1-134,-5-1-121,0 3 0,0-11-148,0 3-5,0-10 579,6-3 0,-4-12 0,4-2 0</inkml:trace>
  <inkml:trace contextRef="#ctx0" brushRef="#br0">13735 498 8090,'12'19'351,"-2"-1"0,1 3-184,-6-2 0,4-3-299,-4 3 1,6 1-1240,-2-1 1013,4-6 0,1-7-291,1-6 649,-1 0 0,6-19 0,2-4 0</inkml:trace>
  <inkml:trace contextRef="#ctx0" brushRef="#br0">13976 412 8054,'8'7'-416,"-1"2"355,-7 10 0,0 3 403,0 7 0,-7 5-69,-2 4 1,-2 2-193,1-2 1,-2 1 60,2-6 1,-2 5-429,-3-5 0,1 1-44,0-6 1,-2-7-195,-3-7 0,2-2 524,-7-7 0,0 0 0,-4-5 0</inkml:trace>
  <inkml:trace contextRef="#ctx0" brushRef="#br0">13422 796 7845,'0'35'-500,"0"1"789,0 7 1,0 1 16,0 3 1,5-2 34,-1 2 0,8 2-84,-3-2 1,-1 1-492,1-6 1,-4-5 169,5-4 0,-3-5-185,3-4 0,3-5 89,-4-9 0,4-4 68,1-6 0,2-13-85,3-6 0,-3-9 55,2-10 1,3-2-143,-2-12 0,6-3 94,-1-2 1,3-3 199,1 8 0,-4 3-80,0 2 0,-1 4 497,6 5 0,-7 10-150,-3 9 1,-3 4 25,-2 6 0,-5 4-101,1 10 0,-7 9-66,2 10 1,-5 9-413,-5 5 1,-3 3 168,-6 2 0,-5-2-260,0-3 1,-6 1 134,1-6 0,2 1 17,-2-6 1,0-6 58,-4-3 1,6-5 40,3-4 1,3-4 281,2-6-161,6 0 1,2-2 125,6-2 1,8 1-23,6-7 0,2 7 8,7-2 1,1 4-48,4 1 1,-5 0-75,-4 0 1,1 0-64,-1 0 0,-5 1-197,-4 4 1,-2-2 34,1 7 1,-3-1 113,-6 5 1,0-4 73,0-1 1,0 1-54,0 4 0,0 0 170,0 0 1,0-4-97,0-1 1,0 6 151,0 3 1,0 6 65,0-5 0,0 6 158,0-1 1,0 8-178,0 1 0,0 0-70,0-5 1,0-1-265,0-3 1,-1 1 67,-4-6-103,3 0 0,-9-9-76,7-1 47,-7-6 1,3 2-73,-6-10 0,-1-3-97,1-6 1,0 5 104,0-1 0,1-1 130,4-8 1,-4 2 131,3-7 0,4 0 0,0-17 0,6-3 0</inkml:trace>
  <inkml:trace contextRef="#ctx0" brushRef="#br0">14033 995 7991,'43'-33'-167,"0"0"0,-7 0 146,-3 4 1,2 6 589,-2-1 0,-4 6-170,-6-1 1,-4 5-173,5 5 47,-7-4-259,-3 12 1,-1-10-197,-3 6 0,-3 2-26,3 7 0,-7 6 153,2 9 1,-4 16-18,-1 12 1,0 8 69,0 7 0,0-4-49,0 4 1,0 6-254,0-2 0,0 7 401,0-7 1,0-3-128,0-1 0,0-5 6,0-5 1,-4-8-194,-1-6 1,-1-13 73,1-1 1,2-7-62,-7-2 0,1-7 83,-5-4 0,-5-8-434,0-6 0,-7-4 526,3-5 1,-4-3 27,-2-7 0,-2-5-18,2-4 1,-1-8 17,11-2 0,0-4 71,5 5 0,6 1-47,4 8 1,2 5 158,2 9 1,5 4 10,-1 6 1,9 6 386,1 3 0,1 3-212,4 2 0,-4 0-29,0 0 1,-3 8-171,-2 7 0,1-1-192,-7 5 0,1 1 133,-5-1 0,0 5 55,0-5 1,-1 5 17,-4-6 0,3 6-74,-2-5 1,2 2-2,2-2-4,0-4 1,6 4-336,4-9 0,2-4-150,3-6 0,4-6-209,0-4 1,6-10-436,-1-9 1024,2-5 0,3-9 0,-1 0 0</inkml:trace>
  <inkml:trace contextRef="#ctx0" brushRef="#br0">14559 924 7940,'5'10'0,"0"-1"495,6-6 1,-3 3-78,6-6 1,-4-4-422,-1-1 0,0-6-152,6 1 0,-3 3-484,-2-3-785,2 7 1424,-10-3 0,4 6 0,-6 0 0</inkml:trace>
  <inkml:trace contextRef="#ctx0" brushRef="#br0">14602 1137 7940,'8'26'0,"-3"2"0,-2-3 637,2 8 1,-4 2-154,4-2 0,-4 7-425,-1-2 0,2-3 23,3-2 1,-4-5-1329,4-4 436,-3 3 115,-2-12 144,0 0 1,0-12 237,0-13 0,0-5 313,0-14 0,0 1 0,0-1 0,-2-4 0,-3 0 0,4-5 0,-4 5 0,5 0 0,5 4 0,1 1 0,4-1 0,2 7 0,-2 3 0,7 0 816,2 5 1,2-3-286,-2 7 1,-2 4-126,7 1 0,-7 4-34,2 1 0,0 6-511,-5 3 0,4 6 143,-9 4 1,-3 3-9,-1 6 0,-3 1-177,-2-1 0,-7 7-145,-2 3 1,-4 3-53,-1 1 1,-5 1 130,0 0 1,-5-1-6,5 1 0,-4-7 69,4-2 1,0-11 33,5-4 0,4-9 19,1-6 0,5-10-53,0-8 0,2-10 183,2-14 0,6-12 0,2-15 0</inkml:trace>
  <inkml:trace contextRef="#ctx0" brushRef="#br0">14844 1109 7937,'8'1'0,"-4"4"0,-2 8-210,-2 6 1,-6 11 358,-4-2 0,-2 10 478,-3 0 1,1-2-625,0 2 1,4-6 46,1 1 0,6-9-919,-2-5 438,3-3 80,9-9 0,1-14-34,6-17 385,0-9 0,0-16 0,1-2 0</inkml:trace>
  <inkml:trace contextRef="#ctx0" brushRef="#br0">15029 782 7937,'14'-16'0,"0"3"0,0 15 608,0 3 1,-6 14-167,-3 9 0,-3 10-163,-2 0 0,0-2-176,0 2 1,0-1 72,0 0 1,0 3-67,0-7 1,0-6 357,0-8-986,0-3 452,0-8 0,6-13-442,3-9 0,4-10 225,1 0 0,1-1 62,-1 1 1,-2 4 207,-2 6 1,3 4 166,-4 1 0,4 5-88,1 0 0,-5 4-96,1 4 1,-7 4 187,2 7 1,-4 5-50,-1 4 0,0 3 148,0 1 0,-6 1-65,-4-1 0,-2 2-105,-2 3 0,-1 2-137,1 3 1,-2 3 123,-3-3 1,4 8-235,-4 1 1,1 0 71,-1-4 0,4-8-544,-4-7 0,8-7 258,1-12 0,5-4-359,-4-10 1,6-15 239,-2-13 1,5-9 492,5-5 0,3 3 0,6-11 0,0 4 0</inkml:trace>
  <inkml:trace contextRef="#ctx0" brushRef="#br0">13479 1649 7897,'0'-14'83,"0"0"1,8-7-155,6-3 1,13-10 1061,11-9 1,14 0-424,5-4 1,8 3-1432,-4 1 1,1 7 437,-5 3 162,6 15 1,2-1 0,6 11 0</inkml:trace>
  <inkml:trace contextRef="#ctx0" brushRef="#br0">15555 583 7928,'-15'0'0,"1"6"67,0 4 0,0 4 164,0 5 1,-5 3-98,0 6 1,-5 6-157,5-1 1,0 0 72,5-5 1,6-1-111,3-3 0,4-4 270,1-5-118,6-7 0,10-2-37,12-6 1,5-8 19,5-6 1,3-4-276,-3-10 0,2 3 141,-2-9 0,-4 6-271,-5 4 0,-7-1 39,-3 6 0,-5 5-458,-4 4 450,-4 7 1,-8 10 297,-2 12 0,-9 11 0,-6 3 0,-11 13 0,2 1 0,-9 0 0,4 1 0,-6-9 0,1-1 0,3-11-25,2 1 1,9-13 677,5-1-199,3-9 0,10-1-153,6-8 0,9-6-13,15-9 0,1 2-213,13-7 1,0 0 105,5-4 0,-5-1-392,0 1 1,-7 0 127,2-1 1,-9 6-226,-5-1 0,-3 6 118,-2-1 0,-1 4-51,-4 0 1,-2 6 120,-7 0 52,0 5 0,-7-2 186,-2 6 1,-4 2-48,-1 2 1,0 4 353,-1 6 1,-3 9-182,-1 5 1,-5 2 133,5 8 0,-6 0-128,1 5 1,2-6-200,-2 1 0,2-6 57,-2 1 1,-1-3-137,6-1 0,-5-6-409,5 1 1,0-8 219,5-2 1,5-1-292,-1-9 0,6 1-141,-6-5 298,7 0 1,3-6 144,9-4 1,10-2 236,5-3 1,4 1-163,6 0 1,-3 0 139,7 0 0,-1-1 106,0 1 0,0 0-51,-4 0 0,-3-1 42,3 1 1,-3-5-36,-1 0 1,-3 0-32,-2 5 0,1 2-28,-6 2 1,-4-1-2,-6 6-35,-6 0 0,2 7-4,-10 3 0,-4 4-73,-10 10 0,-3 2 85,-7 2 0,1 9 143,-1-3 0,1 4-94,-1 0 0,1-3 289,0 3 1,1-3-97,3-2 0,4-5 19,5-4 0,6-5 241,-1-5-208,7-2 1,3-9-277,10-3 1,7-4 107,2-10 0,5 1-155,-5-5 1,4 5 44,-4-1 0,0 4-100,-5 0 0,1 7-83,-1 4 75,-6 2 1,-2 4-10,-6 2 0,-1 11 59,-4 8 0,-3 4 49,-6 2 1,-2-1-20,-3 1 0,3-3 87,-3-2 0,8-3-80,2-7 1,5-5 182,0 1-99,-4-7 0,8 3 13,0-6 0,6 0 11,8 0 0,1 0 111,-1 0 0,0 0-268,0 0 0,-1 2 87,-4 3 0,2 3-185,-6 6 1,0 5 119,-5 0 0,-5 4-25,0-4 1,-6 2 1,2-2 1,-4-3-94,-1 3 0,-2-5-209,-3-5 1,3 2-132,-2-6-2,2 0 1,8-16 505,3-4 0,4-15 0,1 0 0</inkml:trace>
  <inkml:trace contextRef="#ctx0" brushRef="#br0">16095 640 7893,'-8'-8'-544,"2"2"0,7 10 902,4 1 1,3 6-197,6-1 1,5 2-173,0 2 1,6-6-227,-1-3 1,3-5 111,1-5 1,1-3-255,-1-6 1,-1-6 111,-3-4 1,1-1 265,-6 1 0,0 2 0,-5 3 0,0 3 0,1-4 0</inkml:trace>
  <inkml:trace contextRef="#ctx0" brushRef="#br0">16365 554 7893,'-28'35'-574,"-1"3"1,-6 3 286,-2 2 0,0-1 870,-1 1 0,4-2-112,0-3 0,3-5-191,12-9 0,1-4 38,9-5-146,3-7 1,14-5-254,6-13 1,13-1 84,11-12 0,4-6-123,6-4 1,-9-5 64,4 5 0,-4-2-587,4 2-417,-1 3 703,-5 1 0,-2 9-869,-7 6 1224,-6 0 0,-3 1 0,-9 3 0,-4 4 0</inkml:trace>
  <inkml:trace contextRef="#ctx0" brushRef="#br0">16280 569 7893,'-5'-10'0,"0"1"-1,1 6 0,5 4 162,4 13 1,3 4 251,6 10 1,-5 2-123,1 8 0,-7 8-271,2-3 0,1 1 79,-1-6 0,0 1-66,-5-6 1,0 1-70,0-6 0,0-6-687,0-3-714,0-3 1072,0-8 0,0-4-82,0-8 0,0-4 447,0-6 0,-7-13 0,-1-3 0</inkml:trace>
  <inkml:trace contextRef="#ctx0" brushRef="#br0">16280 796 7893,'-10'11'-513,"1"3"1,-1 15 1114,-4-1 1,0 10-180,0 0 0,-1-2-311,1 2 1,0-6 69,0 1 0,4-4-184,1-6-70,6-2 0,-2-13-187,10-4 0,4-10-247,10-8 1,3-11 272,7-9 1,-1-5-41,1 1 1,-6 3 29,1 2 0,-7 8 67,2 1 0,-3 13 123,-2 2 0,-6 7 53,-3 7 0,-4 11 77,-1 12 1,-1 2-104,-4 8 0,-3 0 396,-6 4 0,1-5-152,4-4 1,-4 2 169,4-2 1,3-5-144,1-4 0,3-7 95,2 2-125,0-9 0,7 1-258,2-6 0,4-1 8,1-4 0,6-4-29,4-1 1,-2-1-289,2 1 1,-2 3 166,2-3 0,1 4-46,-6 1 1,-5 0-55,-4 0 208,-7 6 0,-3 2-37,-10 6 1,-4-4 283,-5-1 1,-3 1-18,-6 4 1,-6 0-125,1 0 1,0 5-16,5 0 0,-6 2-6,1-2 0,0-2 42,5 7 0,-1-8-36,1-2 1,6-1 259,3-9-365,3 1 0,10-19-130,6-10 0,8-15-283,10-14 0,5-8 504,5-5 0,-11 28 0,1 0 0,0-2 0,0 1 0</inkml:trace>
  <inkml:trace contextRef="#ctx0" brushRef="#br0">16422 697 7893,'44'-64'-337,"4"8"0,-4 11 386,3 12 0,-9 9 610,-5 6 1,-9 8-240,-5 5 1,-5 12-63,-4 7 1,-6 8-257,-8 11 1,-6 3 126,-9 7 1,-3 1-339,-6 4 0,-6-2 115,1 6 0,2-8-215,7-1 1,3-9 53,7-10 0,2-8-106,2-7 0,4-9-222,6-5 0,6-6 194,4-17 1,4 0 59,5-6 0,-2-2 97,7 12 0,0-6 195,4 7 1,0 7-124,1 2 1,-1 9 408,1 0 0,-2 4-86,-4 1 1,3 8 59,-7 6 1,-7 6 72,-7 9 1,-4 1-88,-1 3 0,0 8-21,0 6 0,-6 1-47,-3-6 0,-10 3-158,-5 2 0,-3-3 98,-1 4 1,-7-4-628,-3-2 0,-3 1-163,-2 0 0,2-7-460,3-3 1,5-9 1068,9-5 0,-2-3 0,3-2 0</inkml:trace>
  <inkml:trace contextRef="#ctx0" brushRef="#br0">16678 1066 7941,'28'7'0,"2"7"542,3 9 1,-3 3-273,4-3 1,-4 4 832,-2-3 0,2 3-788,3 1 1,-1 1-715,6-1 1,-5 1 277,5-1 23,0 0 0,4 1 0,1-1 1</inkml:trace>
  <inkml:trace contextRef="#ctx0" brushRef="#br0">25791 5957 8417,'0'-15'-1022,"-1"6"902,-4 0 1,4 4 734,-4-5-420,-3 7 0,6-5 438,-2 3-488,-4 4 1,0-5-33,-6 6 0,-1 0 2,1 0 59,0-7 0,-5 6-82,0-4 1,0 3-3,5 2 1,0-1-2,-1-4 0,1 3-16,0-2 1,-5 2-2,0 2 1,0 0 16,5 0 0,-5 0-16,0 0 1,-6 0-116,1 0 0,-3 2 80,-1 2 1,-7 4-69,-3 7 1,-3-6 26,-2 1 0,-4-1-133,-1 5 1,1 5 60,4 0 1,1-5-7,-1-4 1,5-2 52,0 1 1,0-1 22,-4-3 0,-2-4 187,-4 4 0,2-3-116,-6-2 1,2 1 84,-3 4 1,5-2-33,5 7 1,5-1-5,0 5 1,5 7-114,-5 3 1,2 2 14,-2 3 1,-5 4-23,0 0 0,1 7-326,-6-2 0,4 1 217,1-1 0,7 2 93,3-7 0,3 0-101,2-5 1,1 2 104,3 4 1,5-4 3,10 3 0,-4-3 32,3-2 1,4 7 10,1 3 0,2 1 30,-2-1 1,4 6 163,-4-6 0,5 5-205,5-10 1,1 5 5,4-5 0,4 0-34,0-4 0,2-1 6,8 1 1,-1-1-5,6 1 0,5-6 16,4 1 1,5-7-7,4 2 0,-1-3 40,6-2 0,-4 1-14,4-1 1,-6-2 125,1-2 1,4 1-79,1-6 1,11 4 56,8-4 1,0 4-316,5-4 0,-5 0 195,-5-5 0,4 0-18,-4 0 1,7-6-196,-33 1 1,1 0 0,38-9 198,-37 5 1,1-1-1,-1 0 1,0-1-11,33-12 0,-36 7 0,-2 0-53,34-12 0,0-4 62,0 4 0,1-6-23,-1 1 1,-3-5 81,-7 5 0,-7-5 14,-16 5 0,0-5-11,-10 5 1,2-5 110,-11 5 1,0-2-57,-5 2 1,-4 3 22,-1-3 0,-6 1 207,2-1 1,-10 1-243,-4-5 0,-5-1-144,-5-5 0,-3-3 3,-7-6 1,-6-2-187,-2-12 1,-6 0 195,19 30 0,1 1 0,0 1 1,0 1-4,-3 0 1,0 0 0,-27-27 37,25 29 1,0 0 0,-18-21 10,3 5 0,10 9-351,0 5 1,9 3-97,5 1 428,3 13 0,8-3 0,2 12 0</inkml:trace>
  <inkml:trace contextRef="#ctx0" brushRef="#br0">31009 3853 7914,'-19'-38'-120,"0"0"0,-6 11-228,1-1 1,-4 2 573,-5-2 0,-11 4 134,-13 0-633,0 7 1,-13-5 335,4 3 1,0-3-66,4-7 1,-4-5 14,9-4 0,22 15 1,-1-2-208,1 0 0,-1-2 0,-7 0 0,-1-1 174,-1-1 1,0 1 0,-2 2 0,-1 2-243,1-1 0,-1 2 0,-2 1 0,-1 0 310,-1 0 1,0 1-1,-4 3 1,0 2 64,-5 1 1,-2 1-1,0 0 1,-2 1-57,2 3 1,-2 1 0,-1-1 0,-2 1 52,-3 2 1,0 0 0,6 3 0,0 0-44,4 1 1,-1 2 0,-1 2 0,0 2-12,1 1 0,1 2 0,0 0 0,2 2-4,6 1 1,1 1 0,5 1 0,3 2-30,5 2 1,2 3 0,0 4 0,1 3-68,0 2 1,1 3-1,-1 10 1,1 4 26,-1 0 1,1 2 0,-1 4 0,1 2-72,-1 2 0,1 1 0,2 4 0,3 2 49,0 10 0,3 1 1,0-3-1,3 2-213,9-19 0,1 0 1,1 1-1,0-1 1,1 2-1,0-1 231,0 2 0,1 1 0,1-1 0,-2 22 0,2-2-2,2-6 0,2-1 1,2-4-1,3-3-45,4-10 1,3-3 0,2 0 0,3-2 91,6-7 0,4-3 0,4 0 0,4-4 71,7-4 0,4-4 0,7-1 0,4-4-114,7-4 0,2-2 0,1-1 0,0-2 111,2-2 0,2-2 0,8-1 0,2-2-201,-20-1 1,1 0 0,-1-1-1,0 0 1,0-1 0,0 1 70,0-1 1,0 0 0,0 0 0,0-1 0,0 1 0,1-1-164,5 0 1,2-1 0,-2 0 0,-4 0 0,-1-1-1,0 0 201,4-1 0,0-1 0,0 0 0,-3 1 0,-1-1 0,2 1 0,4 1 0,2 0 0</inkml:trace>
  <inkml:trace contextRef="#ctx0" brushRef="#br0">29744 5957 7883,'-40'-7'1222,"-2"-2"1,-10-2-673,0 1 0,1 4-2406,-1 6 1117,0 0 0,0 6 600,-1 4 0,8-2-14,-3 1 0,4 1 175,1 4 0,-7 0 5,-7 0 1,-8 1-494,-11-1 1,-1 5 438,37-10 1,-1 1 0,2 0-1,-1 0 124,-35 9 0,35-8 0,1 0-1,-4 3 1,0 1 0,1-3 0,-1-1 61,0 1 1,1 0 0,-34 7 12,9 5 1,12-8-141,17-2 0,5 0-523,9-5 177,10-2 1,11-1-151,13-6 465,5-6 0,14-8 0,-1-9 0</inkml:trace>
  <inkml:trace contextRef="#ctx0" brushRef="#br0">28280 5914 7883,'-21'8'0,"-3"-3"0,-10-2 644,-9 2 0,0 4-175,-4 10 1,-2 5-188,1 9 1,1 10-437,4 9 1,1 5 311,-1 4 0,2 1 52,3-1 1,5 6-14,9-10 0,10-2-269,9-3 0,24-6 123,14 1 0,16-9-973,18-5 1,10-11 463,-28-13 1,2-3 0,2-5 0,1-2 117,7-5 1,1-3 0,-1 0 0,-2-4 339,-2-2 0,0-3 0,2-2 0,1-3 0,-1-2 0,0-2 0,0 0 0</inkml:trace>
  <inkml:trace contextRef="#ctx0" brushRef="#br0">27384 3867 8075,'8'-14'-44,"-4"-1"0,3 1 2,-2 0 64,-1 0 152,-4 6 93,0-5-285,0 12 0,-1-6 111,-4 7 0,-3 2-114,-6 3 0,0-2-78,-1 6 1,1-1 86,0 2 1,0 1-138,0-7 0,-2 1-34,-3-5 0,1 0 122,-5 0 1,-6 0 92,-4 0 1,-6-5 4,1 1 1,-5-3 2,-4 3 1,-2 2 113,-3-3 1,1-1 75,4 1 1,5 1-31,-5 4 1,9 0-185,-9 0 0,4 0-40,-9 0 0,5 1-177,-6 4 0,1-4 148,-5 4 0,7-3-92,3-2 1,2 5-70,3-1 1,4 1 73,0-5 1,-5 0 153,-4 0 1,-7 0-64,2 0 0,-3-2 276,-2-2 0,1 2-2,4-3 0,0 4 21,10 1 0,-4 0-197,8 0 1,-3 0 29,-2 0 1,0 0-186,1 0 1,-7 0 105,-3 0 0,1 0-161,-1 0 1,1 0 90,-1 0 1,3 0 23,7 0 0,-6-5 54,1 0 0,-5 1 24,4 4 0,-8-5-20,3 0 0,-10 0 19,6 5 1,4 0-9,5 0 1,-1 0 18,2 0 0,-5 0-173,4 0 0,-5 5 141,0 0 0,-7 0-277,-1-5 1,-1 0 251,5 0 0,2 0-12,3 0 0,1 0 55,4 0 1,-4 0 13,-5 0 0,-9 0 123,-6 0 1,0 0-97,-5 0 0,9 4 37,6 1 0,2 5-52,3-6 0,-8 6-86,-2-6 1,-4 6 32,-1-5 0,7 4-11,2-4 1,5 0-24,5-5 0,-2 0-141,7 0 1,-7 0 138,2 0 0,-10-5 5,-4 0 1,0-4 111,4 4 0,-3-1-106,13 1 1,-6 3 86,6-2 1,-10 2-49,-4 2 1,-4 0 12,-1 0 0,-5 0-271,0 0 0,7 2 235,7 2 0,-2-2-7,-3 3 0,-2 1-11,-2-1 0,-7-1 11,-2-4 0,9 0 5,4 0 0,1 0 45,-1 0 1,-4-1 10,-4-4 1,-3 2 34,38-2 0,0 0 0,-1 4 0,1-1-5,-31-2 0,-3 2 18,7 2 0,-10 0-88,35 0 1,-1 0 0,0 0 0,0 0-4,-2 0 1,0 0 0,-35 0-85,4 0 0,-3 0 74,-2 0 1,39 0 0,-1 0-191,-2 0 1,0 0 0,0 0 0,0-2 177,0 0 1,0 0-1,1 1 1,1 0-4,3-1 1,-1-1-1,-1 2 1,-2 1 32,-6 0 1,0 0-1,-2-2 1,0-1 6,0 1 0,0-1 0,1 1 1,0 0 51,2 1 0,-1 2 0,1-2 0,-2 0-296,-5-1 0,-1-1 1,4 2-1,1 1 257,-2-3 0,-1 1 0,5 0 0,1 1-10,-1-2 1,0 1-1,1 1 1,-1-1 8,-7-3 1,0 0-1,5 3 1,0 0-26,-3-3 0,1 0 0,4 3 0,0-1-9,1-1 0,-1-1 0,-1 0 0,-1 0-1,-5-2 0,0 0 1,1 2-1,0 1-6,1-1 1,1 0-1,1 1 1,0-1-8,-1-2 1,-1 0-1,1 2 1,-1 0 20,-11 0 1,0 1 0,8 1 0,2 1-12,-1-3 1,0 0-1,-2 4 1,0-1 4,-3 0 0,0 0 0,1-2 1,-1 1-212,1 1 0,-1-1 0,0 1 0,1 0 195,1 2 0,1 0 1,-2-2-1,-1-1-1,-7 1 0,1-1 1,7 1-1,2 0 17,-1 1 0,1 2 0,-3-2 0,-1 0-2,-3-1 0,0-1 0,2 2 0,1 1 12,1-3 0,1 1 0,1 0 0,0 1-13,-1-2 1,-1 1 0,-2 1 0,0 0 25,-5-1 1,0 0 0,7 1 0,1 0-25,4 1 1,0 0 0,-3-2-1,-1-1 46,-3 1 1,0 0 0,1-1 0,1 1-29,2 2 1,1 0 0,1 0 0,0 0 4,-2 0 0,1 0 1,0 2-1,0 1 13,-1-1 1,1 0 0,0 3 0,1 0-61,6-3 0,0 1 0,-1 2 0,0 1 43,1-2 0,0 1 0,-1 1 1,0 1 1,-2 0 0,1 0 0,6 0 0,1 0-33,4 0 0,1 0 0,1 0 0,1 1 10,0-1 0,0 0 0,-1 0 1,1 0 84,-31 7 0,5-6-169,14-3 1,4-4 236,10-1 0,10 0-563,9 0 0,9-1 416,6-4 0,2-3 0</inkml:trace>
  <inkml:trace contextRef="#ctx0" brushRef="#br0">11289 3213 8003,'-27'-13'0,"4"4"856,-10-10 0,3 9-286,1 6 0,1 5-404,-1 9 1,1 2-76,-1 17 1,1 2-121,0 12 1,1 3 158,3 6 0,-1 0-69,6 10 1,-5 2-652,5 3 1,-5 9 563,15-36 1,-1 0 0,-7 38-465,8-3 1,2-4 149,7-4 1,2-12-214,3-12 0,6-9 92,12-10 1,3-10-55,12-9 0,6-5 515,8-5 0,8-9 0,2-10 0,-1-2 0</inkml:trace>
  <inkml:trace contextRef="#ctx0" brushRef="#br0">11474 4748 7911,'-14'0'98,"0"0"0,1 2-98,4 3 0,2 9 0,7 10 0,2 4 238,3 5 1,-2 18-54,6 15 0,1 11-419,-3-32 1,0 0 0,0 5 0,-1 0 312,-2 4 0,1 1 1,1 4-1,1 2-100,-3 3 0,1 0 1,1-5-1,1 0 11,0 3 1,0 0-1,0-6 1,0 0-95,0 1 1,0 0-1,0-7 1,1-1-114,-1-6 1,0-1 0,6 34-504,-4-14 1,-3-9 240,-6-15 1,0-9 478,0-10 0,-11-10 0,-3-4 0,-10-16 0,1-8 0,1-13 0,-2-6 0,0-6 0,-4-8 0,-1 0 436,1-10 1,6 7-315,3 8 1,3 6 941,2 12-290,0 7 1,1 11-286,3 16 0,4 18-249,6 25 1,2 15-96,0-23 1,0 1 0,6 36-333,7-1 0,0 1 62,4-1 0,3-2-351,7-7 1,4-6 76,0-9 0,13-9-423,1-10 0,15-15 822,9-9 0,5-9 0,-32-4 0,2-1 0,4-4 0,1-1 0,4-3 0,-1 0 0</inkml:trace>
  <inkml:trace contextRef="#ctx0" brushRef="#br0">14602 4805 7834,'0'32'1162,"0"6"0,0 9-1208,0 19 1,2 7-371,0-31 0,0 1 0,0 3 0,0 0 382,2 1 1,1 1 0,-3-2 0,-1 1-131,1 0 0,1 1 0,0-2 0,0-1 111,0 1 0,-1-2 1,1-2-1,-1-1 53,-2 25 0,0-3 0,0-6 0</inkml:trace>
  <inkml:trace contextRef="#ctx0" brushRef="#br0">14389 5758 7818,'-14'-15'807,"-1"11"0,1 27-474,0 20 1,1 22-83,4 11 1,3-30 0,1 2-750,2 4 1,1 1 0,-1-1 0,1 1 358,2 2 0,0-1 0,3-7 1,1-2-60,-1 1 1,3-2 0,15 30 82,7-7 0,8-12-529,12-17 0,7-16 297,16-12 0,-28-17 0,1-4 347,10-4 0,1-3 0,1 1 0,0-2 0,1-4 0,0-2 0,0 2 0,0-1 0</inkml:trace>
  <inkml:trace contextRef="#ctx0" brushRef="#br0">18455 5061 8604,'0'36'958,"0"7"0,0 12-925,0 12 1,0 8-613,0 6 0,0-36 1,0 0 511,0 2 1,0 1-1,-2 1 1,-1 0-152,1 1 0,0-1 1,-1-4-1,1-1 34,2-1 1,0-1 0,0 39-494,0-1 677,0-9 0,-6-1 0,-2-5 0</inkml:trace>
  <inkml:trace contextRef="#ctx0" brushRef="#br0">18114 6085 7774,'0'-22'1072,"0"7"1,0 17-1101,0 12 0,0 22-45,0 21 1,5 11 303,-3-28 0,0 1 1,9 36-308,-1-6 0,2 0-59,3 0 0,-1-11-31,0-3 1,8-11 34,7-3 0,9-15-107,14-14 0,16-17-32,-24-6 1,2-5 0,2-6 0,0-5 269,9-8 0,0-5 0,-2-1 0,0-2 0,5-6 0,-1-1 0,-1-3 0</inkml:trace>
  <inkml:trace contextRef="#ctx0" brushRef="#br0">26232 5118 7757,'0'-41'532,"0"5"665,0-7-1381,0 13-423,0 16 1,2 22 907,2 15-173,4 29 0,2 16-355,-5-24 0,-1 2 1,-2 7-1,0 2 373,0 5 0,0 3 1,-1 3-1,-2 2-10,-1 5 1,0 1 0,-2-3-1,0 0-417,-3 1 1,-1-2 0,2-2-1,0-1-49,1-5 0,0-1 0,1-9 0,0-1 58,2-5 1,0-2 271,0 20 0,0 4 0,7-16 0,0 4 0</inkml:trace>
  <inkml:trace contextRef="#ctx0" brushRef="#br0">25848 5701 7693,'-22'14'0,"-5"3"0,4 7 0,2 9 767,2 19 0,3 15-644,9-26 1,0 3-1,2 9 1,2 1-213,0 5 0,1 1 0,2 0 0,0 0 134,2-5 1,1-1 0,3-2-1,2-1-160,3-6 0,2 0 0,3-3 1,1-1 19,21 30 1,11-14-51,8-9 0,2-18-133,7-16 0,10-24 86,-32-4 0,2-5 192,6-6 0,2-5 0,7-8 0,1-3 0,4-1 0,1-1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2346 1948,'0'-45,"0"11,0 13,0 13,13 2,3 12,23 7,4 6,4 0,1-5,4-5,9 1,0-7,5 2,-9-4,4-1,-2 0,12 0,5-4,-32 1,2 1,-3-1,-1 0,1 0,-1 1,37 0,-8-2,7 2,2 2,-36 2,1 1,0-1,0 0,0 4,0 0,-2-2,-1 1,37 8,-3 1,-34-7,0 0,0 0,1 0,6 0,0-1,-1-1,-1-1,1 2,0-1,-3-2,0-1,4 1,2-1,3-2,1 0,2 0,1 0,-1 0,0 0,1-3,1 0,-5-1,1-2,3-2,1-1,0-1,0 1,0-1,-1 1,-3 2,-1 0,-2 0,-1-1,-1 1,-1 0,-1 1,-1 0,3 1,0 0,-2-1,0 1,-5 2,-1 1,0 0,-2 0,31 2,7 0,2 0,-38 0,0 0,1-1,-1 2,0-1,0 1,-1 2,-1-1,39-1,-3 4,-32-4,2 0,3-1,1 0,2-3,-1-1,-1 0,-1-1,-3-1,-2-1,1 0,0 0,2 0,1 0,4 0,1 0,-1-1,0 0,-2-2,-1 1,-5 2,-2 0,33-7,3-1,-7 6,3 1,-3-2,-1 7,-4-1,-3 2,-6 2,0 2,0 2,1-1,4 7,7-7,7 2,5-4,-5-1,-2 0,-8 0,4 0,-4 0,8 0,2 0,0 0,-5 0,-6 0,-3 0,-9 0,-1 0,1 0,3 0,8 5,2 0,-1 6,1-2,-3 2,-1-1,1 3,-6-4,8-1,11 1,1-5,-37-2,0 0,2 1,-1 1,34 0,1 1,-5-5,2 5,3 0,-2-1,7-4,-2 0,1 0,-7 2,-7 3,1-4,4 4,5-2,-1 2,3-4,-2 4,-13-3,3-2,-9 5,5-1,1 1,-2-5,1 0,-5 0,-2 0,-3 0,-3 0,7 0,2 0,12 0,-4 0,-9-5,-10 1,4-1,1 5,-3 0,-2 0,-7 0,-2 0,20 0,-22 14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2759 2317,'42'-14,"14"0,4 1,6 4,8-2,-7 6,8 0,-32 5,0 0,36 0,-37 0,-1 0,40 0,-39 0,1 0,2 0,0 0,4 0,0 0,3 0,1 0,-2 0,-1 0,-5 0,0 0,6 2,2 1,-1-1,0 1,3-1,1 0,3-1,0-2,-1 1,0 0,-2 1,1-2,6-1,1 0,2 0,0-1,0-2,0 0,-3 3,2 0,4-3,2 0,0 3,0 0,3-3,1 0,-2 2,1 1,1-1,1 0,0 0,0 1,-4 1,0 1,3-3,1 1,1 1,0 0,-1 1,-1 0,0 0,-1 0,2 0,-1 0,-2 0,0 0,3 0,-1 0,-6 0,0 0,7 0,0 0,-7 0,1 0,1 0,0 0,-2 0,1 0,3 0,1 0,-4 0,-1 0,-1 0,1 0,2 0,0 0,3 0,-1 0,-3 0,-1 0,0 0,0 0,0 0,1 0,6 0,-1 0,-4 0,-1 0,-1 0,-1 0,2 0,1 0,7 0,0 0,-5 2,-2 1,-2-1,0 1,2 0,0 0,0 0,0-1,-1-1,-1-1,-3 3,1-1,0 1,2 0,-1 0,1-1,0 1,-1-1,-1-2,-1 0,1 0,0 0,-3 0,0 0,2-2,1-1,2 1,-1 0,-5-3,-2 0,-4 3,-1-1,3-1,1-1,4 2,0 1,-5-3,-1 1,1 1,0 1,-5-1,-2 1,0 2,0 0,-1 0,-1 0,0 0,0 0,-2 0,-1 0,-4 0,-1 0,36 6,-17 4,-9 3,0 1,-6-6,-3 11,-12 19,-62 10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3797 2886,'-62'-17,"0"1,5-1,1 1,6-1,2 2,2 3,2 0,4 0,1-1,-32-6,12-5,12 5,15 0,-1 5,17 0,2 0,14 6,25 2,13 6,6 1,-1 4,12-2,7 7,1-7,3 1,2-2,8-2,-32 0,1 0,6 0,2 0,2 0,1 0,2 0,2 0,0 0,0 0,-3 0,0 0,8 0,2 0,7 0,-1 0,-1 0,0 0,1 0,1 0,3 0,1 0,2 0,1 0,-25 0,0 0,-1 0,26 0,0 0,-26 0,1 0,0 0,2 0,0 0,1 0,4 0,0 0,-1 0,0 0,0 0,-1 0,1 0,1 0,-1 0,-1 0,1 0,-1 0,4 0,0 1,0 0,-2 0,0 1,0-1,2 0,1 0,-1 1,0 0,0 1,0 1,-1-1,0 1,0 0,2 2,1 1,-1-1,3-1,-1 0,1 1,-1 0,0 1,-1-1,1-1,-1 1,1-1,1-1,1 1,-1 0,-1-1,-1 1,0 0,2 0,1 0,0-1,4 1,1 0,-1-1,-5 1,0 0,1 0,4-2,1 0,-1 0,-4 0,-1 1,1-1,-2-2,1 0,0 0,2 0,1 1,-1-1,0 1,0-1,0 0,0 0,0 1,0-1,0 0,0-1,-1 1,-2 0,0 1,0 0,-3-1,-1 0,1 0,0 0,0 1,-1 0,1-1,-1-1,0 2,0 0,-1 2,0-1,-6 0,0 0,-1 1,0 0,-1 1,0 0,-1 0,-1-1,1 1,3 0,0 0,0-1,-2 1,0 1,-1-1,23 5,-2-1,-4-1,0 0,0 2,0-1,-4-3,-1-1,-4 0,-1-1,0 0,0 0,3 1,0 0,-7 1,-1-1,-5-2,-2-1,-3 0,0 0,34-2,-39 0,0 0,35 0,-6-1,-9-4,-13 2,-6-7,-9 7,9-9,2-4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25194 15439,'-42'-21,"-1"-2,7 2,-12 7,4 8,6 6,-16 12,16 7,-10 7,5 2,-6 2,-8 3,0-1,0 6,0 6,1 8,5 5,4 5,4 2,5 7,18-35,1-1,-15 37,1 0,18-34,2 0,-1 4,1 1,0 5,2-1,1-3,1 1,4 0,1 0,-2-1,1 0,2 3,1 1,-1-1,1-1,2-1,0 0,1-2,0-1,1 1,1 0,-2-1,1-1,7 35,5-5,5-4,8-7,2 1,5-4,9-5,3-9,6-10,11-4,-21-16,1-3,1-1,1-4,7-1,0-3,-1-1,-1-1,0-4,0 0,3 0,1-3,3-5,0-2,-1 2,0-1,1-4,0-2,-5 3,-1 0,-3-4,-2-1,-1 2,-1 0,1-3,0-1,-2 0,-1-1,-1 1,-1 1,-4-1,-1 0,26-18,-10-7,-8-3,-7-10,-8-4,-5-6,-4-3,-5 0,-9 36,-1-2,0-1,-1-1,-3-2,0 0,0-4,0 1,0 1,0-1,-3 1,-1 0,0-3,-1 0,-2 3,0-1,-3-1,1-1,-2 0,-1 0,-1 2,-2 2,-2 2,-2 1,-1-1,-3 2,-3 4,-3 2,-3 0,-3 1,-2 2,-1 1,-2 3,-1 1,1 3,-1 0,-1 1,-1 0,4 3,-1 0,-4 1,-2 2,1 0,0 3,-5 2,0 2,4 1,-1 1,2 3,0 3,-3 0,-2 2,1 4,-1 4,-9 5,-1 6,-4 6,0 4,1 2,-2 2,17-8,-2 2,1 1,-20 13,1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9242 2388,'39'-14,"-1"0,37-10,-35 12,0 1,2 2,0 2,5-1,1 2,5-1,3 1,7 3,2 1,-2-1,0 1,0 2,2 0,8 1,3 0,1 1,2 1,-2-2,1 1,-25 1,1 0,0 0,2-1,1-1,0 1,2 1,-1 1,1-1,0-2,1 0,-1 0,1 0,0 1,0-1,2 0,0 0,1-1,4 0,1 0,1 0,1 0,1 0,-1 0,0 0,-1 0,1 0,0 0,1 0,1 0,5 0,1 0,-1 0,-3 0,-2 0,2 0,3 0,0 0,1 0,-17 0,1 1,-1-1,0 1,15 0,0 1,-1-1,5 1,1 0,-1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16877 2189,'8'-30,"11"-3,-3 5,12 4,23-1,5 15,9 4,-3 6,9 0,9 0,-2 0,-2 0,-34 0,1 0,1 0,2 0,5 0,1 0,2 0,1 0,0 0,0 0,0 0,-1 0,5-3,1 0,-1-2,0 0,1 1,0-1,2-2,0-1,-3 3,2-1,2-3,2-1,0 2,1 1,5-1,0 1,-5 2,1 1,-1-1,0 0,3 1,0 1,4-2,1 0,-4-1,0 1,-3 2,-1 1,2 0,1 0,2 1,1 2,-3-1,-1 0,-2 0,1 0,5 0,-1 0,-4-1,-1 2,2-1,0 1,-2 1,1 1,-2-2,1 1,0 3,1 0,-1-3,2 0,1 3,-1 0,-3-3,0 0,-3 3,-1 0,0-1,1 0,2 1,0-1,-3 1,-2-2,-2 0,0-1,-2-1,-1 0,-2 1,0 0,1-1,0 0,2-1,-1 0,-4 0,-2 0,-5 0,-1 0,36 0,-12 0,-4 0,-10 0,-3 0,-7 0,-5 6,-2 24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17531 2516,'-55'-27,"2"4,5 9,-1 1,17 11,11-4,67 12,-2-4,32 3,-5-4,0-1,-27 0,3 0,4 0,2 0,4 0,1 0,1 0,1 0,5-2,2-1,2 1,0 0,5-3,0 0,2 3,0 0,4-1,1 1,-3 2,0 0,-22 0,1 0,-1 0,2 0,0 0,2 0,4 0,2 0,0 0,-4 0,-1 0,1 0,-2 0,1 0,-1 0,0 0,0 0,0 0,3 0,1 0,0 0,2 0,1 0,-1 0,3 0,0 0,-1 0,-3 0,0 0,-1 0,0 0,-1 0,0 0,-2 0,1-1,0 2,2 0,1 1,0 0,-2-1,1 1,-2-1,-1 1,-1 0,0-1,-2 0,1-1,-1-1,23-1,-1-1,-25 2,1-1,-1 1,24-4,-2 0,-7 3,-2-1,1 0,-1 0,-1 0,-1 1,-8 2,-2-1,-8-2,-2 1,35 0,-10 2,-13 0,-9 0,-19 13,-39 1,-29 10,-19-4,-9-5,24-6,-3 1,-8-1,-3 1,-3 2,-1 1,-3-2,-1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17744 2886,'-47'0,"-1"0,5 0,3 0,-22 0,16 0,5 0,40 0,15 0,32-2,25-2,-25 2,4 0,8-2,3-1,7 0,1 1,-2-1,0 0,11 0,1 1,-1-1,3 0,-19 1,2-1,0 0,1 0,0 1,1 0,1 1,2 0,-2 0,0-1,-1-1,1 1,3 1,1 0,1 0,0-1,1-1,0 1,0-1,1 0,2 1,-16 1,1 1,1 0,-2-1,13 0,-1 0,1 0,3 0,1 1,0-1,0 0,-1 0,-1-1,-6 1,-1-1,2 0,6 2,3 1,-2 0,-2-2,-1-1,0 1,-1 1,-1 1,1-1,3-1,1 0,-1 0,-7 1,-2 1,1-1,1 0,0 1,0-1,-1 2,0 0,-1 0,1 1,-1-1,-1 1,-2 1,-2-1,2 1,2-2,1 0,-1 1,-9 2,-1 1,1-1,5-1,0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18583 4819,'-8'-23,"-5"4,6 19,-8 0,1 0,0 0,0 0,-7 0,5 0,-4 0,-1 0,-1-7,-6 6,-7-5,5 6,-11 6,5-5,-7 18,7-15,1 14,-6-10,9 7,-15-8,-2 6,-10-5,-4 9,6-2,13 2,3-3,5 8,-1 7,9-7,1 14,3-3,4 10,-10-2,6 6,-6 1,5-1,-4 1,-2-6,7-4,-4-5,-6 5,4 0,-4-1,5 4,1-4,-1 3,1-2,6 3,-5 8,17 3,-8 18,22-12,-2 12,25-12,-10-7,16-6,-9-12,4-1,6-8,0 3,4-4,3-2,8 12,5-9,3 9,-10-9,1 2,2-5,17 3,-4-9,-6-5,4-5,1 4,-1-6,-4 2,0-3,0-2,0 0,0 0,6-7,3-2,-1-4,1-1,-10 0,1 0,-10-2,0-3,-2-3,2-11,0-1,-5-4,-9 5,1-1,0 0,-1 0,-5-4,1-3,-1 3,1-3,-1-2,-1-1,-3-4,1 3,-6-8,0 6,-5-5,-6 0,4-5,-10 0,4 7,-6 1,-12-7,-10 4,-8-5,-11 15,10 7,3 13,14 1,1 1,5-2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19365 6312,'14'-30,"-6"10,5 1,-5 15,25-15,5 12,27-6,-4 3,5-2,-9 2,2 2,7-1,-9-1,5-4,1-5,13 0,-34 9,1 1,4 2,1 0,-3-2,0-1,-3 1,1-1,3 0,0 1,-2 2,2 0,7-2,1-1,3 1,0-1,1-2,1-1,-3 1,2 0,3-2,2 0,6-3,0 1,-3 0,1 0,6-3,0 0,-1 3,-1-1,2-2,1 0,1 0,1 0,0-2,0-1,1 3,1 1,-5-2,1 2,-3 4,0 1,2-1,1-1,-6 3,0-1,-2-1,0 0,-1 1,1 2,6-1,-1 0,-12 4,-2-1,-6-1,-2 1,1 1,1 0,-1 1,0 0,0 0,-1 1,-4 2,0-1,-1-1,-1 1,28 0,-5-4,-13 4,0-6,-5 1,4-2,-28 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18171 4635,'-8'30,"1"3,7-17,0 4,-6 1,5-6,-6 6,7-7,0 7,0 1,0 6,-6 1,4-7,-4 5,6-5,-6 6,4 1,-4-7,6 5,0-5,0 0,-6 5,4-5,-11 6,12 1,-6-1,7-6,0-1,0-1,0-4,0 5,0-7,0 0,0 0,0-6,0 5,0-5,0 6,0 0,0 0,0 1,0-1,0 0,0-6,0 5,0-6,0 8,7-7,-6 4,6-4,-7 6,0 0,0 1,0-1,0-6,0 4,-7-42,-1-3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18213 4521,'-15'22,"2"5,13-5,0 13,0 7,0 3,0 2,0-9,-5 12,0-2,-1-1,1-4,-1-4,-3 9,-2-4,6-1,-5-6,6 1,-7-6,9 15,-4-2,6-1,0 3,0-17,0-1,0-9,0-6,0 1,0-7,-13-34,10 6,-10-28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18128 4805,'0'-24,"0"6,0 18,0 31,0 9,-2 32,-2-5,2-1,-3-14,-1 2,1-2,-4 2,4-7,0 0,5-4,-6 0,5 9,-4 0,-2-5,3-9,-1-6,5 22,-6-21,4 14,-4-31,6-3,6-47,4-8,-4-17,7 9,-6-7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18114 4848,'8'50,"-4"-2,-2 4,-2 5,-2 0,-2 4,1 2,-7-1,2 0,-1-6,2-5,7-4,0-2,0-3,0 1,0 0,0-7,0-8,0-13,0-9,0-38,-1 10,-4-25,4 6,-4-2,-3-6,0-1,-6-7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19052 1805 8012,'0'-7'873,"0"0"1,7 7-420,2 0 0,8 7-41,2 2 1,8 10-227,2 5 0,-1 7 124,5 2 1,-3 7-29,-1-2 1,-1 5-181,1 4 1,4-8-158,0 4 0,0-10-151,-4 0 0,-3-3-458,-2-1 0,1-7 164,-6-3 1,-1-3-1477,-9-2 809,-3 0 1166,-6-6 0,0-2 0,0-6 0</inkml:trace>
  <inkml:trace contextRef="#ctx0" brushRef="#br0">19607 1720 8012,'8'-8'776,"-2"2"0,-12 8-530,-4 2 0,-9 11-160,-5 8 0,-4 15 880,-5 5-347,3 9-763,-11 5 0,20-23 0,1 1 256,-4 3 0,0 0 0,0-3 0,-1 0 18,-22 26 0,3-4-169,-4-5 1,12-9-217,8-10 1,7-9-1309,12-5 1275,2-10 288,14-15 0,7-16 0,8-15 0</inkml:trace>
  <inkml:trace contextRef="#ctx0" brushRef="#br0">19138 1606 7921,'-8'0'52,"1"-1"138,7-4 1,0 2 158,0-6-130,0-1-161,0-4 1,2-7-118,3-2 1,7-4 154,7-2 1,2 2 9,-2 4 1,-2-3 3,7 8 0,-7 0-91,2 9 0,-3-2-66,-2 6-68,0 0 173,-6 11 1,0-2-56,-3 5 69,-4 7-65,6 6 1,-7 2 18,0-1 0,0-4-28,0 5 1,5-5-134,-1 5 1,1-5 81,-5 4 53,0-5 0,0 9 0,0-5 0</inkml:trace>
  <inkml:trace contextRef="#ctx0" brushRef="#br0">20602 2019 8024,'-6'-8'432,"2"0"58,-5 3 566,6 4-327,-3-6-436,6 7 0,7 0-30,8 0 1,5 5-21,9 0 0,5 4-151,4-4-114,10 6 140,9-9 0,3 4-80,6-6 0,-1 0-238,1 0 1,-8 0-209,-5 0 0,-1 0 114,5 0 1,-1 0-204,1 0 0,-8 0-232,-6 0 1,-8 0 278,-12 0 0,-7 2-757,-6 2 1207,-7 4 0,-11-8 0</inkml:trace>
  <inkml:trace contextRef="#ctx0" brushRef="#br0">21483 1791 8011,'8'0'427,"5"0"152,-4 0 0,4 0-34,1 0 0,5 0-167,0 0 0,0 5-163,-5 0 1,1 6 17,-1-2 0,0-1-28,0 2 0,-4-1-64,-1 5 1,-6 2-101,2 3 1,-3 3-57,-2 7 1,-8-1-246,-6 1 0,-9 4-873,-10 0 595,-3 6 162,-13-2 1,-6-1-189,-7-3 0,2-4-166,8-6 730,-3 4 0,4-11 0,-6 4 0</inkml:trace>
  <inkml:trace contextRef="#ctx0" brushRef="#br0">22464 1564 8000,'-14'0'0,"5"5"9,-1-1 1,7 3 160,-2-3 224,4-2-285,1 4 1,1-6 33,4 0 0,8-1-130,6-4 0,11-5-92,-2-9 0,12-1 92,2-4 0,1-1-17,4 6 0,-4 0-2,-5 5 1,-8 1 2,-6 4 60,-7 2-115,-3 7 1,-7 8 104,-7 7 1,-8 5 1,-7 9 0,1-1-35,-5 0 0,3 1 12,2-1 1,-5 5 281,0 1 2,7-1-237,-1-5 0,7 1 33,-4-1 1,4-6-130,6-3-134,0-3 0,6-3 112,4-4 1,2-4-114,3-10 1,4-4-149,0-10 1,6 0 80,-2-10 1,0 4-60,0-8 1,1-2 66,4 2 1,-4 0 116,0 4 1,-7 7-105,2 3 242,-9 3 0,-4 10 32,-6 6 1,0 13 247,0 10 1,-6 12 733,-4 8-555,-2-1-276,-3 14 1,1-7 252,0 3 1,0 3-181,-1-3 1,6 4-107,-1 0 0,7-2 30,-1-7 1,-3-1-136,3-13 0,-1-4-41,5-5 0,0-12-394,0 2-462,0-9 595,0 1 0,-2-9-516,-3-6 1,2-2 166,-6-13 1,-1-1 567,-4-8 0,-6-10 0,-3-8 0</inkml:trace>
  <inkml:trace contextRef="#ctx0" brushRef="#br0">22607 1208 7963,'23'-23'-207,"1"-1"1,-5 0-384,5-4 0,4-2 882,5-3 0,0 4-121,-4 1 0,-2 1-170,-4 8 1,1 5-38,-10 4 1,4 7-1,-9-2 1,-2 10-5,-3 5 0,-2 9 4,-2 4 1,0 4-1,0 2 1,-5 4 709,0 0 1,-4-1-786,4-9 1,0 4 110,5-3 0,0 3 0,0 1 0</inkml:trace>
  <inkml:trace contextRef="#ctx0" brushRef="#br0">18853 3341 8189,'-22'-10'199,"3"1"1,3 6 45,2-2 1,0 3-185,0 2 1,-1 7 88,1 2 0,0 10-38,0 5 0,0 4 128,-1 5 0,1 5-2,0 10 1,0 1-19,-1 3 1,1 5 27,0 0 0,6-1-311,3 6-736,4-10 550,1-3 1,6-13-267,4-2 1,4-6 276,5-4 1,1-10-129,4-9 1,3-5-11,-3-5 0,-4-8-271,-1-6 0,-3-6-87,-2 1 734,0-2 0,1-9 0,-1-1 0</inkml:trace>
  <inkml:trace contextRef="#ctx0" brushRef="#br0">18825 3568 8185,'6'-8'-141,"-4"2"141,10 6 0,-2 0 513,9 0 1,3 6-44,6 4 0,7 9-156,3 5 0,3 2-133,2 3 0,-2-1-135,-3 1 0,1 4 32,-6 0 1,-4 5-296,-6-5 0,0 2-892,0-2 617,4-3 334,-11 5 0,0-13-963,-7-3 582,-6-3 213,4-2 0,-7-5-1,0 1 0,-2-9 327,-3-1 0,-3-12 0,-6-10 0</inkml:trace>
  <inkml:trace contextRef="#ctx0" brushRef="#br0">19322 3440 8146,'0'15'111,"-1"0"-5,-4 4 1,2 3 850,-7 7-375,1 6-244,-12 1 1,4 7-383,-7-1 17,1 7-11,-6-5 0,2 10 24,4-6 0,2-7-176,7-8 1,6-8-1028,3-1 1217,4-7 0,13-3 0,4-7 0</inkml:trace>
  <inkml:trace contextRef="#ctx0" brushRef="#br0">19919 3767 8095,'15'0'40,"-6"4"-66,1 5 1,-7 2 117,2 13 1,-9 4 285,0 5 0,-14 7-432,-1-2 0,-6 3-348,-3 1 0,4-5-554,0-4 439,13-3 517,-8-14 0,18 3 0,-6-11 0</inkml:trace>
  <inkml:trace contextRef="#ctx0" brushRef="#br0">20403 3312 7570,'-10'7'-747,"1"2"1,4 4 642,-4 1 1,4 0 593,-4 1-219,5 5-32,-8-4 1,10 9 186,-3-6 1,4 5-163,1-5 1,0 0 38,0-5 0,0 0-195,0 0 0,0 1 93,0-1-208,6-6 216,2 4-100,6-10 0,0 4-159,1-6-106,-1-6 124,6-2 1,-2-11-179,6 0 0,-2-6-27,1 1 0,4-1-149,-3 1 0,-4 2 208,-1 3 1,-3 5 99,-2 0 1,-4 6 182,-1 8-243,-5 0 46,2 6 0,-6 10 390,0 12 1,-2 7 24,-2 8 0,0 1 196,-5 3 0,6 5-199,-2 10 0,-1-4 9,1 4 1,0-3-217,5-3 1,0-7 9,0-6 1,5-4-227,0-10 40,-1-4 45,3-11-98,-6 1 151,6-7 70,-7-2 1,0-8-11,0-2 1,-2-4-251,-3-7 0,-3-4-288,-6 1 0,-2-8 132,-3 3 1,-3-4-81,-6-2 0,-1-1-1206,1-3 1597,0-10 0,-1-1 0,1-5 0</inkml:trace>
  <inkml:trace contextRef="#ctx0" brushRef="#br0">21100 3284 8113,'7'0'0,"6"6"0,-3 4 0,2 7 1299,2 2-561,-6 6-374,5 4 1,-5 7-71,6 7 0,-4-1 27,-1 1 1,-6 8-32,2 6 0,-3 6-387,-2 8 0,-2 0 191,-3 0 0,-9-5-110,-10 1 0,-4-3-275,-5 3 0,-5-6-708,-10-9 0,-2 2 111,-7-6 888,-6-1 0,0-6 0,-7-3 0,-1-5 0,-3-3 0</inkml:trace>
  <inkml:trace contextRef="#ctx0" brushRef="#br0">19138 3256 7990,'-19'-8'-301,"0"3"1,-7 3 369,3 2-150,-4 7 1,0-3 31,3 11 1,-3-3-30,4 12 1,-4-5 181,-2 5 1,6-1-18,-1 6 0,7-6 39,-2 1 0,3 1 95,2 9 0,4-3 32,1 7-147,6 0-31,-4 11 1,6 3 294,-4 10-1416,3-4 1129,-4 12 1,12-7 42,4 3 1,2-4-46,3-10 1,5-3-107,4-7 1,9-5 54,5-4 0,11-9-142,8-5 0,1-8-24,9-2-1087,-1-6 1245,-1-3 1,-2-8-151,-6-6-135,0-6 0,6-1 125,3-3 124,-3-9 0,-1 10 31,-10-11 0,-9 3 501,-10-2 1,-9-4-474,-5-5 1,-10-3 134,-4-2 1,-7-3-122,-7-7-953,-1-7 921,-17 6 1,-1-7-196,-10 4-23,-9-4 171,22 26 1,-1 0 0,-1 4-1,0-1-4,4 1 1,-1-1-1,-1 4 1,-1 1 628,-11-21 0,-3 11-421,7 13 1,-3 7-236,-7 11 0,0 12 33,1 12 1,1 4-688,3 10 705,3 4 0,5 7 0,3 1 0,5-1 0,1-1 0</inkml:trace>
  <inkml:trace contextRef="#ctx0" brushRef="#br0">24185 1749 8773,'0'20'-46,"0"2"-215,0 7 1,0-1 239,0 1 0,-5 4 151,0 0 1,-6 6-890,2-1 0,-4 2-7,-1-2 766,0 3 0,-7-11 0,-1 5 0</inkml:trace>
  <inkml:trace contextRef="#ctx0" brushRef="#br0">23943 2204 7992,'16'-2'-449,"3"-3"1,-2 2 665,7-6 1,1-1-48,8-4 0,-3 0-35,4-1 0,-4 0-93,-2-4 0,-1 1-150,-3-5 0,-4 5 216,-6-1 1,1 10 299,-1 4-468,-6 4 0,-4 7 134,-8 3 1,-9 15-127,-6 4 1,-8 10 94,-1 0 1,-5 8 1,-5 1 1,-2-1 53,7-8 0,1-3 78,9-7 1,4-6-133,9-3-11,-2-3 1,16-8-198,1-3 1,13-5 81,5-5 1,-1-4-205,2-10 0,0 1 6,4-5 1,-1 5 31,-3-1 0,-4 3-402,-6 2-44,-6 0 693,-1 6 0,-7-4 0,0 4 0</inkml:trace>
  <inkml:trace contextRef="#ctx0" brushRef="#br0">24014 2289 7992,'-14'-14'329,"0"6"0,4 3-34,1 10 1,4 6-79,-4 12 1,-2 3-61,-8 12 0,0 1-75,-10 9 1,4 2-343,-8 7 0,3 0 247,1 0 0,6-5-154,-1 0 0,7-6 44,-2 1 1,8-4-165,1-5 0,7-5-751,-2-9 744,-3-4 1,8-12-8,0-3 0,3-16 183,12-8 1,-3-13-18,12-6 0,0-3 126,4-1 1,7-7-13,3-4 0,4 4 215,6 2 0,-4 4-84,3 5 1,-2 1 179,-3 8 1,-7-1-80,-7 11 0,-5 5 220,-9 4-284,0 7 1,-6-1-18,-3 8 1,-10 6-57,-5 9 0,-8 3-101,-6 6 0,-3 7 188,-1 3 0,-6 3-267,1 2 0,0-5 164,5 0 1,5-7-36,4 2 1,5-9-19,5-5-55,-4-3 0,13-8-145,0-4 1,13-8 119,10-6 1,4-9-140,2-5 0,4-4 81,0-5 1,0 3-105,-4-3 0,-1 7 206,1 3 1,-6 10-102,1-1 0,-11 9 281,1 0-26,-9 4 1,1 13 146,-6 7 1,-2 4-34,-2 5 1,-9-1 106,-6 11 1,-6-5-100,1 5 1,-8-5 5,-1 5 1,-6-2-85,1 2 0,-3 2-53,-2-7 0,5 0-20,0-5 0,13-5-1,1-5 1,13-6-276,7-3-15,2-6 1,10-4-372,6-14 1,11 0 312,9-9 1,5-1-30,-1-9 1,3 4-22,2-3 1,-7 8 10,-3 1 1,-3 5 88,-1-4 1,-7 7-74,-3 2 278,-4-1 0,0 8 0,-1-8 0</inkml:trace>
  <inkml:trace contextRef="#ctx0" brushRef="#br0">24640 2019 7920,'-10'6'-134,"1"4"0,4 4 525,-4 5-214,-7 9 1,-2 4 82,-5 6 1,-1 0-140,-4 4 1,-6-4-222,1 0 1,5-8 37,4-2 1,7 1-75,-2-5 0,3-4 64,2-1 0,1-8-115,4-1 1,-2-6-318,6 6-4,0-7 0,5 2 242,0-10 0,0 2 266,0-7 0,2 1 0,2-5 0,4 6 0,7 3 0,-1-1 0,0 1 0,5 0-6,0 5 0,0 5 63,-5 0 1,-1 10 455,-4 0 0,2 8 18,-6 1 1,0 3-53,-5 1 0,0 6-103,0-1 0,0 6-492,0-1 0,-2-3-94,-3-2 1,4-3-151,-4-1 0,-1-6 195,1 1 1,0-11-492,5 1 50,0-10 0,7-5 606,2-13 0,4-19 0,1-12 0</inkml:trace>
  <inkml:trace contextRef="#ctx0" brushRef="#br0">24881 1933 7933,'7'19'277,"-7"0"1,-2 2-108,-7-2 1,-7 9 143,-8 10 1,-4 0-315,-5 5 1,-4-4-261,-5 9 0,-6-6 71,1-4 0,-1-1-222,6-4 0,12-10-578,6 1 442,7-13 336,9-5 0,9-12 211,14-3 0,7-9 0,11-1 0,3-4 30,7 4 1,0-5-6,-1 5 0,-4 0 244,0 5 0,-6 0-103,1-1 0,-8 6 94,-1-1 1,-7 7 61,2-1-237,-9 2-68,-4 2 0,-12 8-224,-4 6 1,-4 0 42,-5 5 1,2-3-145,-7-2 0,5 0-77,-5 1 385,7-1 0,-10 0 0,5 0 0</inkml:trace>
  <inkml:trace contextRef="#ctx0" brushRef="#br0">24682 2403 7938,'-7'0'6,"0"1"54,7 4 1,2-2 248,3 7 0,-4-1 176,4 5 1,-4 7-298,-1 2 1,0 4 31,0 2 1,-6-1-479,-3 1 149,-4-1 13,-1 0 1,4-4-109,1 0 1,6-12-61,-2 3 0,3-9-404,2 4 1,2-9 156,3-1 511,3-6 0,6-21 0,0-3 0</inkml:trace>
  <inkml:trace contextRef="#ctx0" brushRef="#br0">24796 2374 7938,'8'-8'631,"5"2"1,-7 12-383,4 4 1,-3 4-48,-2 5 0,-3 3 46,2 6 0,-2 2-126,-2 4 1,5 8-142,0 10 1,1 4 86,-1 1 0,-4 6-354,4 3 0,1-1 194,-1 1 0,0-9-282,-5 5 1,0-7-193,0 7 1,-2-6 282,-3-3 1,-3-1-281,-6-10 563,-6 10 0,-2-17 0,-10 9 0,-6 1 0,-9-1 0,-7 3 0</inkml:trace>
  <inkml:trace contextRef="#ctx0" brushRef="#br0">26133 1990 7977,'0'-14'-416,"0"0"682,0 6 114,0 2 0,0 17-364,0 3 66,0 10 0,0-1-150,0 10 0,-5-3-263,0 4 0,0-4 126,5-2 0,-4-6-58,-1-3 0,-1-3-475,1-2 738,3 0 0,-10 1 0,4-1 0</inkml:trace>
  <inkml:trace contextRef="#ctx0" brushRef="#br0">25976 2346 7977,'2'12'-457,"3"-2"0,2 1 1008,8-6 0,5-2-75,4-8 1,4-4-419,6-10 0,2 1-148,7-5 0,4-1-126,0-5 1,4 1 128,-8 0 0,-6 5 89,-13 4 1,-3 10-4,-7 4-140,-6 4 1,-10 13-110,-12 7 1,-14 13 44,-15 6 1,-1 9 119,-8 5 0,6-1-132,-2 1 1,6-1 351,4 1 1,9-3-99,10-7 0,5-12 133,5-6-136,-4-7 0,13-10 31,0-7 0,13-13-234,10-11 1,4-9 134,2-5 1,4 3 57,0 2 1,6 3-169,-1 2 1,-3 6 143,-2 3 0,2 1 0,-2-1 0,0-3 0</inkml:trace>
  <inkml:trace contextRef="#ctx0" brushRef="#br0">26090 2360 7938,'0'-8'-252,"0"3"274,0 10 1,0 5 505,0 8 1,-6 9-98,-4 6 0,-2 13-259,-3 2 0,-7 10-62,-6 4 1,-1 2-404,-4-7 0,5 3 197,4-7 1,-1-9-245,6-2 1,5-10 51,4-4 1,7-5-783,-2-9 71,4-6 999,7-2 0,8-19 0,8-2 0</inkml:trace>
  <inkml:trace contextRef="#ctx0" brushRef="#br0">26204 2673 7933,'0'14'-1006,"-7"2"735,-2 3 1,-4-2 106,-1 7 0,0-2 57,0 2 27,-1-4 0,-4-1 147,1 0 1,-1 2-122,4-3 1,1-6 49,0 2 4,0-3 359,6 3 114,1-6-173,7-2 0,7-7-106,2-4 1,5-3-69,5-6 0,-1 0-12,6-1 0,-6-4 29,6 0 0,0-1 38,4 1 0,-1 8-163,-3-3 1,-4 9-344,-5 0 1,-7 5 131,-4 5 1,-8 9 161,-6 10 1,-9 7 76,-5 3 1,-2 5 21,-3-1 0,4-2-43,-4 2 0,9-6 14,-9 1 1,10-5-23,0-4 1,4-3 58,0-7-183,8-6 85,0-2 1,9-12-108,3-4 0,2-7 83,8-2 0,4 0-14,0 5 0,6 0 49,-1-1 1,2 1-24,3 0 1,-1 6 10,1 3 0,-7 4-9,-3 1 1,-10 1 79,-4 4 1,-5 5-27,-5 8 0,-7 0 15,-7 6 0,-7-1-11,3 6 1,-3-1 3,3 1 0,2-7-25,7-3 0,0-10 5,0-4 1,-1 1-210,1-1 1,6-8 122,3-11 0,4-9 76,1-10 0,0-3 0,0-7 0</inkml:trace>
  <inkml:trace contextRef="#ctx0" brushRef="#br0">26673 2360 8020,'30'-14'-130,"2"-1"70,-14 1 0,1 5 115,-4-1 0,-1 7 112,0-2 0,-4-1-216,-1 1-24,-6 1-147,4 4 1,-14 4 69,-2 1 1,-4 8 126,-1 1 1,-5 0 70,0 5 1,5-1 147,4 0 1,2-2-189,-1 3 0,3-8 24,6-1 102,0-7 0,3 3-94,6-6 1,1-1-133,9-4 0,3-3 123,1-6 1,4 0-286,2-1 0,-7 3-99,-3 2 353,-3-2 0,-8 4 0,-2-7 0</inkml:trace>
  <inkml:trace contextRef="#ctx0" brushRef="#br0">26616 2459 8020,'0'15'0,"0"0"356,0 4 0,0 0-17,0 10 1,-6-1-1,-4 15 0,-2-4-153,-3 9 1,-4 1-128,0-2 0,-6 1 15,2-6 0,2-1-221,2-3 0,3 2-567,2-7 1,1 0 448,4-5 1,3-1 264,6-3 0,0 3 0,0-5 0</inkml:trace>
  <inkml:trace contextRef="#ctx0" brushRef="#br0">26616 2786 8020,'14'-19'0,"0"1"0,5-6 9,0 5 0,2-2 44,-2 2 0,-3 0-163,3 0 1,1 1 89,-1 8 0,-5-1-439,-4 1 144,-7 4 221,3 6 1,-9 6 39,-6 4 0,-2 11-6,-13 7 0,2 2 32,-2 8 1,-3-5 150,4 5 1,0-6-173,0 1 0,5-8 5,-1-1 1017,4-7-365,0 4-440,8-14 0,2 0-97,10-7 0,7-7-22,7-2 0,2-4-24,-2-1 1,3-2-174,6-3 1,1 4-109,-1-4 0,0-2 96,1 2 1,4 0 60,0 5 0,-6 5 55,-8-1 1,-8 7 26,-1-2 1,-7 5-5,1 5 1,-15 4-4,-8 10 1,-7 5 18,-8 9 0,0 2 107,-4 3 1,3 1 87,7-6 0,4 1-53,0-6 0,12-6-101,-3-3 1,11-8 94,-1-1-126,3-7 0,4 3 84,3-6 1,4-6 1,10-4 1,-3-2-80,3-2 1,1-1-17,-1 1 1,7 0-353,-3 0 0,-2-1-35,-2 1-346,3 0 291,-6 0 446,-2 0 0,-8-1 0,-6 1 0</inkml:trace>
  <inkml:trace contextRef="#ctx0" brushRef="#br0">26787 2957 8020,'-7'14'0,"4"0"0,-6 1 0,6 4 355,-2 0 1,-2 4 19,3-4 0,-3 6-25,3-1 1,2-3-192,-3-2 0,4-4-141,1 0 1,0-6 56,0 1 1,6-7 167,4 2 0,2-10-163,2-5 0,7-4-95,3-5 0,4-3-346,5-6 1,4-2-192,5-4 1,1 3 551,0-7 0,-1 0 0,1-5 0</inkml:trace>
  <inkml:trace contextRef="#ctx0" brushRef="#br0">27355 2289 7942,'0'8'69,"0"4"-148,0-2 56,0-4-20,7 7 0,1-7-10,6 4 0,2-4-225,3-6 0,-2-2 82,7-2 1,-2-4-48,1-7 1,4 0 64,-3-4 0,-2 3 84,2-3 0,-5 5 94,4 4 0,-10 4 0,1 6 0,-9 0 0,1 2 0,-6 2 0,-11 6 131,-3 9 0,-11-2-100,-4 7 0,-5-1 279,-9 6 1,5-5-82,0-1 0,5-4-1,-5 5 1,8-7-10,2 2 1,6-8 345,7-1-283,1-7-244,6 3 1,8-6-109,10 0 1,4-1 100,5-4 1,5-1-119,9-4 0,3-2 44,7 2 1,-4-3-53,4-1 1,-5 0-28,4 0 1,-5 1-183,-9 4 1,-6-4-217,-3 4-277,-3-4 797,-8-1 0,-3 1 0,-10 4 0,-9-4 0,-8 5 0</inkml:trace>
  <inkml:trace contextRef="#ctx0" brushRef="#br0">27540 2275 7942,'-22'0'0,"6"1"-47,7 4 1,1 3 0,-2 6 0,-1 7 344,7 2 1,-1 10-43,5 5 0,-5 8-153,0 2 0,-6 4 22,2-5 0,1 5-89,-1-4 1,4-3 8,-5-7 0,7-3-240,-2-6 1,2-9 75,-2-6-111,4 0 1,-5-14 15,6 0 1,0-6 63,0-8 1,4-5 72,1 0 0,5-6-66,-6 1 0,1 2-366,-5-2 331,0 7 271,0-4 0,0 15-23,0 6 0,-2 8 200,-2 11 0,-3 3 188,-2 6 1,-2 6-175,6-1 1,0 5-107,5-5 1,2-5-67,3-4 0,3-7-237,6 2 1,0-3 118,0-2 0,0-6-104,1-3 1,0 1 76,4-1 1,2 0-11,3-5 0,1-5 7,-6 0 0,5 1 31,-5 4 1,0 0-66,-5 0 1,0 0-109,0 0-270,-6 6 372,-2 2 0,-7 4 15,-4-2 0,-3-4-14,-6-6 1,-2 0-14,-3 0 0,2-6 92,-7-4 1,5-4-71,-5-5 1,6-3 82,-6-6 0,6-6-69,-1 1 0,5-6 14,5 1 1,-2-9-74,6-6 1,0 4-136,5 2 0,7 0 200,2 4 0,10 2 27,5 8 1,4 4 59,5 1 0,4-1-81,5 6 0,6-4 164,-1-2 0,-1 1 37,-8 0 1,0 6 59,-10 3 0,-3 4 45,-10 6 172,-1 3-289,-6 6 1,-3 3 153,-10 6 1,-5 2-222,-9 13 0,2-2 40,-7 2 1,2 3-185,-2-4 1,4-1 104,6 2 0,1-7 52,4 2 0,2-3-239,7-2 1,2-6-367,3-3 0,2-3 251,8-2 1,0 0 34,4 0 0,-1 0 196,6 0 0,-6-5-77,6 0 1,-5 0 186,5 5 0,-5 7-16,4 2 0,-5 9 88,1 1 0,-10 6-114,-4-1 0,-3 4 4,-2 5 1,-7-1 26,-2 6 0,-10-2 35,-5 2 1,-3 1 10,-1-5 0,-8 5 7,-7-1 1,-1-2-6,-8 2 0,-1-11-169,-3 1 0,2-9-202,6 0 1,4-9-17,16-5 1,-2-5-166,11-5 0,1-9 109,9-10 1,3-4 323,6-6 0,3 4 0,6-3 0,2 3 0,13 2 0,0 6 0,4 3 0,2 9 59,3 5 1,4 4 196,5 1 0,1 1 181,0 4 1,-5 5 334,-1 9 1,-5 3-292,1 6 0,-3 1 85,-1-1 0,-6-1-371,1-3 0,-5 1 26,5-6 0,-7 4-902,2-4 0,-9 0 269,-6-4 412,-2-1 0,-8 6 0,-2 2 0</inkml:trace>
  <inkml:trace contextRef="#ctx0" brushRef="#br0">26488 2545 7979,'10'0'-46,"-1"0"0,7 6 288,8 4 1,4 4 400,5 5 0,3 3-298,7 6 1,-3 5-261,2 1 0,-2-1-583,7-5 370,-3 1 1,-7-3-270,-4-2 1,-5 0-1273,-4-10 1247,-3 3 422,-14-15 0,6 4 0,-5-6 0</inkml:trace>
  <inkml:trace contextRef="#ctx0" brushRef="#br0">26701 1507 7980,'0'-22'-255,"0"3"170,0 9-665,0 4 128,0 6 622,0 0 0,-6 6 0,-2 2 0</inkml:trace>
  <inkml:trace contextRef="#ctx0" brushRef="#br0">26630 1621 7980,'0'20'-471,"0"2"329,0 7 1,0-1 687,0 1 0,0 4-136,0 0 0,0 6-123,0-1 0,0 3-174,0 2 1,-4 0-187,-1-1 0,0-4-11,5 0 1,-2-6-296,-2 1 0,2-9-710,-3-5 830,4-4 1,-4-8-36,0-7 1,1-10 73,4-13 1,1-7 219,4-13 0,3-8 0,6-6 0,0 1 0,0-8 0</inkml:trace>
  <inkml:trace contextRef="#ctx0" brushRef="#br0">26801 1507 7980,'27'-28'0,"1"-1"0,10 1 0,3 6 0,-3 3 0,-3 3 37,-2 2 1,-5 6 157,-4 3 0,-3 5-106,-7 5 1,-1 4-272,-4 10 0,-3 10 114,-6 8 0,0 11 195,0 4 0,-4 10-164,-1 4 1,-6 3-299,1 2 0,-1 1 165,2-1 0,-4-7 102,4-2 0,1-11-58,-2-9 1,1-7 64,-5-11 1,4-9-12,1-5 0,-2-7-82,-8 2 0,1-10 91,-5-4 1,-1-9-272,-5-1 0,1-11 334,0 2 0,-1-10 0,1 2 0</inkml:trace>
  <inkml:trace contextRef="#ctx0" brushRef="#br0">26687 1763 7980,'10'11'-49,"-1"3"0,-6 8 38,2-3 0,1 6-73,-1-1 1,0 1 128,-5-1 0,0 1-44,0-6 1,0 0-68,0-4 246,0-8-328,0 0 167,0-20 1,0-1-276,0-10 1,1-3-1,4 4 0,1-3 13,4 3 1,4 2 214,0 7 0,1 0-14,4-1 0,-4 8-2,0 2 1,-3 5 3,-2 5 1,2 2 240,-2 8 0,-4-1-56,-1 0 1,-4 5 176,-1 0 0,0 0-62,0-5 0,-1 0-134,-4 1 0,-4-3 33,-10-2 0,1 1 54,-5-6 0,4 4 25,-5-4 1,7 0 77,-2-5 1,3 0 149,2 0-466,6-7 0,-5-1 0,5-6 0</inkml:trace>
  <inkml:trace contextRef="#ctx0" brushRef="#br0">26701 1905 8015,'-8'0'432,"2"0"0,17-2-562,3-2 1,12-4 88,2-6 0,18-7-63,11-3 0,6-1 104,-6 1 0,3-2 0,-10 3 0</inkml:trace>
  <inkml:trace contextRef="#ctx0" brushRef="#br0">28436 1976 7947,'0'14'-89,"2"2"-43,2 3 1,-2-2 68,3 7 72,-4 0 0,-1 0-111,0-1 0,0-5-497,0 1 352,0-10 177,0-3 0,0-7 201,0-4 1,5-9-120,0-10 1,4 2 26,-4-2 1,6-1-142,-2-8 0,4 3 5,1-3 1,5 4 60,0 6 0,2 0 8,-2 4 1,-2 8 139,7-3 1,-7 9-165,2 1 0,-3 4 231,-2 4 0,-6 4-22,-3 7 0,-5 4-88,-5-1 0,0 3-51,-9-2 0,1 2 0,-10 2 1,4 2 24,-5-6 0,7 0-23,-2-4 0,3-1-94,2 0 0,4-6 94,1-3 170,6 3-177,-10-7-25,11 5-15,-4-6 0,6 2-233,0 3 221,0-4 1,-2 7-13,-2-3 1,-4-2-17,-6 7 0,-2-6 31,-3 6 0,-3-2 105,-7 1 1,1 4-112,-1-4 0,-4 4 0,0 1 1,6-4 263,8-1 448,3-6-565,9 10 0,2-11-57,10 2 0,10-4-100,14-4 0,6-4 114,7-7 1,-2 6-181,2-1 1,-2 1 87,7-5 0,-1 0-153,1-1 0,-1 6 62,6-1 1,-11 7 45,2-2 0,-14 5 37,-1 5 1,-14 3 13,0 6 0,-10 7 207,-4 3 1,-8 4-78,-11 5 1,-5-1 45,-9 6 1,1-2-65,-6 2 1,5 1-15,-5-5 0,7 2-35,-3-8 1,9 2 1,1-11 1,7-6-69,-2-8 0,3-5-188,2-5 0,6-9-44,4-10 0,2-4 136,2-6 1,0 3 113,0-7 0,8 6-60,6-1 1,0 5 192,5 4 1,-3-1-69,-2 6 0,5 5-40,0 4 1,2 7 66,-2-2 0,-4 10 112,4 4 0,-3 6 34,-2 4 0,-4 1-104,-1 4 1,-5 7-164,0-2 0,-2 4 119,-2 0 0,-5-3-92,0 3 0,-6 4 28,2 1 1,-5-2-99,-5 2 1,3-7 65,-3 3 0,3-4-14,2-2 0,0-6-49,-1-3 1,6-5 63,-1-4-284,7 2 0,-3-12 90,6 0 0,2-12-31,2-12 0,4-9 15,6-5 1,2-3 63,3-2 1,-3 12 282,3 2 1,1 10 119,-1 0 0,0 10 170,-4 4 0,-3 5-209,-2 5 0,1 11 27,-6 12 1,-2 1-82,-8 4 0,-3 2 23,-6-2 1,-2 0-97,-3-5 0,3 1 15,-3-1 1,-1-4-38,1 0 1,0-6-107,5 6 0,-2-6-6,-3 1 0,8-8 70,-3-2 0,7-6-92,-2 2 0,6-2 72,-2 2 1,5-4-138,5 4 0,-2-3 3,6-2 0,6 0 79,3 0 0,8-5 9,-3 0 0,4-4-6,2 4 1,-2-4 72,-4 4 0,-2 0-87,-7 5 89,0 0 1,-6 6-35,-3 4 0,-10 4 225,-4 5 0,-4 3 88,-1 7 1,4-3 117,1-2 0,7-2-162,2-3 1,15-9-84,13-1 1,16-10-830,18-14 1,6-5-618,-26 0 1,1-3 1277,-2 1 0,0-2 0,5-6 0,0-1 0,-3 0 0,-1 0 0,1 0 0,-1 1 0</inkml:trace>
  <inkml:trace contextRef="#ctx0" brushRef="#br0">25990 3867 7971,'8'-6'-20,"0"4"20,-3-3 0,3 4-1004,6 1 594,0 0 0,1-5 529,-1 0 0,0 0-58,0 5 0,-4 0 8,-1 0-105,-6 7 1,4 2-49,-7 10 0,-7 3 127,-2 7 1,-10 5 195,-5 4 0,-4 5-269,-5 4 0,-5-1-432,-10 6 1,-2-4 461,-7 4 0,0-6 0,0 3 0</inkml:trace>
  <inkml:trace contextRef="#ctx0" brushRef="#br0">25536 4308 7971,'12'-15'-104,"-2"1"0,2 6 114,-2 4 1,7 4 284,2 4 1,2 6-125,-2 9 1,-4 3-52,4 6 0,-3 7-136,-2 3 1,1-2-263,-1 2 1,-2-6 79,-2 1 1,7-9-118,-3-5 0,4-5-43,-4-5 0,5-2 108,0-7 0,0-4 104,-5-5 0,0-2 146,1-13 0,-3-1 0,-2-8 0,2 1 14,-2-6 0,2 2-53,3-2 1,4-2 159,0 7 1,6-5 156,-1 5 1,9 2 55,5 7 0,3-1-62,1 6 0,6 0 72,-1 5 0,1 1-84,-6 3 1,-1 4-117,-3 6 1,-3 0-47,-7 0 0,-4 2-131,0 2 1,-8 6 37,-2 9 1,-6 3-183,-8 6 1,0 2 53,0 4 0,-13 4 92,-6 9 1,-8-1-88,-6 6 0,-5-6-25,-9 1 0,-2-4-66,-3-5 0,-7-1 106,7-8 0,-3-1 45,12-13 0,-1 0-228,11-10 0,0-2 2,4-7 0,2-6 16,4-9 0,2-8 166,7-6 1,0-13 101,-1-1 0,7-1-31,4 1 0,2 9 31,2 5 0,6 8 59,4 1 1,7 8 183,2 2 1,2 6-168,-2 8 0,-3 2 134,3 2 0,-5 6 200,-5 9 0,2 3-95,-6 6 1,0 7-315,-5 3 1,0-2 47,0 2 1,-5-11-235,0 2 1,-1-6 20,1 1-250,4-3 277,-12-14 0,11-7 31,-2-9 1,2-12-156,2-7 0,5-4 85,0-10 1,6 7 91,-2-8 1,4 10 130,1 0 0,0 3 56,0 2 0,2 7 77,3 7 65,-3 0 0,3 14-140,-10 0 0,2 11 46,-6 8 1,-6 7 30,-9 3 0,-2-1-37,-3 6 1,1 0-43,0-1 0,0-1-15,-1-8 0,3-2-117,2-3 76,-2-3-26,4 4 1,0-10-13,3-1 1,5-6-90,5 2 0,3-5-18,6-5 0,5-3 57,0-6 1,11-6-438,-2-4 0,10-5 11,0-4 467,3-3 0,2-7 0,0 1 0</inkml:trace>
  <inkml:trace contextRef="#ctx0" brushRef="#br0">26701 3895 7971,'15'-14'180,"-6"1"123,1 4 1,-6 3-159,6 6 0,-6 0 21,6 0 1,-1 0-168,6 0 0,-1 0-242,0 0 1,5 0-254,0 0 0,0 1-10,-5 4 121,0-3 1,-6 5 104,-3-2 1,-7 8 146,-7 6 0,-8 8 133,-17 1 0,-2 2 0,-7 8 0,1-2 0,-1 2 0,2 2 0,3-7 0,8-2 503,6-7 1,12-3 56,-2-7-50,9-6 0,5 3-167,9-6 1,10-7-86,5-7 1,3-10-130,1-5 1,7-3-317,3-1 0,-2-6 8,2 1 0,0-5-284,5 5 1,-2 0-123,-3 5 0,-5 2 204,-9 7 0,-4 2 381,-6 12 0,-6 1 0,-1 11 0,-7 8 0,-7 10-14,-2 8 0,-2 7 124,1-3 0,-1 5 66,6 0 1,-1 6 89,1-1 1,4 0-21,-4-4 0,-3-2-57,-1-3 0,1-5 42,-2-9 0,6-5 192,-6-10-238,1 4 0,-6-13-127,1 0 0,0-6-129,0-9 1,1 1 21,4 0 0,-4-2-126,4-3 0,2 3-122,2-3 0,4-3 124,1-1 1,6-4-66,4-2 1,7-4-2,2 0 0,11-6-485,-2 1 724,4-3 0,3-8 0,1-2 0</inkml:trace>
  <inkml:trace contextRef="#ctx0" brushRef="#br0">27199 3753 7971,'22'-14'-47,"-1"6"156,-7 3 1,-6 5 6,-4 5 0,-2 9 171,-2 10 1,0 3-14,0 1 0,-5 5-107,1 1 1,-7 3-155,1-3 1,-7 0-5,-2 0 1,0-9-182,5 3 0,1-9-600,3 0 490,-2-3-107,10-8 155,-4-2 0,6-12-72,0-4 1,6-4 180,4-5 0,7 3 56,2-3 0,0 5 59,-5 5 185,0-4 1,1 12 149,-1-4-231,0 3 1,-4 9 292,-1 2 0,-6 4-67,2 1 0,-3 5 45,-2 0 0,0 0-76,0-5 1,0 2-76,0 3 1,-7-2-47,-2 7 1,-4-5-106,-1 4 1,-7 1-82,-2 5 1,-11 1 40,-3 3 0,0-2-542,-1 7 1,5-11-47,-5 2 0,13-9-865,1 4 1430,7-13 0,-4 8 0,-1-11 0</inkml:trace>
  <inkml:trace contextRef="#ctx0" brushRef="#br0">27327 4308 7971,'14'6'250,"0"3"1,1 4-113,-1 1 1,0-3 285,0 3 1,-1-1-863,-4 11 0,2-5 156,-6 4 1,-2 1 281,-7 5 0,-11-1 0,-7 0 0</inkml:trace>
  <inkml:trace contextRef="#ctx0" brushRef="#br0">26019 5303 7897,'-10'8'1193,"1"-4"-746,6-2 0,3-2-616,9 0 0,9 0-45,1 0 1,6-6-179,-1-4 0,2-9 169,3-5 1,4 2-90,0-1 1,4-1 60,-9-4 0,2-1-402,-11 1 653,0-1 0,-5-5 0,0-3 0</inkml:trace>
  <inkml:trace contextRef="#ctx0" brushRef="#br0">26346 4947 7897,'-14'26'0,"-1"2"0,-3 10 269,-1 0 0,-2 1-68,2-1 0,8 3-204,-3-3 0,3-1 18,-3 0 0,1-7-161,3-1 0,-1-2 99,7-8 0,-1-5 2,5-5-18,0-5 0,6-9-173,4-9 0,9-10-167,4 0 0,10-4 149,5-5 1,3 3 1,2-4 1,5-2 188,-1-2 0,3 2 140,-7-2 1,1 6-110,-10-1 0,3 3 182,-3 2 1,-3 6 136,-7 3 1,-4 4 371,-5 6 0,-3 4-156,-2 10 0,-4 3-128,-6 6 0,0 7-326,0 2 1,-8 6 118,-6 4 1,0-3 93,-5 3 1,-3 2-382,-2-2 1,3-6-572,3-8 0,2-3 326,1-2 1,1-6-90,0-4 0,5-4-61,-1-4 1,7-10 513,-2-10 0,4-16 0,1-4 0</inkml:trace>
  <inkml:trace contextRef="#ctx0" brushRef="#br0">26772 4734 7897,'15'13'31,"-7"3"-31,-4 12 0,-4 2 347,-4 3 0,-9 3-61,-6 7 1,0 0-121,5-1 1,-5-4-138,0 0 1,-5-6-201,5 1 0,-4-9 4,4-5 1,0-5-700,4-5 109,1-2 1,5-15 756,-1-6 0,7-7 0,-3-7 0</inkml:trace>
  <inkml:trace contextRef="#ctx0" brushRef="#br0">26545 4805 7897,'-2'22'94,"-2"7"1,-4 2 189,-6 12 0,-1 7 100,1 12 0,1 4-41,4-4 1,-4 0-18,4-5 0,3-1 33,1 1 1,3-13-228,2-6 1,8-8-126,6-6 1,8-10-602,12-9 0,-3-11 463,7-8 0,0-12-335,5-7 0,-1-8-125,1-2 1,-3 5 590,2-4 0,-6 4 0,9 0 0,-4 5 0,-3 3 0</inkml:trace>
  <inkml:trace contextRef="#ctx0" brushRef="#br0">27242 4834 7929,'14'0'228,"0"0"0,0-2-65,1-3 1,5 4-73,4-4-41,-4 3 1,7 2-36,-3 0 1,1 0-20,-1 0 1,-8 0-124,-7 0 0,-6 7 77,2 2 1,-5 10-156,-5 5 0,-11 9 25,-12 5 0,-5 8-44,-5 1 1,2 5 157,2-4 0,6-4 27,0-11 0,1-1 27,8-13-105,0 0-45,11-5 1,2-13 115,6-5 0,6-12 5,3-3 1,4-6 45,1 1 1,0-1 4,1 1 1,-1-1 42,0 6 0,0-5-94,1 5 1,-6 5 72,0 4-40,-5 7 1,7-2 45,-7 10 0,1 8-32,-5 6 0,-1 8-1,-4 1 1,2 0 176,-7 6 0,7-3 255,-2 2 1,4-4-242,1-1 1,-5 1 21,0-6-239,1-2 252,4-1-472,0-5 1,4-9-15,1-6 1,1-8-1,-1-11 1,-2-3 86,7-6 0,-6-2-92,6-4 0,-5-2 103,4-7 1,-4-6 50,4-3 0,-4-5 106,5-4 0,-1-10 0,5-8 0</inkml:trace>
  <inkml:trace contextRef="#ctx0" brushRef="#br0">27469 4677 7979,'27'-36'0,"-6"1"21,12 7 1,-6 7 192,6 7 1,-8 6 5,-1 8 1,-7 11-86,2 3 1,-5 15 116,-4-1 1,-6 10-455,-8 0 0,-6-2 181,-9 2 1,-1-6-203,-4 1 0,-3-5 68,3-4 1,4-3 6,1-7 1,8-6 91,1-3 0,7-5-105,-1-5 1,2-9 2,2-10 0,6-3 113,4-1 1,4-2-104,5-4 0,-2 4 93,7-3 1,-5 8 119,5 1 1,-5 8-8,4 2 0,-5 6 107,1 8 0,-5 8-141,-5 6 0,-2 9 138,-7 10 1,0 5 65,0 9 0,-5-1-4,0 6 1,-6-5-256,2 5 1,1-6 91,-2 2 1,2-6-140,-1-4 1,-4-3 16,4-7 1,-9-1 26,-1-3 0,1-3 13,3-7 1,-1-5-100,-2 1 1,2-7-175,-3 2 1,3-10 81,2-5 1,1-9-110,4-4 1,2-9 49,7-1 1,0-5 339,0 5 0,11-3 75,4 7 0,4-1 146,0 11 1,-2 2-160,7 7 0,-5 4 26,4 6 0,-5 8 177,1 6 0,-10 7-86,-4 7 1,-4 2-84,-1 3 1,-6-1 6,-3 6 1,-4-7-221,-1 2 1,-2-2 17,-3-3 0,3 0 86,-3 1 0,3-2-1,2-4 1,0 3-5,0-7 0,6 0-43,3-5 0,5 0 42,5 0 0,4-6 117,10-3 0,5-4-51,9-1 1,4-1 9,5-4 0,1-4-91,-1-10 0,6-8-4,-1-6 1,1-7-176,-6 2 1,7-8-571,3-1 1,-3-5-142,-1 5 1,-7 1 854,-8 8 0,0 0 0,-9 3 0,3-3 0,1 0 0</inkml:trace>
  <inkml:trace contextRef="#ctx0" brushRef="#br0">25322 2715 8116,'-6'-12'-132,"-4"2"-248,4 4 873,0 6-280,6 0 1,1 11 2,4 3 0,8 5-15,6 0 1,8-3-211,1 3 0,2-8 84,8-2 1,1-5-537,9 0 1,2-13 27,7-5 1,-6-5-625,-4 0 905,-9 3 0,3-11 0,-4 5 0</inkml:trace>
  <inkml:trace contextRef="#ctx0" brushRef="#br0">25578 2545 8007,'2'17'-57,"2"-3"0,6 7 52,9-12 1,3 7 152,6-6 1,2 2-123,4 2 0,-6-1-16,1-3 1,-4-3 20,-11-2 0,2-2-2,-11 7 0,-4-4-129,-10 8 0,-9-1-207,-15 11 0,-10-1 145,-9 6 0,3 6-1256,2 3 1418,3-4 0,1 14 0,0-4 0</inkml:trace>
  <inkml:trace contextRef="#ctx0" brushRef="#br0">25123 4222 8075,'-14'0'0,"0"0"-55,6 7 1,9-1-55,14 3 0,7 4 232,11-3 0,5-4-183,9-1 0,-1-4-204,6-1 0,-6-1 108,1-4 1,-2-5-118,-3-9 1,-7 4 272,-7-4 0,1-3 0,-7-1 0</inkml:trace>
  <inkml:trace contextRef="#ctx0" brushRef="#br0">25393 4165 8587,'7'8'468,"5"0"-417,7-3 0,8 1 27,2 4 0,-1 2-76,5-2 1,2-2 32,-2 1 1,-4 2-218,-6 8 1,-12 3-19,-1 7 1,-9 7-293,-5 7 1,-7 6 491,-13 8 0,-6 6 0,-13 2 0</inkml:trace>
  <inkml:trace contextRef="#ctx0" brushRef="#br0">25152 5146 8661,'15'5'62,"4"0"0,5 4-93,9-4 0,10 0-107,9-5 0,-1-2-248,1-3 1,-5 2 157,5-6 1,-6-1 0,3 2 0,-6 2 1</inkml:trace>
  <inkml:trace contextRef="#ctx0" brushRef="#br0">25507 5146 8075,'14'0'-218,"2"0"-25,3 0 1,5 0 419,9 0 0,3-1 63,7-4 1,-2 3 71,-3-2 1,-8 2-275,-6 2 0,-9 6-55,0 4 0,-11 4-84,-13 5 0,-10 5-164,-19 9 0,-11 5-787,-13 9 768,28-25 0,0 0 0,-24 34 0,26-31 0,1 0 0</inkml:trace>
  <inkml:trace contextRef="#ctx0" brushRef="#br0">30028 2061 7976,'-14'0'-126,"5"0"-63,-1 0 1,2 2-111,-1 3 119,-4 3 0,5 12 194,-6 4 1,1 3 165,4 1 1,-4 1-40,4-1 0,1 2-137,-2 3 1,7 3 284,-2 7 0,4 0-82,1-1 0,2 1 49,2 0 1,6-5-176,9 0 1,9-15-24,10-4 0,9-9 53,6-10 0,2-10-11,2-9 1,-2-4-349,-3-15 1,3-2 187,-2-7 1,0 3-150,-1-4 1,-4 6 32,-10 4 1,-11 3-67,-13 6 0,-9 9-110,-15 6 1,-20 7-165,-22 12 1,-5 6 515,-9 13 0,-1 6 0,32-9 0,-1 0 0</inkml:trace>
  <inkml:trace contextRef="#ctx0" brushRef="#br0">30000 3725 8013,'-22'4'-80,"3"1"0,3 6-175,2-1 0,0 9 331,-1 4 1,6 11 260,-1 3 0,7 1-139,-2 5 1,-1-4 101,1 9 0,2-9 54,8-1-261,3-6 0,12-4-44,4-9 1,3-5-147,1-4 1,7-5 178,3-10 0,3-9 22,2-10 1,-7-9 75,-3-5 1,-3-8-111,-1-1 0,-7-5 60,-3 4 0,-10-2-56,-4 7 1,-3 4 14,-2 10 0,-8 2-210,-6 4 0,-12 7-372,-7 6 1,-6 7-323,1-2 1,-8 16 369,-2 8 0,3 8-516,7 6 855,3 4 0,7 5 0,-1 1 0</inkml:trace>
  <inkml:trace contextRef="#ctx0" brushRef="#br0">30270 4947 7829,'-9'7'0,"-1"2"0,2 4 0,-1 1 0,-4 5 0,4 0 0,-4 6 0,-1-1 0,-1-2 0,1 2 0,5-1 0,-1 6 0,7-2 0,-2-4 0,4 3 644,1-7 1,1 0-338,4-5 0,3-2-286,6-2 0,7-4-104,3-6 0,1-8 124,-2-6 1,4-11-48,-3-8 0,-3-12 85,-2 3 1,-8-9 77,-2 4 0,-6 4-107,2 5 1,-10 5 144,-4-5 0,-10 8-493,-5 2 1,-4-1-1097,-6 6 1394,-2-4 0,-13-8 0,-1-1 0</inkml:trace>
  <inkml:trace contextRef="#ctx0" brushRef="#br0">30995 2573 8020,'14'6'0,"7"4"255,3 9-104,2 9 1,9 9-72,3 5 1,8 1-3,1 0 0,1-1-45,-6 1 1,1-5-103,0 0 1,-1-7-104,1 3 0,-5-4 63,0-2 1,0-4-152,4-1 1,1-5 84,0 1 1,-7-8 98,-3-2 0,-6-4-79,-8 4 155,0 1 0,-17 4 0,4 0 0</inkml:trace>
  <inkml:trace contextRef="#ctx0" brushRef="#br0">31223 3668 8020,'-8'0'-123,"3"6"316,10 4 1,4-1 335,10 5 0,5-3-463,9 8 0,-1 2 17,6-2 0,-1 0-373,6-5 1,0-5 16,-1 1 0,6-7-105,-1 2 0,7-2 138,-2 2 0,-5-4-47,-4 4 1,-7-2 286,-7 2 0,-7 3 0,-2 6 0</inkml:trace>
  <inkml:trace contextRef="#ctx0" brushRef="#br0">30967 4720 8020,'-15'36'-132,"1"-1"132,0-7 0,6-4-29,3 0 1,4-5-8,1 4 0,1-5-11,4 1 0,3-10-7,6-4 1,5-5-7,0-5 0,8-9 154,1-10 1,9-4 212,10-5 0,5-5 227,10-10 1,-4 3-550,-27 19 0,0-1 0,29-26 193,-29 22 0,0 0 0,-4 1 0,1 0-23,3-3 1,0 0 0,-3 2 0,2 2-40,5-2 1,1 0-1,-2 2 1,2 0-31,4 0 1,0 1 0,-3 2 0,-1 1-111,0 1 0,-1 1 1,23-17-252,-10 3 0,-10 5-1353,-5-1 1628,-3 3 0,-11 1 0,0 1 0,0-1 0</inkml:trace>
  <inkml:trace contextRef="#ctx0" brushRef="#br0">32147 3483 8058,'0'-9'625,"0"-1"-248,6 7-228,2-3 0,6 7 58,0 4 0,7-2 232,3 7-266,2-7 1,3 8-70,-1-6 0,7 4-179,3-4 0,-3 1 254,-2-1 0,-3-2 40,-2 6 1,-5-4-832,-5 5 0,-8-1 288,-5 5 1,-7 2 165,-7 3 1,-17 10 10,-21 8 1,-10 9 16,22-22 1,-1 0 0,3 2 0,1 1-124,1-1 0,1 0 0,-27 27 59,5-6 1,15-8-402,14-15 595,12-3 0,4-13 0,7-2 0</inkml:trace>
  <inkml:trace contextRef="#ctx0" brushRef="#br0">33313 3184 8225,'-5'-14'-399,"0"0"0,-4 5 1162,4-1-374,-6 7 1,3-3-303,-6 6 0,-2 0-392,-3 0 0,2 0 138,-7 0 1,-1 6-71,-9 3 1,3 10 64,-7 5 0,5 4 145,-5 6 1,6-1 383,-1 9 1,8 0 29,1 10 1,7-2 16,-2 2 0,3 4-203,2-4 0,6-3-53,3-2 1,4-4-38,1-5 1,11-5-108,3-9 1,17-10-233,7-9 0,10-13 91,9-11 0,6-10-114,3-13 1,-4-7-184,-5-4 1,-7 1 342,-7-5 0,-13 9 79,-6-9 0,-13 8 128,-7-3 1,-10 6-118,-8-2 0,-19 6 25,-15 4 1,-7 5-362,-7 9 0,4 5 247,-4 9 1,10 4-149,5 6 1,9 0-175,5 0 0,9 2 412,5 2 0,3 4 0,2 7 0</inkml:trace>
  <inkml:trace contextRef="#ctx0" brushRef="#br0">33014 3639 8225,'-20'-1'-480,"5"-4"831,7 4-146,15-6 0,2 7-65,10 0 1,10 0 140,8 0 0,5 0-303,0 0 1,2 5 133,4 0 0,-2-1-266,6-4 1,-6 0-15,1 0 168,4 0 0,-1-6 0,7-2 0</inkml:trace>
  <inkml:trace contextRef="#ctx0" brushRef="#br0">33412 3312 8225,'-8'-7'152,"2"0"1,6 9 1,0 3 0,6 4-271,4 10 0,4-3 51,5 3 1,-2-3-48,7-2 1,0 0 112,4 0 0,7 7 0,1 1 0</inkml:trace>
  <inkml:trace contextRef="#ctx0" brushRef="#br0">33682 3568 8225,'-22'35'0,"-6"3"0,-20 13 0,19-21 0,-3 1 0,-11 7 0,-1 2 0,-4 6 0,1 1 0</inkml:trace>
  <inkml:trace contextRef="#ctx0" brushRef="#br0">25294 3028 8225,'-14'-6'0,"4"3"-361,1-7 1,4 5 89,-5-4 795,7 6-399,-9-10 1,8 12 16,-5-4 0,4-2-186,-4 3 16,-1-1 0,1 5 117,-1 0 0,1 0-10,-5 0 0,-1 0 0,1 0 0,5 0 10,-1 0 0,-4 6 0,-5 4 1,0 2-162,5 3 1,-3-1-3,2 0 1,-2 5 272,7 0 0,3 5-79,-3-5 0,7 4-75,-2-4 0,4 5-16,1-5 0,1 1-63,4-1 1,-2-3-162,7 3 1,-7 2 156,1-2 0,3 0-55,-3-5 0,1 0 6,-5 0 1,0 2 59,0 3 0,-6-2 4,-4 7 1,-7-7 25,-2 2 1,-5 2 22,5-2 0,-6 5-1,1-5 1,-2 0-9,-3-5 1,1 0 121,-1 0 1,7-6-131,3-3 0,3-4 333,2-1-298,6 0-13,2 0 0,8 0-20,2 0 0,4 0-13,6 0 1,5 0 25,0 0 0,5 0-15,-5 0 0,5 2-38,-5 3 1,-5-2 44,-5 6 0,1 1-3,4 4 22,-6 0 1,-2 0 10,-6 1 1,0-1 24,0 0 1,0 0 101,0 1 1,-1 4-70,-4-1 1,-3 8 10,-6-3 0,-2 0 127,-3 0-188,3 1 7,-4-2 1,6 3-145,-1-6 1,3-4 96,2-6 1,2-6-182,4 2 75,2 3-89,-4-7 0,7 6 38,4-7 108,3 0 1,6 6 73,0 3 1,-4-1-75,-1 2 0,-6-1 75,2 6 1,1-1-41,-1 0 1,0-5 13,-5 1 1,0-1 2,0 6 1,0-6-16,0 1 1,0-6 35,0 6 1,0-5 45,0 4 143,-6-6-181,-2 3-23,0-6 1,0 0 131,3 0 5,4-6-94,-6 5-44,7-6 1,2 7-54,3 0 1,-2 0-14,6 0 1,-4 0-172,4 0 220,-5 0 11,2 0-30,0 0-83,2 0 25,6 0 0,-4 0 58,-1 0 1,-5 2 25,0 3-37,4-4 18,-6 12 1,9-5 96,-6 6 1,-1-5-96,-4 1 1,0-1 171,0 6-150,0-1 61,0 6 0,0-2 21,0 5 0,-4-4-86,-1 5 1,-6 0 7,1 4 0,2-4-53,-1 0 0,4-7-172,-4 2 1,4-3-57,-5-2 157,7 0 1,-8-4-73,6-1 155,-6-6 0,10 5-5,-4-3 1,-1-2 57,1 7 0,-4 1 155,4 8 0,-5-2-117,6 7 0,-1-2-8,5 1 1,0 0-294,0-5 218,0-2 1,6 5-367,4-7 156,2-6 107,-4-2 1,5-1 65,-4 0 0,4 4 112,1-4 1,-1 6 194,-4-2 0,4 6-112,-4 4 0,-1 4 153,2 10 0,-7 4-29,2 5 0,-4-4-3,-1 0 0,0-5-258,0 5 1,0-6-331,0 1 0,0-8-1132,0-1 1453,0-7 0,0 4 0,0-7 0</inkml:trace>
  <inkml:trace contextRef="#ctx0" brushRef="#br0">7778 3099 10212,'6'21'-698,"-5"-4"656,4 7 0,-3-1-345,-2 6 0,-7 4 262,-2 0 0,-10 5-553,-5-5 1,-3-4 296,-1-6 1,-2-5 380,-3 1 0,4-10 0,1-4 0,1-3 0,8-2 0,5 0 23,4 0 184,7 0 116,16 0 0,6-2-106,19-3 1,6-3 247,8-6 1,-1-6-230,1-4 0,5-1-592,4 1 1,1-3 498,-5 3 1,-2-1 39,-3 1 1,-11 5-1789,-12 10 1605,-7 3 0,-13 10 0,-18 6 0</inkml:trace>
  <inkml:trace contextRef="#ctx0" brushRef="#br0">7650 3540 8223,'6'14'54,"3"0"1,-1 5 143,2 0 1,-7 13-86,2 1 1,-10 8-8,-5 6 0,-9 4-277,-4 6 0,-10 0-127,-5 0 0,-3-7 376,-2-2 1,11-11-289,4-3 1,11-6 153,2-4 0,3-8-856,7-7 912,0-6 0,12-3 0,0-8 0</inkml:trace>
  <inkml:trace contextRef="#ctx0" brushRef="#br0">7948 3625 8223,'22'-14'228,"-3"0"404,-3 0-417,-8 6 0,-3 3-115,-10 10 1,-9 9-359,-10 10 0,-8 4 212,-1 5 0,-6 3-177,1 7 1,-2-5 144,2 0 0,5-8-18,10-2 1,4-5-73,9-9-59,4-6 1,7-2 102,4-6 0,8-8 49,6-6 1,6-2 95,-1-8 1,1 7-57,-1-2 0,3 3 69,-4 2 0,-2 1-80,-2 4 1,-3 3 98,-2 6 1,-6 1-35,-4 4 1,-2 4 104,-2 10 0,0 3 4,0 7 0,-6-1 158,-4 1 0,2-7-164,-1-3 0,6-3-38,-2-2 1,3-5-305,2 1 242,0-7 1,7-3-122,2-10 0,5-1 104,5 2 1,-1-4-26,5 4 0,-5 2 30,1 3 1,-4 4 23,0 4 0,-7 6 205,-4 9 1,-2-2-68,-2 7 1,0 4 152,0 6 1,-2-1-50,-2-5 0,0-1 21,-5-3 1,4 1-121,-4-6 1,6 0 122,-2-5-260,-3 0 1,5-6-480,-7-3-244,7-3 0,-5-10 361,3-7 0,4-5-377,-4-9 0,4-4 217,1 0 0,0-6 47,0 1 0,4-3 206,1-2 1,0-3 228,-5-6 0,6 0 0,2-11 0</inkml:trace>
  <inkml:trace contextRef="#ctx0" brushRef="#br0">8190 3526 8213,'43'-37'-349,"-1"4"1,-6 5 140,-2 4 1,-4 4 684,-2 5 1,-1 1 8,-3 0 0,-2 6 519,-3 3-757,-3 4 1,3 2-137,-10 4 1,-3 4-198,-6 10 1,-6 0 87,-3 10 0,-10-2-244,-5 11 1,-3-1 143,-1 6 1,-6-5-21,1 0 0,0-2-74,5 2 0,4-5-56,0-9 1,12-3-135,-3-7 83,11-6 1,-1-4 1,10-8 1,7-6 169,7-9 0,6-1 175,-1-4 1,5-3-123,4 3 1,-3 4 101,3 1 1,-3 3-62,-2 2 1,1 6 163,-1 3 0,1 4-5,-1 1 0,-4 0 271,0 0 0,-7 1 120,2 4 0,-10 3-194,-4 6 1,-3 5-102,-2 0 1,-13 8-21,-6 1 0,-12 4-263,-7 11 0,-2-4-30,2 9 1,-1-4-190,6-2 0,-5-4-4,4 0 0,3-13-215,7-1 1,0-6-1004,10-4 806,-3-6 695,15-8 0,-4-15 0,6-7 0</inkml:trace>
  <inkml:trace contextRef="#ctx0" brushRef="#br0">8417 3853 8137,'15'-15'0,"-1"8"149,0 2 0,-5-2 331,1 3 224,-1-1-193,6 5-744,-1 6 0,-6 2-447,-3 6-32,-4-6 1,1 3 448,2-6 263,-2 0 0,4-18 0,-6-3 0</inkml:trace>
  <inkml:trace contextRef="#ctx0" brushRef="#br0">8830 3426 7554,'14'-8'277,"-6"8"306,-3 10 1,-4 7-455,-1 2 0,0 2 9,0-2 0,0-2-1055,0 7 213,-6-7-189,4 4 625,-4-14 1,7 0-259,4-7 526,-3-7 0,10-7 0,-4-8 0</inkml:trace>
  <inkml:trace contextRef="#ctx0" brushRef="#br0">8972 3199 8137,'8'6'17,"-2"8"166,-6 10 0,2 9 216,2 5 1,-2 5-160,3 4 1,-2 4 12,2 5 1,-4 1-3,4 0 0,-2 2-30,2 2 1,1 4-337,4 6 0,1-6 311,-7-4 0,6-7-175,-5-2 1,4-7 77,-4-3 1,0-7-46,-5-11 1,-2 1 15,-3-6 1,-3 0 131,-6-5 1,-6 0-311,-4 0 1,-16 7-325,-7 3 0,-24 9 299,31-15 0,-1 2 133,-8 3 0,-1 1 0,1 1 0,-2 1 0,-7 2 0,-2 1 0,-3-1 0,1 0 0</inkml:trace>
  <inkml:trace contextRef="#ctx0" brushRef="#br0">2204 7179 8104,'-17'-1'724,"3"-4"-394,3 3 1,12-4-223,4 6 1,4 0 88,10 0 1,3 0 39,7 0 0,4 0-274,0 0 1,7 2 98,-2 2 147,-4-2-1195,14 4 900,-4-6 1,8 0-298,0 0 305,0 0 1,-1 0-61,-4 0 1,-2 0 94,-3 0 0,-4-1 152,0-4 0,-5 3-124,5-2 0,0 0 298,5 0 1,6 2-64,3-3 1,3 2 8,2-1 1,0 0-157,0-5 1,-2 4 105,-3-4 1,3 4 23,-2-5 0,3 7 22,6-1 1,0 2-19,-1 2 1,4 0-129,-13 0 0,3 0-607,-12 0 1,3 0 347,-8 0 1,-2 0-354,2 0 0,0 2 377,5 2 1,1-1 204,3 7 1,-3-7 25,4 2 1,1 1 235,-2-1 1,5 1-49,-4-1 1,-1-3-129,-4 2 0,7-2-245,7-2 0,6 0-54,9 0 1,-5 0-61,5 0 1,-11-2 15,5-2 1,-5 2 118,-5-3 0,3 4 30,2 1 1,-1 0 12,7 0 0,-7 0 262,1 0 1,-7 0-90,-2 0 0,-6 0 211,2 0 0,-4 0-136,-2 0 0,7 0-93,4 0 0,8 0-152,5 0 1,-2 0 104,-3 0 1,-2 0-70,-2 0 0,-1 0-202,1 0 0,2 0-17,2 0 0,3 0 71,2 0 0,-3 0 79,-6 0 0,-3 1 55,-7 4 1,0-3 126,-9 2 1,3-2-106,2-2 0,0 5 104,-1-1 0,6 1-28,-1-5 0,5 0 136,-4 0 0,-1 0 79,-4 0 1,-1 0-229,1 0 0,-5 0-35,0 0 1,-2 0 43,2 0 1,8 0-184,-3 0 0,7 6 36,-2 4 0,-1-4-75,-4-1 0,4 1 64,0-1 1,-4 1-8,-5-1 1,-5-3 126,5 2 0,0-2-98,5-2 0,1 0 231,3 0 1,-1 0-75,6 0 0,-1 0-31,1 0 1,-8 0-23,-6 0 1,-2 0 7,2 0 0,-3 0-26,-7 0 1,-4 5-135,0-1 0,0 1-54,4-5 0,7 0 86,3 0 0,4-5 134,6 1 0,-4-6-96,3 5 0,-2-4 149,-3 4 1,-5 1-28,-4 4 1,-3 0-18,-2 0 1,-4 1-10,0 4 1,-5-2 10,4 6 1,-5 1-7,1 4 1,1-4-12,-1-1 0,5-1 47,-5 1 1,6 3-59,-1-8 1,3 3 83,1-3 1,5-1 4,0 7 1,1-7 12,-6 2 0,-1-2-69,-4 2 0,3-4-4,-7 4 0,1-3-52,-1-2 57,-3 0 1,5 0 7,-7 0 1,0 0-20,0 0 1,0 0-171,1 0 1,0-7-91,4-2 0,-1 1-209,5-2 1,1 3 240,5-3 0,1-1-38,3 6 205,-3 1 0,11-3 0,-5-1 0</inkml:trace>
  <inkml:trace contextRef="#ctx0" brushRef="#br0">16706 5573 8046,'-14'0'0,"0"0"0,0 5-503,-1-1 431,1 1 1,5-7 230,-1-2 0,7 1 213,-2-7-159,-3 1 0,7-6 36,-4 1 0,4 5-104,1-1 0,0 5 5,0-4 161,0 6-280,-7-3 0,4 6-14,-6 0 0,4 0-305,-5 0 254,1 0 1,-5 0-236,-1 0 261,1-7 1,0 4 7,0-6 1,0 5 228,-1 0-178,1-4 1,0 6-7,0-3 0,-5 2 1,0-1 1,-2 2-67,2-3 1,2 4 22,-7 1 0,1 0-11,-6 0 0,1-5-43,-1 0 1,1 0 62,-1 5 0,1 0 54,-1 0 1,-1 0-61,-3 0 0,2-1 17,-7-4 0,6 4-8,-1-4 1,3-1 77,2 1 1,-1-5-47,1 6 1,-1-6 4,1 5 0,-1 1-10,1 4 0,-7 0-3,-3 0 1,-1 0-44,1 0 0,-8 1 36,3 4 0,-2-2-82,2 7 1,5-6 68,0 6 1,7-7-2,-3 2 0,4-4-40,2-1 0,-1 0-88,1 0 0,-2 0 125,-3 0 1,1 2-22,-6 3 0,0-2 55,-4 6 1,-1 1-53,0 4 0,1 0 25,-1 0 1,2 5-18,3 0 0,2 2-119,3-2 0,1-3 34,-6 2 1,5-2 29,-5-2 1,5 2 106,-5 3 0,2-3-81,-2 3 0,-3-3 53,3-2 0,1 0-53,-1 0 1,7 2 183,-2 3 0,3 3-93,1 7 0,1-1-41,-1 1 1,-4-1-46,0 0 0,-5 1-2,5-1 0,-5 1 16,5-1 0,0 1 19,4-1 1,2-1 108,4-3 0,-3 2-78,7-2 1,1 3-5,3 1 1,3 1-25,2-1 1,-1 1 8,6-1 0,-4-4 0,4 0 0,0-1-5,5 6 0,0-6-11,0 1 0,0 0 10,0 4 0,2 1-24,3-1 0,-2 1 14,6-1 1,1 0-23,4 1 1,2-2 23,3-4 1,-2 4 53,7-3 0,4-4 23,6-1 0,0-3 5,-1-2 0,4-1-48,5-3 1,0 2 19,-5-2 0,4-2-77,-3 1 1,8 0 59,2 6 0,5-1-108,-1 0 1,2 0 26,-2 1 0,2-1-15,-7 0 0,1 0 40,-6 0 0,1 1-14,0-1 0,-1-6 0,1-4 1,11 0 5,3 0 1,4-2 55,1 3 1,-4-4-161,4-1 0,-5 0 174,-5 0 1,-2 0-26,-2 0 1,1 0 3,3 0 1,8 5-24,-3 0 1,-2 1 0,-3-1 0,-4-2-72,4 6 0,-6-5 73,1 0 0,-6-2-142,2-2 1,-2 0 75,11 0 0,5-2-103,4-2 0,1-4 108,-5-6 0,0-1 71,0 1 1,-7 0-59,-2 0 0,-4-1 15,-2 1 0,-2 0 106,3 0 1,-4-5-113,9 0 0,-3-2 66,3 2 1,-4-3-47,3-6 0,-4-5-9,-5-1 1,-2 0 23,-3 1 0,-7 3-7,2-4 1,-4 3 164,0-2 1,1 3-110,-6-4 0,6 4 85,-1 2 0,-2 4-117,2 1 0,-7-1-49,2-5 0,-3 6 61,-2-1 1,-6 5-128,-3-5 1,1 1 98,-1-6 1,-1 1-10,-4-1 1,0-4 14,0 0 1,0-5-9,0 5 1,0 0 222,0 4 1,0 3-75,0 2 1,0-1-111,0 6 1,-1 0 108,-4 4 33,-3 1 1,-6 2-114,0 2 0,-2-1-177,-3 6 0,2-4 101,-7 4 0,2-1-177,-2 1 0,-1 2 69,6-7 1,-5 6 64,5-6 0,-6 1 135,1-5 1,2-5-123,-2 0 0,7 0 119,-2 4 1,3 1-129,2 0 1,1 0 11,4 0 1,-2-1-222,6 1 0,-6 6-404,2 3 1,-4 4-632,-1 1 0,-2 0 1283,-3 0 0,-9 13 0,-9 2 0</inkml:trace>
  <inkml:trace contextRef="#ctx0" brushRef="#br0">24469 6881 8054,'-9'-14'-53,"-1"-1"1,7 1-81,-2 0 19,4 6 413,-6-5 282,6 12-379,-5-6 0,7 7-1,4 0 1,3 0 9,6 0 1,6 0-63,4 0 1,3 0-10,1 0 0,7 0-17,3 0 1,3-1-31,2-4 0,4 2-201,1-7 0,5 3-148,0-3 0,10-3-151,8 4 1,1 1 280,-31 3 1,-1 1-1,37-1-15,-1-5 1,0 6 106,-10-6 1,-26 8-1,1 1 17,1-1 1,1-1-1,1 2 1,-1 1-14,38 0 0,-5 0 34,-10 0 1,3 4 113,-2 1 0,7 6-67,2-1 1,-33-6 0,1 0-41,-2 1 0,1-1 1,-1-2-1,0-1-5,-2 1 0,0 1 0,3 0 0,1 0 4,3 0 0,1-1 1,5 1-1,1-1-11,1-2 1,-1 0-1,1-2 1,-2-1-1,-5 1 0,-1-1 0,2-1 0,0-1-4,-2 2 0,0 1 0,4-3 0,1 1-176,0 1 0,0 1 0,-1-1 0,-1 1 210,-4 2 0,-2 0 0,0-2 1,-2-1 112,34-1 1,-37 1-1,2 1-208,4 2 1,0 0-1,-2 0 1,0 0 199,-1 0 1,1 0-1,34 2-50,-10 2 0,5-1 24,-5 7 0,5-5-13,-5 4 0,-4-4-172,-2 4 1,1-6 150,-5 2 1,-3 2-9,-12-3 1,-5 1 318,-4-5 1,-5 0-317,-4 0 1,1 0 551,-6 0 1,0 2-530,-5 2 1,1-2 372,-1 3 0,-5-4-380,1-1 0,-6 2 163,6 3-205,-7-4 0,5 5-227,-3-6 109,-4 7 1,7-6 41,-3 4 391,-3-3-326,4-2 253,-6 0 570,0 0-624,0-7 24,0 6-10,0-6-333,0 7-3239,0 0 2182,6 0-325,-4 0 1470,10 0 0,-4-6 0,7-2 0</inkml:trace>
  <inkml:trace contextRef="#ctx0" brushRef="#br0">14275 4265 8298,'0'-8'-142,"0"-5"0,-2 12 679,-2-4 18,2 3-333,-4 2 178,6 0-361,0 0 1,5 7 93,-1 2 0,1 4-335,-5 1 1,0 5-134,0 0 0,-2 6-158,-2-1 0,-3 3 212,-2 1 1,-8 1-390,2-1 670,-2 1 0,-4-1 0,-1 0 0</inkml:trace>
  <inkml:trace contextRef="#ctx0" brushRef="#br0">14005 4649 8284,'9'-2'0,"1"-3"0,4-2-282,5-8 0,11 1 82,-2 0 1,9-5 335,-4 0 1,10-2-86,-5 3 0,-1 0-98,-8-6 1,-2 9-88,-4 0-9,-2 1 10,-7 13 0,-12 1-184,-7 9 1,-12 12 89,-7 7 0,-3 1 227,-1 4 0,-5-3 0,-1-2 0,6-1 0,4-3 0,5 1-23,-4-6 0,5 0 76,-1-5 1,8 5 148,2 0 1,6 2 85,-2-3 0,-2 3 191,3 3 1,-3 4-48,3 1 1,-3 1-60,-2 7 1,-4 1-462,4 5 0,-9 0 118,-1-1 0,0-4-504,5 0 1,0-8 150,0-1 0,6-3-311,3-7 634,4-6 0,-6-7 0,-1-6 0</inkml:trace>
  <inkml:trace contextRef="#ctx0" brushRef="#br0">14147 4819 8216,'29'-14'-29,"-1"0"0,-1 1-259,-3 4 1,2-2 32,-2 6 0,-3-4 404,-2 4 1,-4 0 31,0 5-548,-8 0 323,0 0 1,-9 6-4,-3 4 1,-9 9 8,-9 5 0,-6 2-12,-4 3 0,-3 1 112,-7 3 0,2 3-113,3 7 1,5-8 226,9-7 1,8-6-69,7-8-59,6 1 0,-2-3-57,10-2 1,9-10 12,10-10 0,2-7-38,3-2 1,6-6-118,3 1 1,-4-3 2,-1-1 1,-3 6 70,-1 3 0,-7 8-1,-3 1 4,-3 7 1,-8 5-23,-4 12 0,-4 8 68,-4 11 0,-4 3 117,-6 7 1,1-2 160,3-3 0,-1-3-42,7-7 1,-1 1 61,5-1 1,0-1-64,0-3 1,0-4-203,0-6 0,0 1 87,0-1 1,0-5-150,0 1 0,0-5-7,0 4-122,0-6 26,0 3 159,0-6 0,0-1-161,0-4 1,0-3 89,0-6 0,0-7-591,0-2 662,0-10 0,6-10 0,2-8 0</inkml:trace>
  <inkml:trace contextRef="#ctx0" brushRef="#br0">14517 4720 8151,'14'-22'0,"-1"1"34,-4 7 1,4-3 222,-4 2 0,2-2-117,-1 8 0,2 2-3,-2 2 0,-2-1-153,1 1 0,-4 1-297,4 4 265,-5 0-28,2 0 1,-6 6 130,0 3 1,-2 6-294,-2 4 0,-4-2 16,-7 7 0,1-2 32,0 2 0,6-4 123,3-6 0,4 1 24,1-1 99,0-6 0,6-2-98,4-6 1,7-6 44,2-4 1,8-2-20,1-3 1,1 3 123,4 2 1,-3-1-101,-2 6 0,-6 1 176,-3 4 0,-3 1-38,-2 4 1,-6 4-36,-3 10 1,-3 4-23,-2 5 1,-11 0 4,-4 1 1,-8 6-77,-1 2 1,-8 5 67,-1 0 0,0 1-236,5-1 1,-1-5 53,1-4 0,6-9-324,3-5 1,3-5 13,2-5 0,4-2 406,1-7 0,-1-13 0,-4-3 0</inkml:trace>
  <inkml:trace contextRef="#ctx0" brushRef="#br0">14602 4976 8151,'14'0'17,"0"0"0,-4 0 207,-1 0-372,1 0 184,-2 6 0,-2-3-860,-6 7 824,0-7 0,0 9 0,0-4 0</inkml:trace>
  <inkml:trace contextRef="#ctx0" brushRef="#br0">14958 4578 8151,'7'6'-196,"-2"3"0,-3 4-370,-2 1 1,0 1 956,0-1 1,0 5-122,0 0 1,0 0-550,0-5 0,1 0 45,4 0 1,-2-1-498,7-4 731,-7-2 0,9-7 0,-4 0 0</inkml:trace>
  <inkml:trace contextRef="#ctx0" brushRef="#br0">15100 4222 8130,'0'14'-225,"0"1"1,4 5 85,1 4 1,5 9 608,-6 5 0,7 11-82,-1 8 0,-2 1-223,1 9 0,-4-1-430,5 5 1,-3 0 378,3 0 1,1-1 18,-6-4 0,4-4 64,-4-10 1,0-5 256,-5-9 1,0-8-110,0-6 0,-11-2-268,-4 2 1,-10 2 143,-3-2 0,-9 3-334,-10 1 0,-12 2 113,-12 4 0,-1-1 0,32-13 0,-1 2 0,1 1 0,0 0 0</inkml:trace>
  <inkml:trace contextRef="#ctx0" brushRef="#br0">19905 5573 7058,'16'0'389,"3"0"1,5 6-56,9 4 1,11-4-78,13-1 1,13 1-160,-31-3 1,2-1 0,2 0 0,1 0-171,-1-1 0,-1-2 0,3-1 0,0 0 156,-2 0 0,0-1 1,2-2-1,1-1-8,4 1 0,0 0 0,2-1 0,0 0-99,1-1 0,-2 0 0,-4 0 0,-2-1 72,-4 1 0,-2 0 1,29-5-466,-6 2 1,-5-1 329,-5 6 1,-11 1-626,-12 4 1,-7 0 59,-8 0 651,-6 6 0,-2 2 0,-6 6 0</inkml:trace>
  <inkml:trace contextRef="#ctx0" brushRef="#br0">21512 5360 8131,'14'0'0,"7"4"-305,2 1 1,4 1 73,2-1 1,-1-2 759,0 7 1,1-1-173,-1 5 1,-4-4 64,0-1 1,-5 1-125,4 4 1,-5-1 45,1-4 1,-3 5-143,-2 1 0,-6 0-172,-4 9 1,-11 6-800,-12 8 1,-11 9 768,-18 6 0,18-23 0,-3 1 0,-3 2 0,-1-1 0</inkml:trace>
  <inkml:trace contextRef="#ctx0" brushRef="#br0">26019 6795 7560,'14'0'-517,"-6"7"102,-2-6 0,-12 7 208,-3-3 207,-10-3 0,-10 17 0,-7-4 0</inkml:trace>
  <inkml:trace contextRef="#ctx0" brushRef="#br0">25820 6952 8018,'-8'14'0,"-3"0"-154,6 0 0,2-1 133,8-3 1,3-4 183,6-6 1,8 0-33,6 0 1,2-3-131,8-7 0,-4 1 82,3-10 0,-5-2-105,1 2 1,-3-4-236,-1 4 0,-7 0 164,-3 5 1,-5 4-743,-5 1 255,-2 5 580,-20 4 0,-3 15 0,-12 7 0</inkml:trace>
  <inkml:trace contextRef="#ctx0" brushRef="#br0">26047 6980 8018,'-22'16'-188,"3"3"0,3-3 244,2 3 0,0 1 164,0-1 1,0 7-65,-1-3 0,1 4-140,0 2 1,-2 1 47,-3 3 1,-1-3-110,-4 3 0,-1-3-363,6-2 0,0-1 86,5-3-405,-1-4 727,1-5 0,0-7 0,0-2 0</inkml:trace>
  <inkml:trace contextRef="#ctx0" brushRef="#br0">25948 7137 8018,'28'-22'0,"4"1"-235,-4 7 1,4-4 528,-8 4 0,-2-2 177,1 12-530,-5-1 60,2 5 0,-12 1-197,-3 4 0,-5 3-118,-5 6 0,-9 1 142,-10-1 1,2 2 21,-2 3 0,1-4 75,-6 4 1,-4 2-48,0-2 0,1 0 9,9-5 1,2-1 472,7-4-322,6-3 1,3-6-23,10 0 0,5-1-15,8-4 1,5-3-3,5-6 0,0 0-8,1 0 0,-2 4 0,-4 1 1,3 4-19,-7-5 1,0 7-7,-5-2 1,-6 5-3,-3 5 1,-4 0 26,-1 9 0,0-3 0,0 8 1,-6-3 70,-4-2-86,-2 0 129,-3 1 0,8-6-106,2 1 33,3-7 1,2 1-2,0-8 0,7 2 41,2-3-6,4 4 1,1 2 5,0 4 0,-4 3 87,-1 6 1,-4 7-72,4 2 1,-6 9 112,2 1 1,-3 0-128,-2-4 0,0-1-52,0 1 0,0-1 37,0 1 0,0-7 29,0-3 45,0-4-18,-7 0-173,0-7 0,-6-13 62,3-9 0,-2-9-413,2 5 1,4-12 178,1 1 1,-1-9-130,1 0 1,0-8 357,5-1 0,-6-7 0,-2 4 0</inkml:trace>
  <inkml:trace contextRef="#ctx0" brushRef="#br0">26474 6952 8018,'35'-21'0,"-5"5"13,3-2 0,-3 6 84,-2 3 0,-6 6 309,-3-2-283,-9 4 0,-4 7-276,-6 3 0,-1 6 116,-4 3 1,-9 5-131,-10 5 0,-5 0 89,-4 1 1,-3 4-38,-7 0 0,2-1 38,3-8 1,4-4-143,5-6 1,12-4 71,3-1-27,2-6 88,5 4 1,8-9 24,13-3 1,2-2 32,8-8 0,1 6-15,8-1 0,-3 2 120,4-1 0,-4 3-67,-2 6 1,-1 0 96,-3 0 1,-4 1-6,-6 4 1,-1 3 204,-4 6 1,-2 2-5,-7 3 0,-2 1-94,-3 4 1,-4 3-36,-10-3 0,-3 7-28,-7 2 1,-5 2-225,-4-2 0,-3-3-117,-2 3 0,-4-4-290,-1-5 1,7-4 111,8-6 1,5-6 372,4-3 0,3-16 0,7-5 0</inkml:trace>
  <inkml:trace contextRef="#ctx0" brushRef="#br0">26588 7236 8018,'22'14'0,"-3"1"0,-5-1-206,-5 0 0,2 0 81,-6 0 1,0 5 147,-5 0 1,-2 2-137,-2-2 0,0-5-517,-5 0 439,-1 1 0,-4-14 191,0 4 0,0-10 0,0-3 0</inkml:trace>
  <inkml:trace contextRef="#ctx0" brushRef="#br0">26844 6966 8028,'9'13'-235,"0"-4"1,-5 4 500,0-4 0,3 4-247,-3 1 1,6 5-11,-5 0 0,4 5-113,-4-5 0,4 6 92,-4-1 1,1-2-417,-1 1 1,-3-5-48,2 1 475,-2-3 0,4-2 0,2 0 0</inkml:trace>
  <inkml:trace contextRef="#ctx0" brushRef="#br0">27057 6838 8028,'0'-14'-151,"6"6"1,-3 2 445,7 6 94,-7 0-300,10 0 0,-10 4 69,6 1 0,-4 5-88,4-6 1,-4 3 187,5-3-142,-1-2 1,4 11-44,-4-4 0,-1 1-110,-3 4 1,-4-2 141,4 12 1,-3 0-15,-2 4 0,-2 7 45,-3 3 1,-1 3-41,-3 2 0,-4-1-123,4 1 1,1 4 63,-2 1 1,1 1-189,-6-2 1,1-7-12,0 2 0,-7-4 3,-2 0 0,-6-3-69,-4-7 0,-5 1-226,-9-1 0,1-4-601,-6-1 846,-7 1 0,-5-2 0,-7-1 1</inkml:trace>
  <inkml:trace contextRef="#ctx0" brushRef="#br0">26303 7279 8124,'2'-10'-17,"3"1"1,-2 6 705,6-2 1,1 3-487,4 2 0,0 2-398,0 3 0,7 3 195,3 6 0,2 0 0,3 0 0</inkml:trace>
  <inkml:trace contextRef="#ctx0" brushRef="#br0">2176 9553 8423,'-8'-6'-353,"2"-2"667,6-6 291,0 6-252,0-5-225,0 12 0,1-5-212,4 6 0,1 1 148,4 4 0,2-2-99,-2 7 1,2-6 49,3 6 0,4-7 96,0 2 1,6 1-106,-1-1 1,2 1 49,3-1 0,1-4-45,3 4 0,3-3 58,7-2 0,6 1 4,3 4 0,3-3 19,2 2 0,-1-2-1,-4-2 1,1 1-120,-5 4 0,1-3 95,-2 3 0,1-4-100,8-1 1,-3 2 100,3 2 1,1-2-236,-5 3 0,2-4-18,-2-1 1,-3 0 97,-6 0 0,0 0 134,-1 0 1,2 0 139,4 0 0,-2 0-23,6 0 1,-5 2-91,5 3 1,-6 1 82,1 3 1,-4 4-62,-5-3 0,2 1-206,-7-2 0,6 4 22,-1-4 1,10-1-102,4 2 1,-2-7 104,2 1 0,0-2-2,5-2 0,-6 0 80,-4 0 0,1 0-65,-6 0 1,4 0 306,-8 0 1,8 2-68,1 2 1,2 0-21,-1 5 1,-4 0-152,3 6 1,-3-6-2,-1 1 1,-5-1-29,0 5 0,-5-1-164,5-4 1,-6 3 103,1-8 1,3 6 53,2-6 1,8 1-49,1-5 0,7 0 22,-2 0 1,3-1 144,2-4 0,-6 2 7,-4-7 1,-3 7 135,-1-2 0,-2 4-169,-3 1 0,5 0 26,-1 0 1,1 0-64,4 0 0,2 0 48,-1 0 1,1 0-137,-2 0 1,-3 5 109,4-1 1,-9 1-180,-1-5 1,2 5 103,7-1 1,-1 1-17,6-5 1,0 0 28,5 0 1,0 0-3,0 0 1,-7 0 29,-2 0 0,-4-1-19,-1-4 0,-1 2 101,1-7 1,6 6-88,3-6 1,3 2 69,2-1 0,-2-2-64,-2 6 0,0-1 1,-5 1 1,-1 2 2,-4-7 1,-1 7 0,1-2 1,1 4 22,4 1 0,2-5-23,7 0 0,-5 0 51,0 5 1,-6 0-47,2 0 1,-4 0-38,-2 0 0,-4 0 20,0 0 1,-1-1-4,1-4 0,7 4 16,-2-4 1,8 3-6,-4 2 1,4-1 21,-9-4 1,9 3-27,-9-2 0,-1 0 68,-3 0 1,-6 2-58,1-3 1,2 4-18,-2 1 1,2 0 14,-2 0 0,-1 0-4,5 0 1,0 0-14,1 0 0,3 0-8,-3 0 1,-4 0-15,0 0 0,-1 0 27,-5 0 0,2 0 20,-11 0 0,5 0-21,-5 0 0,0 0 376,-5 0-142,0 0-93,1 0 32,-1 0-73,0 0 1,-5 0 52,1 0 1,-7 0-106,10 0 82,-5 0-205,6 0 1,-5 0 158,1 0-18,-7 0 149,3 0 23,-6 0-74,0 0-698,0-7 236,0 6-258,0-12 1,5 10 554,0-6 0,6-7 0,-3-6 0</inkml:trace>
  <inkml:trace contextRef="#ctx0" brushRef="#br0">12000 9795 8448,'-9'-1'-368,"-1"-4"141,7 3-97,-3-10 331,6 10-152,0-4 63,0 6 1,5 1 138,-1 4 1,3 3 137,-3 6 0,-2 2-131,3 3 0,1-3-28,-1 3 1,4-2-27,-4 2 0,6-5-6,-2 0 0,4-1 23,1-8 1,1 4 0,-1-4 1,6-2-137,4-8 0,4-4 74,6-10 1,2 2-97,7-7 0,4 0 59,0-4 0,5-1 38,-4 1 1,-1 1 53,-4 3 1,-7 4 4,-3 6 0,2 1 29,-2 3 0,-4 4 187,-6 6 1,-4 2-74,5 2 0,-5 4-58,5 7 0,-7 5 65,2 4 0,-3 1-78,-2-1 0,0 3-139,1-4 0,-1 3 81,0-3 0,5-2-18,0-7 1,1-4-38,-1-1 1,2-6-144,3 2 0,4-4-60,1-1 1,1-7 55,7-8 0,-3 0 23,4-9 0,-5 2 72,5-2 0,0-1-15,4 6 0,-1 0 131,-3 5 0,-3 6 281,-7 3 0,1 3-207,-1 2 1,-1 2 72,-3 3 0,-2 3-163,-3 6 1,-3-1 43,3-4 1,-2 4-124,2-4 0,-3-1 106,3 2 0,-2-7-93,2 1 0,-2-2-47,7-2 0,-5-2-6,5-2 0,6-9 2,8-6 0,3 0-145,1 5 0,1-2 211,0-3 0,-2 5-35,-3 0 0,1 1 291,-6 8 1,-4 1-100,-5 4 1,-6 0-12,6 0 0,-6 4-28,1 1 1,-2 6-21,2-1 0,-2 1-24,7-2 1,0 2-126,4-6 1,2 0-103,3-5 1,2 0 115,3 0 0,3-2-84,-3-3 1,-2 2 95,2-6 1,-5 1 26,5-2 1,-8-1-7,-1 7 0,-1-6 30,-4 5 1,-2-4-41,2 4 1,-7-4 19,2 4 1,3 0 181,2 5 0,3 0-106,1 0 0,1 0-37,-1 0 1,7 0-11,3 0 0,3 2-32,1 2 0,1 0-23,0 5 0,-1-6-126,1 2 0,-2 1 76,-3-1 0,3 0-26,-3-5 0,3-2 126,2-3 1,-2 2-63,-3-6 0,1 6 90,-6-2 1,2 3-86,-2 2 1,-7 0 221,2 0 0,-8 0 10,4 0 1,-5 5-96,5 0 1,-7 6-73,2-2 0,3 2 13,2-1 0,0 1-265,4-6 1,-1 4 88,11-4 1,6-2 31,8-8 1,5-3 67,5-6 1,-4-5-422,4 0 1,-5-4 301,-5 4 0,-3-2 277,-7 2 1,-1 5 32,-3 0 1,-1 1 254,-4 8 1,-8 1-174,4 4 1,-9 6 14,4 3 1,-5 6 52,5 4 0,-6-2-54,6 7 1,0-2-167,4 1 1,1 3-258,-1-7 0,5 0-120,1-5 0,5-1 71,-1-4 0,5-4-74,4-10 0,8-3 92,7-6 0,4-5-64,-4 0 0,3-5 336,-9 5 1,1 0-105,-14 5 0,1 0 459,-11 0 1,1 6-92,-6 3 0,0 4 50,1 1 1,-5 0-234,-1 0 0,-4 6-94,5 3 1,-7 4-118,2 1 1,2-1 253,-2-4 0,0 4-492,-5-4 0,0-1 96,0 2 1,1-7-465,-1 2 78,0-4 421,0-1 1,-4 0-242,-1 0 416,-6 0 0,4 0 0,-7 0 0</inkml:trace>
  <inkml:trace contextRef="#ctx0" brushRef="#br0">24953 9155 8687,'-21'-14'-1072,"7"0"155,6 6 1194,2 2-5,4 6-246,-4 0 1,12 8 89,4 6 1,4 3 113,5 12 1,1-4-168,4 8 1,4-3-21,1-1 0,1-4-54,8-6 0,0-2-77,4-12 1,3 0 87,2-5 1,-3-8-58,4-6 1,-4-7-6,-2-7 1,-4-2-126,0-4 1,5 1 133,4 0 0,4 1 0,-9 13 0,4 2 254,-8 8 1,-3 2-152,-2 7 0,-8 2 174,-1 3 1,-2 9-4,2 10 0,1 7-104,-6 2 0,6 0-63,-1-4 0,5-2-17,4-4 1,9-4-182,11-9 0,14-7-167,9-12 0,-35 2 0,0-2 205,2-4 1,0-3 0,-3-1 0,0-2 55,1-2 0,-1-1 0,1 1 0,0 0-6,4-3 1,0 0 0,1 2-1,1 0 36,3 1 0,0-1 1,-6 2-1,0-1-11,0 2 0,-2 0 0,29-14 69,0 10 0,-6 2 66,-4 7 1,-1 6 70,-12 3 1,-3 10-102,-7 4 0,-3 9 107,-7 1 1,1 4-52,-1-4 0,6 5-17,-1-5 1,1 3-78,0-8 1,10 2-8,13-11 1,7 0 61,12-5 1,-3-2-96,3-3 0,-5-4-27,-5-10 0,-1 8 66,-3-3 1,2 3-46,7-4 1,-6 7 24,-3 4 0,-10-3 107,-5 3 0,-7-1-120,-2 5 0,-8 0 5,-2 0 1,1 5-14,-6-1 0,0 3-2,0-3 1,7-2-307,8 3 0,5-2 101,4 2 1,5-4-872,10 4 1084,-4-3 0,10-7 0,-6 0 0,-2 2 0,-2 1 0</inkml:trace>
  <inkml:trace contextRef="#ctx0" brushRef="#br1">2062 12425 8161,'-14'-6'-239,"0"-2"257,-1-6 423,7 0 26,-4 6 0,10 1-405,-4 7 1,12 0 85,4 0 0,2 7 32,3 2 1,4 4 46,-1 1 0,3 0-234,-2 0 0,-2-4-74,7-1 1,0-6-67,4 2 1,-4-3 125,0-2 0,-1-7-110,6-2 1,4-10-20,0-5 1,7-7 1,-3-2 0,5 1 102,0 8 1,1 4-9,0 6 0,-6 6 258,1 3 0,-6 5 46,1 5 1,-3 3 64,-1 6 0,-6 5-123,1 0 0,-5 4-8,5-4 1,-2 0-189,1-5 0,9-1 126,-4-3 0,10-4-488,0-6 1,8-2 207,1-2 0,12-11-200,-2-8 1,6-9 100,-6-1 1,0 0 117,-15 4 1,9 7 298,-8 3 1,-2 10-143,-3 4 1,-1 3 300,6 2 0,0 13-130,-1 6 0,-4 6 104,0 4 0,-6-1-97,1 1 0,-3-3-188,-2-2 1,1 1 61,-1-6 0,6 0-22,-1-4 0,6-8-117,-1-2 1,14-5-224,5-5 1,8-2-43,-3-8 1,5-4-84,0 0 0,-9-4 406,-1 4 1,-8 1-87,3 9 0,-3-2 287,8 6 0,-3 0-44,7 5 1,-4 2-106,-5 3 0,2 3 43,-7 6 1,4-2 104,-8-2 0,4 1-78,-4-6 0,6 0 14,8-5 1,6 0-271,3 0 0,2-7 119,-2-2 1,-2-4-147,-8-1 0,1-5 47,0 0 1,5 0 46,-1 5 1,6 0-141,-6-1 0,1 6 170,-5-1 1,-7 7 60,-2-2 0,-6 4-55,-4 1 0,3 0 223,-3 0 0,5-2-121,4-2 1,2 0-3,4-5 0,2 4 5,-3-4 1,2 1-3,-2-2 0,-3-2-6,-7 2 1,1 2 196,0-1 1,6 6-250,3-2 0,2 3 34,-2 2 1,1 0-120,-5 0 0,1 7 136,-2 2 1,-9 4-71,0 1 1,-2 0 199,-3 0 0,1-4-186,-6-1 0,8-5 12,7 0 1,3-2 8,11-2 1,-7-6-49,12-4 1,-4-4-118,4-5 1,-2 2 151,-13-7 1,7 6 2,-2 0 0,5 8 108,5 5 1,-4 4-75,4 1 1,-4 0 6,-1 0 1,-5 0-7,0 0 0,-11 4 12,2 1 0,-3 5-76,2-6 0,12 1 57,3-5 0,4 0-161,1 0 0,-2 0 138,6 0 0,-10-1-115,1-4 1,-2-1 42,6-4 0,0 2 30,5 3 0,0 4 13,5-4 1,-11 4-15,-3 1 1,-9 0 59,-1 0 0,-3 6-40,-1 3 0,-5 2 64,0-1 0,0 2 91,4-2 1,1-4-126,0-1 0,4 1 2,0-1 0,1 0-10,-6-5 1,-1-2-4,-3-2 0,2 2 126,-7-3 0,2-1-12,-2 1 1,-1 0-106,5 5 0,0 0 70,1 0 1,3 0-57,-3 0 1,1 5 126,-1 0 1,-2 4-142,-2-4 0,-3 5-4,7-6 0,-5 6-49,5-5 0,-5-1-131,5-4 0,2 0 49,7 0 0,-1-4 101,6-1 1,-3-5-159,-1 6 0,-3-3 178,-11 3 1,-1 2-9,-5-3 1,-6 4 66,-3 1 1,-8 0 213,-1 0 1,-7 1 161,2 4-39,-4-3 1,-1 5 231,0-2-415,0-3 0,2 4-258,3-6 0,-4 2 240,4 2-1201,3-2-376,0 4-649,6-6 2026,-6 7 0,-2-6 0,-6 5 0</inkml:trace>
  <inkml:trace contextRef="#ctx0" brushRef="#br1">4934 12510 8076,'-9'2'-347,"-1"3"1,5-2 529,-4 6 1,-1 6 483,-4 4 0,3 6-255,-3-1 0,3 7-103,-8 2 1,-2 7-115,2-2 1,-6 8-11,1 1 1,-7 5-110,-2-5 0,-7 1-142,2-6 0,2-5-226,-2-4 0,8-5 7,1-4 1,7-10-728,8-9 774,0-3 1,8-15 4,6-6 0,8-8 233,10-6 0,5-3 0,5-7 0</inkml:trace>
  <inkml:trace contextRef="#ctx0" brushRef="#br1">4906 12667 8076,'26'-8'-37,"-2"3"0,1 4 37,-6 1 0,5 1 0,-5 4 0,-2-2 564,-7 7-491,2-7-421,-4 9 1,-1-4 64,-7 6 1,-8-4-147,-11-1 1,0 1 428,-10 4 0,4 7 0,-10 1 0</inkml:trace>
  <inkml:trace contextRef="#ctx0" brushRef="#br1">4749 12923 8076,'0'14'355,"0"-6"1,11-2-363,3-6 1,5-6 118,0-4 1,3-2-265,7-2 1,2-5 114,-2 0 1,6-4-374,-12 9 0,6-2 410,-10 12 0,0-7 0,-5 3 0</inkml:trace>
  <inkml:trace contextRef="#ctx0" brushRef="#br1">4678 13207 7907,'10'0'-824,"-1"0"0,1 0 424,4 0 739,-6 0 0,3 6 486,-7 4 0,1 2-606,-5 3 0,-1-1-176,-4 0 0,-1 2-146,-4 3-137,-3-3 0,10 3-230,-6-10 278,6 4-53,-4-12 1,9-1 22,3-9 1,4-9 125,10 0 0,-3-6 17,3 5 0,1-5 101,-1 5 0,7 0-79,-3 5 1,-2 0 234,-2 0 621,3 6-306,-6 1-118,-2 7 1,-8 2-87,-6 3 0,-6 4-169,-4 10 1,-4-1-49,-5 5 1,2-4-145,-7 5 0,7-2 243,-2 2-288,3-4-599,2-6 491,6-6 1,2-8-91,6-9 0,6-4 51,3-1 0,4-5 134,1 0 0,5-6 17,0 1 1,6-3-21,-1-1 1,8 1 41,1 3 1,5-1 15,-5 6 1,0 0 286,-4 5 0,-6 1-112,1 4 0,-7 2 381,2 7 1,-4 2-205,-6 3 1,-3 3 28,-6 6 1,-1 6-95,-4 4 0,-8 1-111,-6-1 1,-1 3 25,1-3 0,2 1-109,-7-1 1,6-1-737,0-8 521,2 2 1,2-16-412,-1 4 0,7-11 227,4-8 0,2-2 381,2-8 0,0-6 0,0-6 0</inkml:trace>
  <inkml:trace contextRef="#ctx0" brushRef="#br1">5062 13122 8056,'8'8'92,"-3"6"1,-5 6 301,-5 9 1,2 6-109,-7 2 1,1 6-200,-5 5 1,4-4 26,1 3 0,4-4 77,-5-5 0,7 1-422,-2-6 0,4-1 200,1-8 1,1-5-679,4-10 0,3 2 348,6-6 1,1-8 360,-1-11 0,0-13 0,0-10 0</inkml:trace>
  <inkml:trace contextRef="#ctx0" brushRef="#br1">5346 12724 8056,'7'-8'584,"1"1"-338,6 7 0,-6 7-141,-4 2 1,-2 4 81,-2 1 246,0 0-323,0 1 1,2-8-13,2-2 1,-1-11-190,7-8 0,-1-1 116,6-4 0,-1-1-248,0 1 0,0 2 39,0 7 0,2-1-19,3 6 0,-8 1 90,4 4 71,-4 0 0,1 1 211,-2 4 0,-4 3-129,-6 6 1,-2 2 164,-2 3 0,-1 3-42,-9 6 0,1 12-120,-11 2 1,5 4-63,-4-3 0,-1 1-112,-4 4 1,1-4-365,3 3 1,-3-4 230,4-5 0,-3-5-218,3-9 1,2-5-178,7-10 334,0 4 1,6-13 324,3 0 0,3-7 0,2-7 0,2 0 0,3 0 0,3-1 0,6 1 0,0 0 0</inkml:trace>
  <inkml:trace contextRef="#ctx0" brushRef="#br1">5417 13008 8002,'8'-6'231,"5"3"-51,-4-7 1,4-1 64,1-8 1,2 2-362,3-7 1,-2 0 62,7-4 0,-2 4 157,2 0 1,1 7-43,-6-2 0,0 8 55,-5 2-264,-6 5 105,5-2 1,-18 17 115,0 3 1,-7 15-77,-7-1 1,-3 10-156,-7 0 0,1 5 221,-1 4 1,1-3 63,-1 4 1,6-2 25,-1 1 1,5-3-64,-5 4 1,7-9-276,-2-1 1,5-8 102,4-2 1,-1-5-1176,7-9 690,-7 0 566,9-6 0,-11-8 0,5-8 0</inkml:trace>
  <inkml:trace contextRef="#ctx0" brushRef="#br1">5375 13136 8040,'6'-14'-133,"4"0"1,2 1-703,2 3 888,1-2 1,-1 5-34,0-2 0,-4 3-810,-1 6 790,-6 0 0,3-7 0,-6-1 0</inkml:trace>
  <inkml:trace contextRef="#ctx0" brushRef="#br1">5488 13122 8040,'7'9'44,"2"1"0,-1-1 31,2 5 1,-7 2 172,2 3 1,-4-1-380,-1 5 0,0-1 117,0 2 1,0 3-263,0-3 0,-5 2 89,1 3 0,-6-7-209,5-3 0,1-3-111,4-2 507,-7-6 0,6 4 0,-6-4 0</inkml:trace>
  <inkml:trace contextRef="#ctx0" brushRef="#br1">5631 13179 8040,'27'-15'0,"-10"6"-249,7-1 0,-2 3 267,-3-3 1,0 4 935,-5 6-45,-6 0-625,-2 0 0,-6 6-281,0 4 1,-8 9 77,-6 4 1,-2 4-289,-8 1 1,-4 7-45,-5 3 1,1 2-11,9-2 1,4-10-111,9-9-81,-3-3 452,12-8 0,-5-15 0,6-8 0</inkml:trace>
  <inkml:trace contextRef="#ctx0" brushRef="#br1">6199 12553 8022,'8'6'-586,"5"2"1,-12 11-114,4 0 699,-3 0 0,-9-5 0,0 1 0</inkml:trace>
  <inkml:trace contextRef="#ctx0" brushRef="#br1">5943 12709 7805,'10'10'-130,"-1"-1"1,-4 6 111,5 4 0,-7 6 119,2-1 1,1 2-90,-1 3 1,-1-1-187,-4 1 0,0-7 37,0-3 0,-1-3-320,-4-2 351,3-6 0,-4-4-122,6-8 1,5-6 227,0-9 0,6-3 0,-2-6 0,4-1 0,1 1 0,2-1 0,3 1 0,-2 1 0,7 3 0,0-1 74,4 6 1,5-3 169,0 8 0,0-7 16,-4 12 1,-2-7 76,-4 7 0,-7 2 189,-6 3-369,-7 2 0,2 4-142,-10 2 1,-6 9 104,-13 6 0,-1 6-761,-13-1 1,-2 7 640,-7 3 0,3 5 0,-5-3 0</inkml:trace>
  <inkml:trace contextRef="#ctx0" brushRef="#br1">5986 13008 7942,'14'-2'-195,"1"-2"1,0 1 182,4-7 1,-3 2 290,3-1 1,2-4-233,-2 4 1,-5 2-167,-5 3 1,-4 2-360,4 2 364,-5 0 1,0 5 32,-8-1 0,-3 12 67,-2-2 1,-4 4-108,4-4 1,1 2 171,-2 3-14,7-3-5,-3 4 281,6-6-210,0-6-44,0-1 31,0-20-239,0 10 91,0-10 1,-6 19-60,-4 4 0,-7 7 154,-2 2 0,0 7 103,5-3 0,1-1 218,3 2-202,-2-7 26,10 4 1,2-13-58,10-3 1,4-5-52,5-5 1,3-9-105,6-10 1,2-1-203,4 1 0,2-6 76,7 6 0,-5-6-177,-1 7 0,-5-3-283,1 3 616,-9 2 0,3 0 0,-5-1 0</inkml:trace>
  <inkml:trace contextRef="#ctx0" brushRef="#br1">6157 12965 7942,'8'0'0,"4"0"-34,-2 0 1,2 2 189,3 3 0,-6 3 66,1 6 0,-7 0-106,1 0 0,-2 5-165,-2 0 1,-2 6 5,-2-1 0,-9 3 134,-6 1 0,-5 1-265,5-1 0,-4 1 104,4-1 0,-5-1-359,5-3 1,2-4 47,7-6 1,-2-6 380,2-3 0,-2 3 0,-3 0 0</inkml:trace>
  <inkml:trace contextRef="#ctx0" brushRef="#br1">6171 13193 7942,'36'0'167,"-1"0"-8,-7 0 1,6 5 13,-1-1 1,0 7 181,-5-1 0,-4 2-852,0 3 0,-2-3 79,2-2 418,-4 2 0,1-4 0,1 7 0</inkml:trace>
  <inkml:trace contextRef="#ctx0" brushRef="#br1">6754 12582 7969,'-6'14'96,"-4"0"0,-4 6-160,-5 4 1,3 8-137,-3 1 0,-3 6 128,-2-1 1,-3 7 20,-1-3 0,0-2-239,-1-12 140,7-6 0,2 2 51,5-10 99,1-3 0,0-4 0,0 0 0</inkml:trace>
  <inkml:trace contextRef="#ctx0" brushRef="#br1">6569 12951 7969,'14'0'115,"0"0"1,-4 2 195,-1 2 1,-5 4-379,0 7 0,-2 5 66,-2 4 1,0-2-588,0 2 0,0-7-65,0 2 490,0 3 163,-6-6 0,4-2 0,-4-8 0</inkml:trace>
  <inkml:trace contextRef="#ctx0" brushRef="#br1">6697 12994 7969,'24'-29'-57,"-1"1"0,1 0-48,5-1 1,4-6 750,0-3 1,5 2-186,-5-2 0,5 7-493,-5-3 0,-1 6 20,-9 4 0,-2-1-305,-7 6-242,0 0-304,-6 5 477,-1 6 1,-14 2-195,-2 6 0,-4 0 580,-1 0 0,-7 6 0,-1 2 0</inkml:trace>
  <inkml:trace contextRef="#ctx0" brushRef="#br1">6967 12539 7714,'10'0'212,"-1"0"0,-1 6 228,1 4 1,3 4-141,-8 5 1,6 3-78,-6 6 1,3 12 132,-2 3 1,-4 9-93,4 0 0,1 14-54,-1 5 0,4 3-302,-4-2 0,5 3 89,-6 1 1,1-36 0,0 1-130,0 35 1,4-5 98,-4-5 1,0-12-439,-5-2 0,0-14-31,0-10 74,0 1 1,-2-20-10,-3 1 0,-4-10-142,-10-10 0,1-7 121,-5-16 0,4-10 458,-5-9 0,7-10 0,-10-3 0,5-6 0</inkml:trace>
  <inkml:trace contextRef="#ctx0" brushRef="#br1">7010 12880 7951,'8'2'-34,"-4"2"1,-7 6 229,-1 9 1,-9 5-86,-1 9 0,-7-3-187,-7 3 1,4 2-34,0-2 0,2 0-140,-2-5 1,4-1 138,6-3 110,0-4 0,-1 1 0,1 1 0</inkml:trace>
  <inkml:trace contextRef="#ctx0" brushRef="#br1">7095 13079 7951,'24'-14'-66,"-1"0"0,-5-1 207,1 1 0,-3 2 294,-2 2-387,-6 4 53,-2 6 0,-14 11-751,-6 3 0,-7 10 123,-7-1 527,-7 4 0,-1 8 0,-7 1 0</inkml:trace>
  <inkml:trace contextRef="#ctx0" brushRef="#br1">6839 13463 7951,'0'22'-437,"0"-1"306,0-7 0,6-6 847,4-4 0,7-4-402,2-4 1,11-6-407,-1-9 1,4-4-39,0-11 0,-3-2 130,3-7 0,4 1 0,-1-1 0</inkml:trace>
  <inkml:trace contextRef="#ctx0" brushRef="#br1">7408 12596 7946,'8'6'17,"4"-3"-17,-2 7 0,3-1 0,1 5 0,-6 1-256,-4-1 116,-2 6 0,-4-2 63,-2 5 0,-6 1-76,-9 5 0,2-1 119,-7 0 1,2-4-17,-2 0 1,4-7-195,6 2 1,-1-5 113,1-4 1,5-4-112,-1-6 241,7 0 0,-2-6 0,10-4 0,3-2 19,6-2 0,2-1 22,3 1 1,3 1 211,6 4 0,6 3-104,-1 6 1,0 1 204,-5 4 1,-5 4-112,-5 10 0,-2 4 104,-2 5 1,-6 2-14,-3 3 0,1-1 85,-1 6 1,0-7-195,-5 2 1,0-3-226,0-1 1,0-7-444,0-3 350,-6-3-314,4-8 1,-4-4 204,6-8 0,0-11-165,0-8 1,0-9-51,0-1 417,0-7 0,-7-2 0,-1-9 0</inkml:trace>
  <inkml:trace contextRef="#ctx0" brushRef="#br1">7706 12695 7929,'8'29'0,"3"4"94,-6 0 0,0 0 243,-5-4 1,5-3-307,-1-2 1,1 1 102,-5-6 1,-1 0-172,-4-4 0,2-6 84,-7 1 0,5-7-347,-4 1 0,4-4 21,-4-4 1,6-4-115,-2-6 0,2-7 171,-2-3 1,3-2-54,-2-3 0,7 1 205,1-1 1,8 6-61,-3-1 1,4 6 178,1-1 1,0 8-108,0 2 0,1 6 329,-1-2 1,0 3-8,0 2 0,-4 5 127,-1 0 0,-4 6 221,4-2-272,-5 4 1,2 3-11,-6 3 1,0-2-38,0 7 0,0-5-65,0 5 0,-2 1-39,-2 8 1,-6 3-150,-9 7 1,3 4 57,-3 1 0,-1 4-128,1-5 1,0-1-229,5-8 1,1-5-1191,4-9 721,2-4 0,7-15 97,0-10 630,0-9 0,13-14 0,3-1 0</inkml:trace>
  <inkml:trace contextRef="#ctx0" brushRef="#br1">7891 13093 7929,'15'7'0,"-1"-4"614,0 6 0,2 1-163,3 4 1,-2 0-218,7 0 0,-7-4-429,2-1 0,-2 1-613,2 4 0,-3-4 455,3-1 353,-3-6 0,5 3 0,1-6 0</inkml:trace>
  <inkml:trace contextRef="#ctx0" brushRef="#br1">8261 12610 8597,'9'0'359,"1"0"-255,-7 0 0,3 6-42,-6 4 0,0 2-235,0 3 1,0-1 135,0 0 0,0 5-142,0 0 0,-4 0 119,-1-5 0,0-4-571,5-1 105,0 1 316,0-3 0,2 0 99,2-7 1,6-7-31,9-2 1,-2-5 20,7-5 0,-2 3-33,2-3 1,-2 3 152,-3 2 0,-2 1 0,7 4 0,-7-2 0,2 6 1292,-3 0-925,-2 5 1,-7 2-101,-7 3 0,-7 7-95,-7 7 1,-6 11-92,-4-1 1,-3 7 10,-1-3 1,1 7 42,3-2 1,-1-4-31,6 0 0,0-4-14,5-2 1,4-4 78,1-1-95,5-5 1,4 1-120,10-10 0,3-4-215,1-10 0,2-3 6,3-6 0,-2-2 109,7-3 1,-2 2-82,1-7 0,4 7 66,-3-2 1,3 3 153,1 2 1,-1 1-54,-3 4 1,1 3 133,-6 6 1,0 1 235,-5 4 0,-6 7-140,-3 7 1,-5 7 177,-5-3 0,-9 6-121,-10 4 1,2-1-151,-2 5 1,1-3 63,-6 4 1,2-7-471,4 2 1,-3-4 101,8-6 0,-1-4-69,4-9 1,1-4-104,0-6 1,0-8-933,-1-6 1329,1-13 0,0-15 0,0-9 0</inkml:trace>
  <inkml:trace contextRef="#ctx0" brushRef="#br1">8460 12766 7895,'8'16'233,"-3"3"1,-4 3-18,-1 7 0,0-1-122,0 1 0,0-1 72,0 0 1,-5 1-116,1-1 1,-6 1 15,6-1 1,-6-4-172,5-1 0,-1-5-1083,1 1 947,4-10 0,-4-2 240,10-7 0,3-13 0,6-3 0</inkml:trace>
  <inkml:trace contextRef="#ctx0" brushRef="#br1">8830 12653 7895,'12'14'0,"-2"0"0,-4 0 0,-6 0 0,0 5 0,0 0 0,-1 7 0,-4-3 0,-2-2 0,-2-2-215,-4 3 1,7-6-690,-3 3 904,2-10 0,1-2 0,-2-7 0</inkml:trace>
  <inkml:trace contextRef="#ctx0" brushRef="#br1">8858 12354 7895,'14'0'0,"-4"3"32,-1 7 0,1 1 175,4 12 1,0 3 96,0 7 1,5 3 99,0 7 0,0 0-82,-5-1 0,1 9-38,-1 6 0,0 4-495,0 6 1,-1 2 331,-4-3 1,-1 1-267,-3-6 1,-3 4 148,2-13 0,-4 7-188,-4-7 1,-4-5 45,-6-4 0,-2-7 13,-3-7 1,-5-3-189,-9-2 1,-2-5 100,-3-9 0,-8-4-386,4-6 598,-10-6 0,4-4 0,-2-6 0,2 2 0,1 3 0</inkml:trace>
  <inkml:trace contextRef="#ctx0" brushRef="#br1">14076 10819 7982,'-14'-13'-8,"0"4"1,-1 2 5,1 7 0,0-4 569,0-1 0,-1 0-176,1 5 1,-5 0-77,0 0 1,-6 0-114,1 0 0,-2 0-90,-3 0 0,-6 0 44,-3 0 1,-4 0 6,-6 0 0,-2 8-159,-7 6 0,-3 7-109,3 7 1,-1 7 45,10 3 1,-4 8 41,5 1 0,1 7 126,8-2 1,3-2-41,7 2 0,10-4 82,4 4 1,11-3 7,3 8 0,14-2-41,15 11 1,1 1-374,8 4 1,1-2 263,-16-35 1,1-1-1,22 24-86,6-10 1,12-4 102,7-5 1,-29-23-1,1-4-71,0-2 1,-1-3 0,0-2 0,0 0 32,39-4 0,-41-6 0,0-1-44,3-2 0,-1-1 0,4-5 0,-1-2-10,0-1 0,0-2 1,-1 0-1,-2-1-44,-3 0 0,-2 0 0,1-1 1,-3-1 122,22-24 0,-5-3-17,-14-7 1,-3 1 326,-7 4 1,-7-1-3,-7 5 0,-2-4-227,-7 5 0,-2-2-14,-7 1 0,-11-1-260,-8-3 1,-4-9-170,-2-1 0,-5 2-312,-4 3 1,-3 8 141,-2 11 1,0 10-270,1 9 0,1 11 788,3 8 0,-2-2 0,7 12 0,1 7 0,2 7 0</inkml:trace>
  <inkml:trace contextRef="#ctx0" brushRef="#br1">17175 10847 7970,'-7'-14'0,"-6"6"35,3 3 0,-2-1 66,-2 1 1,-1 0 156,1 5 1,-6 0-71,-4 0 1,2 0 5,-2 0 1,-4 0-115,-5 0 0,-12 5 46,3 0 0,-15 0-53,0-5 0,-14 0-264,0 0 0,-2 0 311,7 0 0,2 1-22,8 4 1,-6 1 10,0 4 0,-7 9-25,-2 0 0,3 8 116,2 6 1,-1 5-57,15 9 0,1 4 113,14 5 1,2 1-59,6 0 1,1 5 149,0-1 0,12 1 49,6-5 0,7 6-80,3 3 0,13 2-65,6-1 0,8 1 11,6-7 1,3 6-296,7-6 1,-16-27 0,3-2 57,1 0 1,4-2 0,5-2-1,2-2-289,5-4 1,1-2-1,0-2 1,0-2 118,4-5 0,0-3 1,4-2-1,1-3-431,8-6 0,2-3 0,1-2 0,0-2 423,3-5 1,0-3 0,-2 0 0,0-2-21,5-3 1,-1-1 0,-7-1 0,0 1 99,11-2 1,-2 0-1,-11-2 1,-2 0-21,1 2 0,-2 0 1,-5 1-1,0 0 272,1-1 1,0 0 0,-4 0 0,-2-1-192,-5 0 0,-2-2 1,-5 1-1,-2-1 362,20-28 0,-8 8-72,-12 6 1,-8 2-222,-10 8 0,-10-2 363,-4 2 1,-6 1-431,-9-5 1,-7-8-209,-17-7 1,-3-9 362,14 28 1,-2-1 0,0-1 0,-2-1-268,-3-2 0,-2 0 1,-2 2-1,-1 0 95,-2-3 0,-2 2 0,0 4 0,-1 1 102,4 3 1,1 1-1,0 5 1,1 2 64,-28-12 0,-3 14 188,-6 5 0,-5 10-258,0 4 0,2 8 224,8 11 1,6-1-1069,12 5 0,9-5 174,15 1-1792,4-3 2390,12-2 0,1-13 0</inkml:trace>
  <inkml:trace contextRef="#ctx0" brushRef="#br2">26133 11032 7922,'0'-14'0,"0"4"20,0 1 44,0-1 0,-5 1 414,0-1-314,0 1 0,-1-1 55,-3 1 1,-4 1 13,-1-1 1,0-3-111,-1 8 1,-5-6 95,-4 6 0,-4-3-182,-5 2 1,-5 4 68,-10-4 1,-2 4-106,-7 1 0,0 6 23,0 3 0,5 9-64,0 1 0,4 6-116,-4-1 0,5 7 97,-5 2 1,-4 5-9,0-4 0,-8 3 56,12-3 0,0 0 109,9 0 0,7-4-64,3 3 0,9 1 65,5 0 0,5 4-57,5-5 1,-2 6 10,6-1 1,0 3-49,5 2 1,8-2-3,6-3 1,7 1 166,7-6 0,13 1-76,7-6 0,12-4-122,6-1 1,5-10 81,5 1 1,-3-9-251,2 0 1,-32-4 0,0-1 243,1 1 0,2-2 0,2-3 0,0-3 2,2 1 1,0-2-1,-4-4 1,-1-1 13,-2-1 1,0-1 0,-1-1-1,-1-2 45,-2-3 1,-2-1 0,1 0-1,-2 0-100,-2-2 1,-1 0-1,30-20 155,-6-3 1,-11 3-166,-4 1 0,-15 2 145,-3 3 0,-13-3-218,-6 3 1,-10-3 113,-5-2 0,-10 1-299,-9-1 1,-2 5 235,-12 0 1,2 6 62,-11-1 0,3 10-267,2 4 0,-1 3 128,10 2 1,0 4-75,5 1-262,0 6 435,17-4 0,-4 7 0,5 0 0</inkml:trace>
  <inkml:trace contextRef="#ctx0" brushRef="#br2">29204 10876 7986,'0'-10'24,"0"1"1,0 4 77,0-5 0,-7 6-35,-2-6 1,-4 7 118,-1-2 1,0-1-159,0 1 0,-7-4 103,-3 4 1,-2-6-34,-3 1 1,-4 3 92,0-3 0,-12 2-13,3-1 1,-6 1-40,1 3 0,-4 3-50,-5-2 0,-6 4-435,0 4 1,-12 6 357,-2 9 1,31-10-1,-3-1-48,-2 4 0,1 0 0,-2 2 0,2 0-185,4 2 0,0 2 0,0 1 1,0 1 294,4-1 1,1 0 0,1 1-1,1 1-30,0 0 0,0 1 0,4 1 1,2 1-36,-30 24 1,12 4 104,7-5 0,13 7 162,11-2 1,5 5-317,4 4 0,4 3 126,6 2 0,8 0-166,6-9 1,16 2 107,18-12 1,10-8-1,-21-23 1,2-3 0,0-1-1,1-2 13,2-2 1,1-2-1,6-1 1,2-2-299,2 0 0,3-1 0,5-2 1,2 0 286,6-2 1,0-1 0,-5-1-1,0-3 64,2-4 0,1-2 1,1 1-1,1-1 5,7-5 0,0-2 1,-3 2-1,-1-2-41,-7 0 0,-2-2 0,-3-1 0,-2 0 41,2-3 1,-1 0-1,-7 3 1,-1 1-109,-1-1 1,-1-1 0,-6 2-1,-2 0-58,20-16 0,-12-3 387,-15-2 0,-12 5-357,-8 0 1,-6 0 191,-8-4 1,-8-1-303,-6 0 0,-8 1 419,-12-1 1,-8 1 328,-10-1 1,-13 7-616,28 18 0,-2 2 0,-3 3 0,-1 3-3,-7 0 0,0 1 0,2 1 1,0 0-150,-2 0 1,0 2-1,2 1 1,-2 0-41,-4 0 0,-1 1 0,10 2 0,2 1-236,2-2 1,1 1-1,-26-4-35,14 1 1,9 0-246,10 5 0,3 2 722,2 2 0,5-8 0,3 2 0</inkml:trace>
  <inkml:trace contextRef="#ctx0" brushRef="#br2">26474 11743 7945,'-6'-14'-297,"4"-1"-37,-3 1 0,4 5 907,1-1-314,0 7 0,6-3 6,3 6 0,4 6-17,1 3 0,-4 10-2,-1 5 1,-1 3-107,2 1 1,1 1 20,-7-1 0,6-4-229,-5 0 0,4-7 84,-4 2 1,6-5-82,-2-4 0,6-4 37,4-6 1,-2-6-94,7-4 1,1-9 7,8-4 1,-1-3-61,6 3 0,0-4 115,4 3 1,-1 4 36,-3 1 1,-8 9-15,-6 5 1,-7 4-51,2 1 348,-9 0 1,-4 6-90,-6 4 1,0 7-10,0 2 1,0 5-52,0-5 0,2 1-34,2-1 0,-1-3-35,7 3 1,-1-8-92,6-2 0,0-6-1,4 2 1,-1 2 86,6-3 0,-6 1 21,6-5 1,-6 0-37,0 0 1,3 2 70,-2 2 1,0-2 9,-5 3-43,0-4 0,1-2-12,-1-4 0,0 2-1,0-7 1,2-1-576,3-8 0,11-4 244,13-11 0,2-2 281,12-7 0,-24 14 0,1-3 0,5-1 0,1-1 0</inkml:trace>
  <inkml:trace contextRef="#ctx0" brushRef="#br0">2688 14956 9985,'0'-8'-898,"0"1"892,0 7 60,0 0 1,-5-1-47,0-4 64,0 4 376,-1-6-217,4 7 136,-4 0-368,6 0 1,5 2-68,0 3 1,7 2 46,2 8 0,2-1 127,8 0 0,-5 0-335,5 1 1,1-8 69,8-2 0,-1-3 114,6-2 1,-5-8-200,5-6 0,4-8-265,6-12 1,10 3 158,-1-7 0,8 5 330,-4-5 1,-4 12 130,-5 3 0,-7 7-90,-3 7 0,-1 4 215,-7 10 1,-1 9-28,-5 9 0,1 11 53,-1 4 1,0 7-211,1 3 1,6 4 14,3-5 0,0-1-58,4-8 0,-2 0-195,7-10 0,-1-2 32,1-12 0,1-8 29,9-6 1,-1-14-550,15-15 0,4-1 532,-33 12 0,1-1 1,-3 0-1,-1 1 94,-1-1 0,0 0 0,31-19 95,-7 10 1,0-2 117,-10 11 0,-2 2-160,2 7 1,-6 4 122,2 6 0,-9 6 98,-1 4 0,-6 7-44,1 2 0,-8 6 358,-1-1 1,-1 1-383,6-1 1,-1-4-47,1-5 0,7-7-254,7-4 0,7-4-204,12-4 0,3-11-78,6-8 1,0-4 201,0-2 0,-8 1 5,-6-1 1,1 3 89,-1 2 1,-5 3 131,5 7 0,-5 2-93,1 2 1,-9 5 323,-6 10 0,-7 0 78,2 9 1,-7-3 47,-3 8 0,-5 2-118,1-2 0,1 4 5,-1-4 0,7 0 65,-3-5 1,6-6-164,4-3 0,6-5-466,14-5 0,5-4 196,13-10 0,0-8-513,0-6 1,-3-2 413,-6 2 0,-1 3 65,-8-3 1,2 9-51,2 5 0,-2 5 311,-3 4 0,-5 4 58,-9 6 0,-3 6-58,-6 4 1,-3 7 129,-2 2 1,-2 6-23,-3-1 0,-1-2 221,5 2 1,-4-7-391,5 2 1,1-3 109,8-2 0,4-6-214,5-3 0,12-5-229,3-5 1,6 2 21,-6-6 0,6-3-38,-11-7 1,5 5 264,-9 0 0,4 1-62,-5 9 0,2-1 201,-2 5 0,2 0-72,4 0 1,-4 5 52,-7-1 0,6 6 1,-1-5 0,-4 4 113,-5-4 1,-1 0-55,6-5 1,3 0-81,6 0 0,2-2-150,12-3 1,0-1 155,6-4 1,-3 3-84,-3 2 0,-4 3 12,-10-2 0,3 2-11,-2 2 1,7 0-11,1 0 1,-4 6-94,-5 4 1,-6 1 42,1-2 1,-2 2 59,-3-6 1,-4 0 89,0-5 0,0 0-94,5 0 0,6-5 14,3 0 1,8-6 44,1 2 1,-4-4 13,-5-1 0,-1 6 20,1 3 0,-1-1 14,-4 1 0,-6 1-195,7 4 0,5 4 87,14 1 1,10 0 17,-35-5 0,1 0 0,2 2 0,0 0 0,4 1 0,0-1 0,1 0 0,0-1 0,1 0 0,1 0 0</inkml:trace>
  <inkml:trace contextRef="#ctx0" brushRef="#br0">13792 14543 8229,'-8'0'-1514,"1"-6"2220,7 4-433,0-4-101,0 6 175,0 0-92,7 0 0,-1 2-119,4 3 0,2-2 22,-2 6 1,-2-4-94,1 4 0,-4-4 87,4 5 1,-4-7-172,4 1 0,-4 3 6,5-2 0,-6-1 41,6-4 0,-1 0-6,6 0 0,-1 0-145,0 0 0,2-1-19,3-4 0,-2 2 92,7-7 0,-5 7-30,5-2 0,-6 4 60,6 1 0,-5 0 4,5 0 0,-7 0 32,2 0 1,-3 5 105,-2-1 1,2 7-41,3-1 0,-8-2 153,3 1 0,-1-1 7,6 2 0,-3 1-93,3-7 0,-2 1-165,2-5 1,5 0 112,9 0 0,-2-13-136,7-5 0,0-3-47,5-3 0,-1 2-166,1-2 1,0 4 150,-1 6 1,-7 6 18,-6 3 0,-1 4 141,-4 1 1,-4 6-109,-1 3 1,-8 4 152,-1 1 1,-2 5-74,1 0 0,4-5 2,-4-4 0,4-7-3,1 2 1,5-4 9,0-1 0,6-3-22,-1-6 0,3-1-10,1-9 1,7-1 157,3 1 0,5 0-92,4 5 0,-3 1 34,4 3 1,-1 3-62,-4 2 1,1 3 37,-11-3 1,0 9-96,-4 0 0,-2 7-1,-4-1 0,-1-2 4,-3 1 0,-3 1-22,3 4 0,2-5 158,-2 1 1,6-7-112,-1 2 0,4-4-15,5-1 1,4 0 54,5 0 1,1 0 176,-1 0 0,4-4-231,-3-1 1,3-5-100,-8 6 0,-4-1 94,0 5 0,-4 0-146,-2 0 0,-4 0 114,-1 0 1,1 0 2,5 0 0,-3 0 19,-2 0 0,3 2-33,-3 2 0,-2 3 139,2 2 0,-6 4-12,6-4 0,-5-1 83,5 2 0,-5-3-134,4 3 0,0 1 0,0-6 1,4 4-46,-3-4 0,-2 4 48,2-4 1,-2 0-106,1-5 1,3 5 98,-7-1 0,4 1-11,-4-5 0,7 0 54,-3 0 0,9 0 128,1 0 1,0 0-181,-4 0 1,4 0 9,0 0 1,7-1-318,-3-4 0,5 2 115,0-7 0,2-1 172,4-8 0,9-9 0,7-9 0</inkml:trace>
  <inkml:trace contextRef="#ctx0" brushRef="#br0">26005 14259 8058,'-8'0'-328,"1"0"468,7 0 13,0 0 74,7 0-103,1 0 1,6 5 301,0 0-211,-6-1 0,5 3-68,-4 2 0,4 2 130,1-1 0,0 2-276,0-2 1,1 2 94,-1 3 0,2-3-92,3-2 0,-4 1 78,4-7 0,3 1-304,2-5 0,8-1 30,1-4 1,2-3 24,-2-6 0,-2 0 214,7-1 0,-8 3 127,-1 2 0,-2-1 105,-8 6 1,0 1-73,-5 4 0,0 1-21,0 4 1,0 3-61,1 6 1,-1 0-71,0 1 1,0 4-52,1-1 1,-1 1-240,0-4 0,7-6 84,2 1 1,4-7-198,2 2 1,5-5 103,4-5 0,3-3 77,2-6 1,0-2 125,-1-3 1,-4 3-98,0-3 1,-6 8 510,1 2 1,-8 5-78,-1 0 1,-7 2 80,2 2 1,-3 6-182,-2 4 0,2 7-84,3 2 0,-2 0-153,7-5 0,0 1 112,4-1 1,7-6-403,3-3 1,8-4 151,1-1 1,5-1-156,-4-4 0,4-3 115,-5-6 1,-4 1 246,-5 4 0,-2-4 61,2 3 1,1 4 275,-5 1 0,-3 4-124,-7 1 0,1 1-38,-6 4 1,0 3-10,-5 6 0,0 0-40,1 1 0,-1-1-223,0 0 1,7-6-8,2-3 0,6-4-175,4-1 0,3-1 116,7-4 0,0-8-149,-1-6 1,2-1 189,4 1 0,-2 3-4,6-3 1,-6 5 307,1 4 1,-4 4-87,-5 6 0,-5 0 105,-10 0 0,3 2-2,-7 2 0,-2 0-4,-7 5 0,2 1-157,-2 4 0,2-2 18,3-2 0,0 1-148,4-6 0,3-1 81,7-4 1,4-6-181,0-3 1,11-4 59,-1-1 1,8 1-38,-4 4 0,4-4 53,-9 4 0,-1 1 43,-8-2 1,-9 7 146,0-2 1,-7 4 111,-3 1-117,-6 0-41,-1 0 498,-7 6-140,0-4-196,0 10 1,0-9 22,0 7-253,0-7 1,4 5 75,1-3 0,1-4-108,-1 4-677,3-3 534,6-2 1,1 0-693,-1 0 0,-2-2 28,-2-3 849,2-3 0,-10-6 0,4 0 0</inkml:trace>
  <inkml:trace contextRef="#ctx0" brushRef="#br0">2816 6113 10817,'-15'-6'-1454,"7"3"106,4-7 1188,2 1 229,2-6 0,0 1-7,0 0 0,-1-2-279,-4-3 0,-2 2 92,-2-7 1,-4 5 492,4-4 0,-4 4 30,-1-5 0,0 6 104,0 0 1,-1-1-212,1 4 1,0-2-72,0 8 0,-5 1-306,0-2 0,-5 7 336,5-2 1,-6 4-276,1 1 0,-4 11 158,-5 3 0,3 10-78,-4-1 0,0 4 80,0 2 0,0-1 151,1 0 0,3 1-1,-4-1 0,4-1-31,2-3 0,-1 3 83,1-4 1,-2 9-129,-3 1 1,3 7 79,-3-2 0,4 9-191,5 5 1,-1-1 28,6 1 0,0 0-44,5 5 1,0 0-382,0 0 1,1 6 213,4 3 0,-3-3-211,8-1 0,-1-4-48,5-1 1,0-6 173,0-4 1,0-4 40,0-5 0,2 1 9,2-6 0,-1 0 231,7-4 0,-1 4-66,6 0 1,-1 5-30,0-5 1,0 5 207,1-5 1,-1 5-172,0-5 1,0 5-147,0-4 0,1 3 114,-1-3 0,5 5-234,0-1 1,-2 3 158,-7 2 0,2 4-31,-2 1 1,-4 5 105,-1-1 0,-4-1 3,-1 1 1,0-6 72,0 1 0,-4-4 207,-1-5 0,-6 3-3,1-3 1,-4 4-70,-5 6 0,3-2-103,-3 6 0,-1-5 47,1 5 1,-6 0-288,1 5 1,-3 0 150,-1 0 0,-2 1-462,-4 4 0,3-4 232,-7 4 0,5-5-55,-5-5 1,6-5 86,-1-9 1,5-4-293,4-11 218,-3-2 22,11-7 0,1-6 103,5-3-126,7-4 0,-2-1 191,10 0 1,3 0-58,6 0 0,0 0-55,0 0 85,1 0 1,2 2-1,-3 3 0,4-4 154,-9 4 1,4 1-89,1-1 1,0 6 129,0-2 0,1-1-77,-1 2 0,5-1 107,0 6 0,0-6-118,-5 0 1,5-4-5,0 5 1,1-6-69,-1 6 1,-1-2 89,5 1 1,1 4-136,5-4 1,-6 4 106,1 1 1,4 2-64,6 3 1,-1 0 18,-5 9 0,-4-2-12,0 7 0,-7 3 35,2 2 1,-3 3-4,-2 2 1,0-1 119,0 1 1,-1 4-144,-4 1 0,2 6 111,-6-2 1,5 1-85,-6 0 1,6 2-13,-5-3 1,6 3-13,-2 2 0,-1 0-131,2 0 0,-6 0 184,6 0 0,-7 6-18,2 3 1,-4 10-113,-1 4 0,5-2-152,0-2 0,-1-2 233,-4 2 1,0-35 0,0 1-163,0 3 1,0 1-1,3-1 1,-1 0 120,1-3 1,-1 1-1,1-1 1,-1 1 21,-2 0 0,0-1 0,0 4 0,0 0-4,0 1 1,0 1-1,0-2 1,0-1 60,0 1 0,0-2 1,0 1-1,0-1 72,0 1 0,0 0 0,0 1 0,0 1-34,0 3 1,0 0 0,0-3 0,0 0-65,0 1 1,0-1 0,0-4 0,1 0 101,2 2 1,-1 0 0,-1-3 0,1 1-40,3 4 0,0 1 0,-3 1 1,0 1 43,3 2 1,0 0 0,-3-1 0,-1 0-74,1-2 1,1 1 0,0-2 0,0 0-234,-1 4 1,1 1 0,0 0-1,0 1 237,0 1 1,-1-1 0,-1-2-1,1-1-63,3 1 1,0 0-1,-3-1 1,0 1 5,3 2 0,0 1 1,-3-3-1,0 0 48,3-4 0,0-1 1,-3-4-1,1-1-223,6 34 0,-4-10 81,4-4 0,1-15-245,4-4 0,0-16-48,1-4 0,5-7-507,4-6 0,9-7 911,5-13 0,9 1 0,4-12 0</inkml:trace>
  <inkml:trace contextRef="#ctx0" brushRef="#br0">953 4592 8178,'6'16'0,"4"3"0,-4 4 0,-1 11 0,1 2 0,-1 7 0,0 4-221,-5 0 1,-2 1-204,-3-6 0,4-1 424,-4-3 0,-3-3 0,0-7 0</inkml:trace>
  <inkml:trace contextRef="#ctx0" brushRef="#br0">910 5132 8005,'15'-6'229,"0"-2"30,4-6 1,-1-12-219,5-2 1,0-8-51,0 2 1,3-5-198,-8 1 0,1 3-237,-4 2 0,-3 9 73,-2 6 1,2 2 255,-10 8 0,4 3 18,-6 10 1,-1 9-32,-4 10 1,2 4 344,-7 5 1,7 5 84,-2 10 1,4-3 70,1 8 0,0-1 23,0 5 1,0-5-82,0 0 0,-2-5-120,-2 5 1,2 2-177,-3 8 0,-1-2-92,1 6 1,-6-1 78,2 1 1,-2 2-446,1-6 0,-3-2-24,4-8 0,1-5-704,-1-9 1166,5-3 0,-5-11 0,-1-1 0,-5 1 0</inkml:trace>
  <inkml:trace contextRef="#ctx0" brushRef="#br0">1181 5260 8182,'9'-28'-235,"0"-1"0,-5 7 95,0 3 0,3 3 556,-3 2-301,7 6 1,-9 3-369,3 10 0,-4 9 49,-1 10 1,-1 5 140,-4 4 0,2-2 78,-7 7 1,3-6-55,-3 1 1,-1-5 170,6-4 1,-1-5-85,1-9 14,4 2 0,-6-12-50,7 0 1,7-6 73,2-8 1,4-1-46,1 1 1,0-5-5,0 0 0,2 0-37,3 5 1,-3 6 22,3 4 1,-8 2-190,-2 2 1,-5 2 112,0 2 0,-2 9-151,-2 6 0,-6 11 114,-4-2 1,-3 4 56,-1-4 1,0-1-57,0-3 0,4-4-56,1-5 568,6-1-145,-4-6-148,7-2 1,7-12-96,2-4 0,5-2-9,5-3 1,-1-4 19,5 0 1,-4 5-84,5 5 0,-2 6 57,2-2 1,-2 3-16,-3 2 0,-3 2 11,3 3 1,-3 7-6,-2 7 0,0 7 85,0-3 0,-4 4-79,-1 1 0,-4 1 59,4-1 0,-5-4-44,0 0 1,-2-2 241,-2 2 0,-2 1-22,-2-6 1,-4 4-126,-7-4 1,1 0 49,0-4 0,-5-1-45,0 0 1,-5-1-245,5-4 0,-1-3 151,1-6 1,3-3-589,-3-6 1,3-7 250,2-12 0,0-13 298,0-7 0,-7-18 0,-1-7 0</inkml:trace>
  <inkml:trace contextRef="#ctx0" brushRef="#br0">1294 4947 8258,'8'-22'1,"0"2"-320,-3 5 1,-4 1 390,4 0 0,3 0 624,1 0 1,3-1-649,-3 1 1,4 6 69,-4 4 1,4 2-254,1 2 1,0 0 94,0 0 0,-4 6-104,-1 4 1,-5 2 135,0 3 1,-2 5-71,-2 4 0,0 3-61,0 1 0,-5 1 45,0-1 1,-6-1 41,2-3 1,3-4-34,1-6 108,-3-6-49,6-2 0,-2-6 34,8 0 1,4-6-27,6-3 1,5-4 22,0-1 1,7 0 1,-3-1 1,4 6-4,2-1 1,-6 7 16,1-1 1,-7 4-30,2 4 0,-3 4 132,-2 6 0,-4 7-71,-1 3 0,-6 7 61,2 2 0,-3 7-87,-2-2 1,-7 1-17,-2-1 1,-4 2-49,-1-7 1,-2 5-158,-3-5 0,4-1-204,-4-9 1,3-2 118,2-7 0,-1-6 279,1-3 0,-6-16 0,-2-5 0</inkml:trace>
  <inkml:trace contextRef="#ctx0" brushRef="#br0">1593 5203 8259,'14'0'77,"0"0"157,0 0 0,1 2 40,-1 3 1,-5 4-23,1 10 1,-2-3-95,1 3 0,-1 1-112,-3-1 0,-4 0-279,4-5 0,-3-4-935,-2-1 918,0-6 0,0 2-332,0-10 1,0-9 277,0-9 1,0-4 303,0-2 0,-7-5 0,0-3 0</inkml:trace>
  <inkml:trace contextRef="#ctx0" brushRef="#br0">1678 4862 8259,'14'0'0,"1"5"-110,-1-1 0,-2 3 127,-2-2 0,3-2 74,-4 6 0,-1-1-144,1 2 0,-4 1-666,5-7 23,-7 7 510,3-3 0,-7 5-74,-4-4 260,-3-2 0,-6-7 0,-1 0 0</inkml:trace>
  <inkml:trace contextRef="#ctx0" brushRef="#br0">1692 4507 8259,'7'-8'-77,"-4"8"120,6 9 0,-4 5 48,5 5 1,-1 3 37,5 7 0,0 6 49,1 3 0,2-1-35,7 6 0,1-2 81,13 11 0,6 2-454,-18-23 1,0 0 0,25 29 249,-25-27 1,0 0 0,18 25-134,-1-1 1,-8-3 168,-12-11 1,1-5 45,-10-15 1,2 3 226,-11-7 0,-1-5-146,-4-5 0,0-4-99,0 4 1,-7 1 27,-8 4 1,-7 7 10,-11 2 1,-5 4 241,-9 2 1,-9-1-3,-5 0 1,-4 1-364,8-1 0,-4-4 0,13 0 0,4-1 0</inkml:trace>
  <inkml:trace contextRef="#ctx0" brushRef="#br0">2133 4848 8190,'0'-14'-14,"0"6"198,6-5 0,5 5 133,13-6 0,1 0-48,13 0 1,-4-7 84,3-3-108,1-3-1015,11-1 860,2-7 46,12-7 1,-3-9-288,-27 23 1,0-1 45,27-21-528,-27 22 0,-2 0 688,13-16-1218,-3 1 276,-19 9 674,5 12 0,-18-4 212,1 7 0,-1 0 0,-1 5 0</inkml:trace>
  <inkml:trace contextRef="#ctx0" brushRef="#br0">2759 4222 8190,'27'-14'0,"-4"0"0,4 0-378,-11-1 288,11 1 0,-7 0 167,4 0 416,3-7-50,-5 12-244,6-17 1,-6 23 298,-1-9-277,-7 12 54,0 0-565,-6 0 236,5 6 1,-11 8 237,-2 15-420,-8 7 220,-7 7 0,0 1-330,-4 3 0,-2 4 101,-3 6-64,4-7 0,6-2-681,0-10 638,6-10 352,-5-14 0,5-1 0,-6-5 0</inkml:trace>
  <inkml:trace contextRef="#ctx0" brushRef="#br0">3384 3284 8009,'-14'0'-1474,"6"2"1659,3 2-53,-2 11 1,3 7-81,-5 6 1,-1 7-43,-4 3 1,2-2-55,2 2 0,-3-6-11,4 1 0,-2-8-21,1-1 79,4-7-4,6 4-1,0-13 0,6-2 109,4-6 1,4-2-111,5-2 0,2-4 86,2-7 1,6 0-63,-1-4 0,1-2-15,4-3 0,-5-2 28,-4 2 0,1-3 6,-6-1 1,-1 5 59,-9 5-100,-3 8 0,-6 4 0,0 6 0</inkml:trace>
  <inkml:trace contextRef="#ctx0" brushRef="#br0">3356 3767 8020,'0'15'0,"5"4"0,-1-1 0,7 8 36,-1-3 0,2 6 74,3 4 0,-1 5 305,0 9-233,0-2-767,-6 4 367,5 0 174,-12-5 1,7 9-190,-3-5 1,-3-1 132,2-4 1,3-2-75,-3-3 1,6-3 112,-5-7 0,1-11-889,-1-2 640,-4-4 0,6-5 492,-7-6 1,0-19 0,0-11-1</inkml:trace>
  <inkml:trace contextRef="#ctx0" brushRef="#br0">3470 3981 8020,'14'-29'0,"-2"1"-263,-2-1 1,7 1 207,-3-1 1,4-4 347,-4 0 0,7 0-214,2 4 1,-2 7-65,-2 3 1,-5 4-400,-4 0 277,2 8 1,-10 2-32,2 10 0,-4 4 88,-4 10 0,-4 5-70,-6 9 1,-2 5 76,-3 9 0,3-3-2,-3 4 0,5-6 8,4-4 0,-1-5 6,7-9-30,-1-3 51,5-13 1,1-4 159,4-8 1,-2-4-98,7-7 0,-1 1-5,6 0 1,-1 0-64,0 0 1,0-1-9,0 1 0,1 6-35,-1 4 1,-5 2-13,1 2 1,-7 8-17,2 6 0,-8 7 57,-2 7 1,-6 0 128,1 1 1,2-2-130,-1-4 1,1-2 353,-2-7-157,4 0-75,6 1-81,0-7 1,2-4 38,2-8 0,4-9-93,7-6 0,-1 0 80,0 5 1,5 0-134,0-1 0,1 3 97,-1 2 0,-3 4-63,3 6 63,-3 0 37,-2 6 1,0 4 50,1 9-91,-1-4 3,0 12 260,7-5-117,-6 7 0,6-2-16,-7-4 1,4 3-73,-4-7 1,3 0-169,-7-5 155,2 0 1,-4 0 65,-3 0-227,-4-6 121,-1-1 0,-1-7-17,-4 0 1,-3 0-98,-6 0 1,-6-7-186,-4-2 1,-3-4-70,-1-1 0,-6-2 108,1-3 0,-2-4 256,2-11 0,3 1 0,-3-9 0,-3-4 0,-1-11 0</inkml:trace>
  <inkml:trace contextRef="#ctx0" brushRef="#br0">3612 3710 8020,'12'-36'0,"-2"-2"-261,9 10 1,3-4 212,2 9 0,-2 2 458,1 2 11,1 3-265,5 2 0,-3 1-49,-2 4 0,1-2 163,-6 6-604,-6 0 263,0 12 0,-12 1-129,4 6 0,-3 6 132,-2 4 0,-2 3-84,-3 1 0,-3 2 85,-6 4 1,0-4-22,0 3 1,1-10 24,4-4-1,-4-3-15,11-8 44,-4-2 1,12-12 18,4-3 0,4-4-23,5-1 23,-3-1 98,11-5-104,-5 4 2,6-4 0,1 12 153,-7-5-147,5 12-1,-12-12-4,12 11 140,-11-4 0,5 6-124,-7 0 374,-6 6-209,4 2 1,-10 13 61,3 2 29,-4 4-97,-1 8 0,-1 1-160,-4 7 0,-3 0 112,-6-1 1,0 6-166,-1-1 0,1-4 106,0-5 1,0-12-661,-1 3 261,1-10 186,0-5-733,6-8 561,-4-6 1,4-3-193,-7-6 528,1-7 0,0-12 0,0-1 0</inkml:trace>
  <inkml:trace contextRef="#ctx0" brushRef="#br0">4010 3881 8020,'19'-8'-48,"0"3"0,0 4-6,-5 1 51,0 0 188,0 0 310,7 0-1,-12 6-265,10-4-673,-11 10 421,6-4 0,-4 5-370,-1-4 237,-5-2 254,2-7-581,-6 0 1,0-8 103,0-6 379,-6-1 0,-2-11 0,-7 3 0</inkml:trace>
  <inkml:trace contextRef="#ctx0" brushRef="#br0">4095 3526 7786,'14'14'-586,"1"0"721,-1 0 1,0 5-12,0 0 0,-1 5-197,-4-5 0,4 0 127,-4-5 1,-1-4-349,2-1 1,-5-6 93,4 2 0,-6-5 18,2-5 0,-3-3 35,-2-6 0,-5-2 147,0-3 0,-6-3 0,3-6 0</inkml:trace>
  <inkml:trace contextRef="#ctx0" brushRef="#br0">4095 3156 8020,'8'0'-154,"5"0"1,-5 2-480,6 2 440,6 11 91,-4 0 1,9 14 61,-6-1 1,11 2 599,-1 8 0,9 0-213,0 5 0,4-1-363,6 1 0,-4 0 63,3-1 0,-2 1-121,-3 0 1,-7 1 488,-7 3-170,-5-3-98,-9 5 0,-2-11 159,-2 0 1,-5 0-65,-10 5 0,-5 1 81,-9 3 0,-9 9-158,-10 5 0,14-23 0,-2 0-521,-5 2 1,0 1-1,0 2 1,-1 2 70,-4 3 0,1-1 0,2-4 0,1-1 285,3-4 0,1 0 0,2 0 0,0 0 0,0-2 0,0-1 0,0-1 0,0 0 0</inkml:trace>
  <inkml:trace contextRef="#ctx0" brushRef="#br0">654 16178 8112,'13'7'141,"-3"2"0,2 4 60,-2 1 1,2 2-226,3 3 1,-1 1-161,0 4 1,-5 3-821,1-4 680,-7-2 1,2 11 323,-10-4 0,-3 4 0,-6-4 0</inkml:trace>
  <inkml:trace contextRef="#ctx0" brushRef="#br0">583 16719 8007,'0'14'-256,"7"0"-64,2 0 0,4-6 341,1-3 0,7-4 258,2-1 1,4-8-308,2-6 1,4-13 90,0-11 0,0-3-353,-4-1 0,-3 1 103,-2 3 1,-8 0-131,-7 9 159,-6 4 64,4 17 0,-14 16 54,-2 16 1,-4 11 153,-1 12 0,5 0 127,-1 10 1,2-1-76,-1 10 1,-2 0-164,6 5 0,0-1 107,5-4 1,-4-3 119,-1-6 0,0-11-28,5-3 0,-5-5 54,1-1 1,-3 0-288,3-4 1,0-3-195,-5 3 0,4-3-451,-4-1 1,1-3 675,-2-2 0,-2-3 0,4-7 0</inkml:trace>
  <inkml:trace contextRef="#ctx0" brushRef="#br0">754 17045 8007,'24'-48'-216,"-1"5"0,-1 7 86,2 7 0,3 2 475,-3 4 0,-4 2-142,-1 7 0,-3 6-498,-2 3 248,0 4 0,-1 2-188,-3 4 0,-4 3 128,-6 6 1,0 7 99,0 2 1,-2 6-76,-2 4 1,-4 2 35,-7 3 0,1-2 57,0-3 1,0-5-21,0 1 46,-1-7 24,1-8 85,6-6 0,4-3-138,8-10 1,4-3 12,6-6 1,1 1-93,-1 4 1,5-4 86,0 4 1,0-4-121,-5-1 0,0 4 97,0 1 1,-4 4-28,-1-4 47,1 6 0,-1-4 0,1 7 1,-7 7 89,2 2 1,-4 4-102,-1 1 0,2-5 198,3 1 1,-4-1-44,4 6 1,-4-1 83,-1 0 1,5 5-137,0 0 1,1 0-5,-1-5-57,-3 0 0,5 1-104,-2-1 1,-3-5-70,2 1 166,-2-1 1,-2 5-176,0 1 1,-5-1 72,1 0 1,-3-1-136,3-4 1,-3 4 29,-2-4 0,1 2-80,3-1 1,2-4-94,-7-6 50,7 0 0,-5-13 293,4-5 0,-4-14 0,-6-4 0</inkml:trace>
  <inkml:trace contextRef="#ctx0" brushRef="#br0">1209 16534 8090,'-14'-7'0,"4"6"172,1-4 101,6-3 1,-2 5-352,10-6 0,3-1 108,6-4 0,2-8-152,2-7 0,5-1 80,5-8 1,0 5-179,1-5 0,-1 4 123,1 0 0,-7 3-21,-3 12 1,-3 5 28,-2 4 1,-1 9-37,-4 1 0,-3 14 164,-6 14 0,-3 15-79,-6 14 1,-1 6 253,-9 8 0,3-2-211,2-2 1,0-4 197,0-6 1,0-2-100,-1-3 0,6-4 263,-1-10 0,7-10 20,-2-9-302,4-10 0,1-4-321,0-10 0,1-10 106,4-14 1,3-6-159,6-7 1,2 1 92,3 3 0,-2 1 185,7 4 1,-2 10-114,2-1 1,-3 8 101,-7 7 0,0 2 15,0 7 0,-6 11 136,-3 4 1,-4 8 137,-1 1 0,0 8-92,0 1 0,0 5-15,0-5 1,-6 5-90,-3-5 0,-4 5 18,-1-5 0,0 5-31,-1-5 0,1-6-302,0-8 0,0 0-100,-1-5 0,1 2-158,0-11 1,0-1 59,0-4 443,-1 0 0,-5-12 0,-2-4 0</inkml:trace>
  <inkml:trace contextRef="#ctx0" brushRef="#br0">1451 16875 8090,'6'-8'0,"2"2"-331,6 6 0,0 0-162,1 0 560,-1 0 0,0 0-124,0 0 1,-4 1-603,-1 4 659,-6-3 0,4 4 0,-7-6 0</inkml:trace>
  <inkml:trace contextRef="#ctx0" brushRef="#br0">1607 16548 8090,'14'0'-172,"0"0"1,-4 5 202,-1-1 1,-4 1-149,5-5-711,-7 0 460,3 0 368,-6 6 0,-6-4 0,-2 4 0</inkml:trace>
  <inkml:trace contextRef="#ctx0" brushRef="#br0">1607 16022 8090,'14'8'103,"0"6"0,1 13 147,-1 11 1,5 9 94,0 5 1,1 16-567,-1 8 0,-10-36 1,0 1 278,2-1 1,1 0 0,0 1 0,0 0-7,2-3 1,1 0-1,1 3 1,2-1-93,1-2 1,0 0 0,-1 0-1,-1-1-19,16 34 1,-9-14 345,-5-9 0,-5-7-277,-5-13 0,-2-3 174,-7-10 1,-2-7-81,-3-4 1,-4-4-238,-10-4 0,-5-4-258,-9-7 1,3-5 450,-3-4 0,-2-1-314,2 1 1,0-4-458,4-1 0,6 1 258,-1-5 0,8 3 453,2 1 0,0 7 0,6-5 0,-6 5 0</inkml:trace>
  <inkml:trace contextRef="#ctx0" brushRef="#br0">1962 16477 8090,'21'-14'55,"3"-1"1,3 0 176,1-4 1,5-3-43,0-7 0,1 1 29,-6-1 1,0 1-300,1-1 1,-5 1 103,-1 0 1,-5 5-682,1 4 0,-8 5 657,-2 5 0,-6-4 0,4 5 0</inkml:trace>
  <inkml:trace contextRef="#ctx0" brushRef="#br0">2346 15993 8090,'13'-9'-205,"-4"0"0,4 4-425,-3-5 0,-3 7 1431,3-2 0,-1-1-299,6 1 0,-1 1 35,0 4 0,0 1-159,1 4 1,-1-2-89,0 7 1,0 5-87,0 9 1,-4 4-95,-1 6 0,-5 10-40,0 13 0,-4 6-512,-4 8 1,-9 0 506,-6 0 1,-5-1-66,5-4 0,-6-3 0,3-6 0</inkml:trace>
  <inkml:trace contextRef="#ctx0" brushRef="#br0">2830 15595 8090,'-8'0'-232,"2"7"-58,6 2 0,6 4 462,3 1 0,9 7 423,1 2 1,0 6 63,-5 4-512,6-3 0,-4 11-52,3-3 0,-8 1-153,-1-1 0,-1 2-59,5-7 1,-4-1 175,-1-9 1,-1-2 73,2-7 0,-2 0-478,-4 0 0,0-6-1736,5-3 2081,-6 3 0,3-13 0,-6 4 0</inkml:trace>
  <inkml:trace contextRef="#ctx0" brushRef="#br0">3071 15425 8090,'0'14'-679,"5"2"652,0 3 1,0-2 431,-5 7 0,0 0-210,0 4 1,0 0-16,0 1 0,-2-1-233,-3 1 0,4-2 162,-4-4-309,3 4 0,-2-11-31,-1 3-233,0-10 50,5-2 199,0-7 123,7 0 0,-4-2-98,6-3-171,-6 4 361,4-12 0,-7 5 0,0-6 0</inkml:trace>
  <inkml:trace contextRef="#ctx0" brushRef="#br0">3128 15439 7875,'15'5'692,"-1"0"0,0 1-298,0-1-230,7-4 1,-1 4-87,4-10 0,1 2-210,-6-6 0,5-1-412,-5-4 1,0 0 335,-5-1 1,0 1-455,0 0 1,-6 4 661,-3 1 0,-3 6 0,-2-3 0</inkml:trace>
  <inkml:trace contextRef="#ctx0" brushRef="#br0">3157 15439 8090,'0'10'-19,"0"-1"0,1-4 188,4 4 1,3-4 315,6 4 1,5 6-181,0 4 1,6 1 71,-1-1 0,-2 3-318,2 7 1,-5 5 104,5 4 0,-7 5-269,2 4 0,-3 2 93,-2 3 0,-1 4 12,-4-4 0,10-3 0,-3 0 0</inkml:trace>
  <inkml:trace contextRef="#ctx0" brushRef="#br0">3654 15652 8086,'19'5'122,"0"0"1,2 6-90,-2-2 1,-3 2-226,3-1 1,1-4 109,-1-6 0,6 0-354,-1 0 0,-3-12 145,-2-7 1,1-8 68,-1-6 1,0 1 221,-5-6 0,-4 8 0,-1 2 0,-4 5 0,4 9 0,-5 8 0,0 6 0,3 9 112,-3 15 1,-1 6 48,-7 13 1,1 7 64,-7 7 0,-1 2-47,-8 7 0,-1-6-81,-4 2 1,-3-6-12,3-3 0,2-6-10,-2-9 0,6-10 50,-6-9 0,11-9 10,-1-6-49,3-2 1,3-10-6,3-6 1,12-7 21,7-7 1,8 0-82,11-1 0,3-4-108,7 0 1,-5-7-51,0 2 1,-6 2-295,1-2 1,-5 7 62,-4-3 1,-5 11 364,-10 4 0,4-3 0,-5-1 0</inkml:trace>
  <inkml:trace contextRef="#ctx0" brushRef="#br0">3782 15539 8090,'7'7'0,"2"6"-318,10-3 0,-2 7 231,7 2 0,0 8 395,4 1 0,1 2-178,-1 8 0,-6 5-36,-3 4 0,2-1-141,-2-8 1,-2 1 76,-7-5 0,2-8-304,-2-7 1,-2-3-39,1-2-245,-6-6 260,4-1 0,-7-19 297,0-2 0,-2-5 0,-3 0 0,-9-3 0,-8-6 0</inkml:trace>
  <inkml:trace contextRef="#ctx0" brushRef="#br0">4010 15908 8090,'-14'6'0,"-1"4"0,6 3-91,-1 1 0,7-5 161,-1 1 1,2-1 152,2 5 1,0-4 5,0-1-294,0-5 1,6 2-128,4-6 0,-2-2 135,1-2 1,1-6-160,4-9 1,0 3 104,0-3 1,0 0-71,1 5 0,-6-2 75,1 12 1,-6 1 42,6 7 0,-7 12-20,2 13 1,-4 1-3,-1 7 0,-1 1 2,-4 5 0,3 0 36,-2-1 1,-3 6 70,3-1 0,-3-1 54,3-8 0,2 0 254,-3-10 353,4-3-152,1-17 1,6-11-409,4-16 1,2-9-356,2-15 0,1-4-127,-1-1 1,5 1 164,0 4 1,0 9 31,-5 5 1,0 7 48,0 8 0,-4 6 11,-1 3 1,-4 11 84,4 9 0,-5 5 227,0 9 0,-2 5-81,-2 4 1,0 3 151,0 2 1,0 0-109,0-1 1,0-5-101,0-4 1,-2-9-229,-2-6 180,-4-2 0,-6-8-105,-1-3 1,1-16-50,0-8 1,0-2-137,-1-2 1,3-6 76,2-4 1,-1 1-66,7 9 0,-3-4 96,2 3 0,4 2 69,-4-2 1,5 2 85,5-1 0,-2-4 0,7 3 0,-1-9 0,5-3 0</inkml:trace>
  <inkml:trace contextRef="#ctx0" brushRef="#br0">4223 15510 8090,'8'-22'-897,"-2"1"673,-6 14 0,0 11 309,0 11 1,-1 13-69,-4 0 0,-1 9-6,-4-4 0,-1 5-8,6-5 0,-1 3-5,1-7 182,4 2-133,-12-15-38,12-2 0,-6-14 16,7-9 0,7-10-60,2-5 1,4 2 31,1-2 0,0 7-4,0-2 1,2 3 2,3 2 0,-3 0-6,3 0 0,1 6 25,-1 3 0,5-1-15,-5 1 0,0 2 79,-5 8 0,-4 4-69,-1 10 0,-6 5 222,2 9 0,-3 6-52,-2 13 1,-7 2 89,-2 12 0,-9-5-467,-1 0 0,-4 2 307,4-1 1,-5-7-147,5-7 1,0-6 135,5-4 1,0-5-489,0-9 0,4-10 156,1-9 0,-1-7-321,-4-7 0,4-13 212,1-16 1,1-3 340,-1-2 0,1 1 212,3-1 1,3 2-213,-2 3 0,8 3 0,6 7 0,2 6 0,3 3 0,5 9 290,4 5 1,4 5-41,6 5 1,-3 3 510,7 6 0,-2 5-267,2 0 0,2 0-217,-7-5 1,5-1-393,-5-4 0,0 3-1018,-4-8 1133,-1 1 0,1-5 0,-1 0 0</inkml:trace>
  <inkml:trace contextRef="#ctx0" brushRef="#br0">4692 15254 8090,'-9'-5'202,"-1"1"0,6 1-135,-6 7 1,7 6 522,-2 9 0,4 3-161,1 6 0,-5 9-404,0 5 0,-4 1-233,4 4 0,-5 2-271,6-1 1,-6-3 201,6-7 0,-1-4-401,5-11-486,0 4 813,0-11 1,0-3 350,0-13 0,1-7 0,4-7 0,-2-5 0,7 0 0,-6 5-165,6 4 65,-1 7 0,6-1 163,-1 8 0,-2 6 220,-2 9 0,3 3 317,-4 6 0,-1 1-200,1-1 0,-4 1-282,5-1 1,-6 4 94,6-4 1,-5 4-680,4-9 0,-4-2 171,4-2 295,-6-3 0,10-2 0,-5 0 0</inkml:trace>
  <inkml:trace contextRef="#ctx0" brushRef="#br0">4707 15467 8090,'6'-28'0,"-5"6"-190,4 3 190,3 3 149,0 2 1,1 1-115,1 4 1,-5 1-638,4 3 0,-6 2-150,2-6 479,3-1 1,-7-4 272,4 0 0,-3-5 0,-2 0 0,0-2 0,0 2 0,0 3 0,0-4 0,0 6 0,0 4 0,0 1 600,0 6-57,0-4-165,0 20 1,5-2 74,-1 13 0,6-1-113,-5 6 1,-1 4-326,-4 0 0,0 7 171,0-2 1,0-2-639,0 2 1,-1-2 268,-4 2 0,-1 0-146,-4-10 1,-1 2-3,6-11 1,-6-6-460,2-8 790,2-4 0,-5-1 0,4 0 0</inkml:trace>
  <inkml:trace contextRef="#ctx0" brushRef="#br0">4749 15581 8090,'14'0'-10,"1"0"1,-3 7 133,-2 2 1,2 8 148,-2 2 1,2 8 134,3 2 1,-6 1-546,1 8 1,-2-7 123,1 2 0,2-3-148,-6-1 1,6-6-9,-2 1 0,-1-6 3,2 0 0,-7-6-237,2-3-614,3-6 584,-7 3 1,4-13 432,-10-8 0,2-7 0,-7-11 0,1-3 0,-5-7 0,0-6 0,-1-1 0</inkml:trace>
  <inkml:trace contextRef="#ctx0" brushRef="#br0">4877 15581 8090,'0'-36'-86,"0"3"0,0 3-25,0 1 0,0 7 447,0 3 135,0 3-380,6 2 71,2 6 0,2 2-136,-1 6 0,-1 2-8,2 2 0,2 4-142,-2 6 1,2 7 37,3 3 0,-1 2-190,0 3 1,0 4-207,1 0 0,-1 0 229,0-4 1,0-1 19,0 1 0,-4-2 233,-1-4 0,-5 3 0,0-8 0,-2 1 0,-8-4 0,-2-1 0</inkml:trace>
  <inkml:trace contextRef="#ctx0" brushRef="#br0">4849 15723 8090,'0'-14'-282,"0"0"1,0 0 246,0-1 1,1 6 749,4 0-664,3-1 0,6-4 26,0 0 1,-4 6-151,-1 3 1,-4 3 151,5 2-453,-7 0 0,3 7 132,-6 2 0,0 4-18,0 1 0,-5 0 170,1 0 0,-6 5 13,5 0 0,-4 0 196,4-4 1,-1-6-1,1 1-37,3-1 1,-4 0-33,6 1 1,2-7 144,2 2 1,4-4-65,7-1 1,-1 0-34,0 0 0,-3 0-89,3 0 1,-7 0 5,7 0-175,-3 0 139,-3 0-1,4 0 0,-12 7 26,0 2 1,-1 4-49,-9 1 0,1 2 89,-5 3 1,-1-2 4,1 7 0,0-7 12,0 2 0,1 2 138,4-2 1,-2 0 157,6-5-132,0 0 57,5 0 1,2-6-104,2-3 1,11-10 119,8-4 1,6-10-131,4-5 1,3-4-158,7-5 0,0 1 18,-1-6 0,-1 5-188,-3-5 1,2 5-3,-7-5 1,0 6 76,-4-1 0,-7 5-932,-3 4 411,3 3 603,-6 7 0,4 13 0,-6 2 0</inkml:trace>
  <inkml:trace contextRef="#ctx0" brushRef="#br0">5872 15467 8090,'-14'0'2277,"6"2"-2277,4 3 0,-4-4 0,0 6 0</inkml:trace>
  <inkml:trace contextRef="#ctx0" brushRef="#br1">2304 17785 8486,'0'-14'0,"0"4"-423,0 1 337,0 5 305,0-2 125,0 6-137,0 0-82,6 0-5,2 0 1,6 0-140,0 0 1,1 0 75,-1 0 1,0-1-21,0-4 0,7 3 26,2-3 0,0 4 19,0 1 0,3 0-43,7 0 0,-2 0 41,7 0 1,-5 0-39,5 0 1,0 0-14,5 0 1,-5 0-19,0 0 1,0-5 44,4 0 1,-1-1-10,-3 1 1,10 4-23,-1-4 0,12-1-6,2 1 0,-4-5-26,-5 6 1,0-6 44,5 6 0,-6-3-46,-4 2 0,2 2 7,-2-6 0,9 6-11,1-2 0,1-1-101,8 1 1,-1-1 124,2 1 1,-6 3 34,-9-2 1,4 2 5,-4 2 0,8 0-49,1 0 1,12 0 18,-2 0 0,-3 0-47,-6 0 0,-4 0-38,-1 0 0,1 0-9,4 0 1,3-2 25,6-2 1,2 0-114,2-5 1,-2 4-183,3-4 0,-3 1 281,-2-2 0,4-2 53,1 2 1,-33 5-1,1-1-20,-1 1 1,-1 1 0,2-2 0,-1 1 158,-2 2 0,-1 1 0,39-8-61,-3 6 0,-35 1 1,1 1 2,3 2 1,1 0 0,0 0 0,1 0-69,-4 0 1,-1 0 0,0 0-1,-2 0 10,31 0 1,-30 0 0,0 0-22,2 0 0,0 0 0,3 0 0,1 0-61,-2 0 1,0 0-1,-1 0 1,0 0 50,37 0 0,-39-1 0,1 0 10,0-1 1,0 0-1,0 0 1,0 1-18,5-4 1,-1 0 0,-1 3 0,0 1 3,-1-2 1,0 1 0,0 1 0,-2-1 54,33-3 0,-35 4 0,0 1-28,0-3 0,-1 1 0,2 1 0,0 0 10,0 1 0,1 0 0,38 0-16,-1 0 1,-7 0 9,-2 0 0,5 0-19,-5 0 0,-30 0 0,2 0 10,37 0 1,-39 0 0,0 0-58,35 0 1,-10 0 20,1 0 1,-1 0-9,0 0 1,6 0 31,3 0 0,-4 0-4,1 0 0,-3 0 2,-7 0 1,-1 0-86,-4 0 0,5 0 219,-1 0 1,12 0-76,-2 0 0,0 0 0,-9 0 1,-1 5-47,-8 0 0,2 4 4,2-4 0,1 6 2,4-1 0,-4-3-9,4 3 0,-4-2 15,-1 1 1,-5 2-9,0-6 0,-9 5 50,4-6 1,-5 6-47,5-5 1,4 1 94,1-1 0,3-4-14,2 4 1,-2-4 9,-3-1 0,-4 0 30,-10 0 0,1 0 129,-6 0 1,5 0-179,-5 0 1,0 0 329,-4 0 1,4 0-476,0 0 1,0 0 236,-4 0 0,-1 0-702,1 0 1,-6 0 84,1 0 441,-13 7 0,8 1 0,-11 6 0</inkml:trace>
  <inkml:trace contextRef="#ctx0" brushRef="#br1">4863 17941 9087,'6'8'-2333,"2"5"2627,6-4 1,-4-1-75,-1 2-290,1-7 1,-1 3 91,1-6-100,-7-6 1,3-2 125,-6-6 0,0-1-20,0 1 0,-1 1 90,-4 4 1,3 1-78,-2 3 0,0 4 271,0-4-290,2 10 1,-4 3 20,6 6 1,0 0-168,0 0 1,0 1 94,0-1 0,0-5 29,0 1 0,6-7 0,2 3 0</inkml:trace>
  <inkml:trace contextRef="#ctx0" brushRef="#br1">4934 17913 8181,'-8'-15'-15,"2"6"54,6 0 1,-5 4 510,0-5-60,1 7-354,4-3 29,0 6 0,4 6 16,1 4 1,5 7-75,-6 2 0,6 6-174,-6-1 1,1 4 118,-5 6 1,0-4-128,0 3 1,0 0-62,0-5 1,0 4-275,0-8 0,0-9-152,0 0 1,2-11 220,3 1 0,-4-5-158,4-5 1,-4-14 498,-1-9 0,7-10 0,1 2 0</inkml:trace>
  <inkml:trace contextRef="#ctx0" brushRef="#br1">5019 17671 8181,'7'-8'0,"-1"10"97,3 12 1,2 6 199,-6 9 0,2 6-38,-3 3 0,-2 14-15,3 5 1,-4 9-350,-1 0 0,0 12 224,0-3 1,0-33 0,0 0-121,0 29 0,5 2 149,0-7 0,6-4-80,-2-10 1,4-9-424,1-10 1,0-11-383,0-8 1,-4-8-114,-1-10 1,-5-12 849,0-13 0,4-12 0,0-9 0</inkml:trace>
  <inkml:trace contextRef="#ctx0" brushRef="#br1">5133 17984 8181,'6'28'0,"-4"2"0,3 3 0,3-1-23,1 6 0,-1 0-56,1 4 0,1-4 29,4 0 0,-6-12 17,-3-3 1,1-5-400,-1-4 432,6-6 0,-3-8 0,6-8 0</inkml:trace>
  <inkml:trace contextRef="#ctx0" brushRef="#br1">5218 17898 8181,'15'0'0,"-1"0"0,0-4-420,0-1 0,0-6 212,1 1 0,4-2 239,0-2 0,0-1-130,-5 1 1,0 0 172,0 0 1,-4 4-311,-1 1-9,-6 6 65,4-4 1,-7 14 50,0 2 0,-7 12 129,-2 7 0,-5 2 0,-5 8 0,3-6 0,-3 1 0,3-8 69,2-1 1,4-8 269,1-2-239,6-6 0,-2-8 154,10 0 0,3-11-189,6-4 1,0-8 9,0-1 0,1-3-173,-1-1 1,0-1 87,0 1 10,-6-1 0,5 1 0,-5 0 0</inkml:trace>
  <inkml:trace contextRef="#ctx0" brushRef="#br1">5403 17714 8181,'0'22'-285,"0"-3"1,0 1 174,0-1 0,0 6 9,0-1 0,-1 3 82,-4 1 0,-1 1 6,-4-1 0,-3 6-11,4-1 0,-4 0-7,-1-5 1,1-4 121,4 0 0,-2-7-51,6 2 1,0-8 62,5-1-95,0-7 1,7 1 12,2-8 0,4-6-73,1-9 0,5-3-129,0-6 1,0-1 16,-5 1 0,0 4 78,1 0 0,-6 7 86,1-2 0,-1 3 0,5 2 0</inkml:trace>
  <inkml:trace contextRef="#ctx0" brushRef="#br1">5389 18183 8181,'-10'14'0,"1"0"0,6 0-206,-2 1 1,4-6 192,1 1 0,0-1 330,0 5 1,0 2-244,0 3 1,0-2-126,0 7 1,0 1 82,0 9 1,0-3-154,0 7 1,0-6 187,0 1 1,0-5 4,0-4 0,0-3-1122,0-7 281,0 0 458,6-6 0,-5-13 311,4-9 0,1-15 0,-1 1 0,2-4 0,-3 4 0,-1-5 0,7 0 0,-5-1-204,4 6 148,1-7 11,-2 5 0,4-4 287,-2 5 0,2 1 71,2-1 0,1 1 89,-1-1 0,-5 7-103,1 3 0,-1-1-93,6 1 1,-1 1 46,0 9-46,0-4-444,0 12 0,-4-6 155,-1 7 1,-5 8-79,0 7 1,-2 7 143,-2 11 0,-2 5 56,-2 9 0,2 4 17,-3 6 1,4-1 165,1 1 1,6-1-155,3-4 1,-1 1-7,2-5 0,-2 2-130,1-7 1,2-4 119,-6-10 1,4-2-237,-4-4 1,0-7-356,-5-6 144,0-7 0,-6 3 119,-4-6 1,-4-6 274,-5-4 0,-9-9 0,-9-3 0</inkml:trace>
  <inkml:trace contextRef="#ctx0" brushRef="#br1">5403 18439 8181,'14'-15'0,"-4"6"-106,-1 0 1,1-1-249,4-4 0,5 6 765,0 3-176,0 4-320,-5 1-11,0 0 1,-6 6-8,-3 3 0,-5 4 48,-5 1 0,2 5-2,-6 0 1,4 2 75,-5-2 0,6-4 170,-6 4 1,7 2 167,-2-2 1,4-5 126,1-4-525,0-7 1,6 3-73,4-6 0,7-13-294,2-6 1,6-7 151,-1-8 0,1-2 255,-1-7 0,3-5 0,-5-3 0</inkml:trace>
  <inkml:trace contextRef="#ctx0" brushRef="#br1">5915 17941 8181,'9'0'0,"1"0"0,-5-1 57,4-4 1,1-3-48,4-6 1,5-1 249,0 1 1,1-2-73,-1-2 0,-1-3-428,5-3 1,-5-1-14,1 6 0,-3 0-294,-2 5-46,-6 0 593,-2 6 0,-19 14 0,-2 10 0</inkml:trace>
  <inkml:trace contextRef="#ctx0" brushRef="#br1">5986 18069 8181,'-5'29'0,"1"-1"-195,-7-6 127,9 5 0,-9-5 85,6 6 1,-6-4-36,2 0 1,1 0-324,-2 4 1,1-6 112,-5-3 1,-1-3 227,1-2 0,-6 0 0,-3 0 0</inkml:trace>
  <inkml:trace contextRef="#ctx0" brushRef="#br1">5844 18424 8181,'20'-14'0,"-4"-5"-17,3 0 0,2-6 44,-2 1 0,4-7-22,-4-2 1,5-7-249,-5 2 0,0 3 70,-5 2 1,0 8-380,1 1 552,-7 13 0,-2-14 0,-6 9 0</inkml:trace>
  <inkml:trace contextRef="#ctx0" brushRef="#br1">6000 18268 8181,'8'0'-965,"-1"0"771,-7 0 1,0-1 235,0-4 369,0 3-466,0-10-12,0 10 67,0-4-4,0 6 1,0 6 1,1-3 6,4 7 0,-4-6-90,4 6 39,3-7 0,-5 3 8,7-6 0,-6-1-6,6-4 0,-7-3 49,2-6 0,1 0-1,-1-1 0,4 1 191,-4 0-225,0 6 386,-5 2-88,0 6-57,0 0 1,0 6-141,0 4 1,0-3 105,0 3-135,-6-1-28,4 6 1,-6-3-14,3-2 0,4-2 95,-4-4-187,3-2 58,2 11-260,7-12 199,-6 12 1,6-10-444,-7 6 239,0-5 41,0 2 135,0 0 1,-2-4-105,-3 3 230,4-4 1,-7-2-78,3-4 1,4-3 120,-4-6 1,5 0-65,5-1 0,2 1 116,8 0 0,-1 0-81,0-1 1,2 3 4,3 2 1,-3-2 88,3 2 0,-4 4-57,0 1 1,-6-1 187,1 1-23,-7 0-119,3 12 0,-8 1 5,-2 6 0,-6 2-99,-9 3 0,2 1 2,-7 4 0,7-2 16,-2-3 0,3-5-6,2 0 1,0-1-248,-1-8 0,6-1 73,-1-4 0,6-11 125,-6-3 1,7-16 29,-2-3 0,-3-13 0,1-4 0</inkml:trace>
  <inkml:trace contextRef="#ctx0" brushRef="#br1">5958 17614 8181,'9'2'81,"1"2"0,-6 6 183,6 9 1,-1 3 32,6 6 1,-1 6-1,0-1 0,5 6-66,0-1 1,8 3 15,1 2 0,2-5-303,8 0 1,-5-7 99,5 2 0,-5-9-591,5-5 0,-6-5 235,1-4 0,-8 1-47,-1-6 1,-7-2-13,2-8 0,-8-3-284,-1-6 1,-7 0 654,2 0 0,-4-7 0,-1-1 0</inkml:trace>
  <inkml:trace contextRef="#ctx0" brushRef="#br1">6427 17927 8181,'-14'20'0,"-1"4"-149,1 9 1,0 2-284,0 3 1,0 3 554,-1-3 0,1-2-7,0 2 0,0-8-283,-1-1 0,1-3 41,0-7 0,5-1-147,-1-9 108,1-2 1,-6-11 164,1-5 0,0-7 0,0-12 0</inkml:trace>
  <inkml:trace contextRef="#ctx0" brushRef="#br1">6128 17515 8181,'15'0'-172,"-3"3"-43,-2 6 1,-4 12-237,-6 12 1,0 11-140,0-1 590,0 3 0,-13 3 0,-2 1 0</inkml:trace>
  <inkml:trace contextRef="#ctx0" brushRef="#br1">5986 18282 8181,'0'16'20,"0"3"1,0-2 214,0 7 0,0-5-26,0 5 0,-5 4 36,1 5 0,-6 1-215,5-6 0,1-6-145,4-3 0,-5-3-708,0-2 107,0 0-407,5-6 1123,0-8 0,7-8 0,1-6 0</inkml:trace>
  <inkml:trace contextRef="#ctx0" brushRef="#br1">6057 18424 8181,'14'2'100,"1"3"1,0 4 182,4 10 0,-3 3 34,3 7 1,3-1 178,2 1 1,-2-1-382,2 1 1,-5-6 128,4 1 1,0-8-366,0-2 1,-1-1-158,-3-9 1,-3 1-161,3-5 0,-8-8 161,-1-6 1,-3-7-158,3-7 0,-4 0-47,-6-1 0,-1 1-630,-4-1 1111,-9 1 0,-8-1 0,-7 1 0</inkml:trace>
  <inkml:trace contextRef="#ctx0" brushRef="#br1">6171 18382 8001,'0'14'-219,"0"0"0,6-4 296,4-1 1,2-4 27,3 4 0,5-5-60,4 0 0,1-2-367,-1-2 1,1-2-51,-6-2 1,5-3 371,-5-2 0,6-10 0,-3 3 0</inkml:trace>
  <inkml:trace contextRef="#ctx0" brushRef="#br1">6555 18396 8181,'8'6'47,"-4"4"-47,4-4 92,-6 7 1,4-10 527,-6 6-984,7 1-886,-6 4 1250,5-6 0,-6-2 0,0-6 0</inkml:trace>
  <inkml:trace contextRef="#ctx0" brushRef="#br1">6882 17728 9238,'0'14'-437,"0"5"-437,0 0 0,-2 6 543,-2-1 0,-4 4 420,-7 6 0,1-4 385,0 3 0,-5 2-287,0-2 1,0 1 40,5 0 1,1-4-315,4 3 0,-2-10-396,6-4 1,-1-4-122,1-6 603,3-3 0,-10-18 0,4-4 0</inkml:trace>
  <inkml:trace contextRef="#ctx0" brushRef="#br1">6967 17813 8181,'24'-1'0,"0"-4"0,4 3 111,-9-2 1,3 4 154,-8 4 0,2-1 79,-11 7 1,0-1-40,-5 6 1,-2-1-495,-3 0 1,-4 5-99,-10 0 0,0 5-94,-10-5 0,3 4 213,-12-4 0,6 5 11,-1-5 0,3 5-122,1-5 0,6-2-220,-1-8 580,13 4-188,-8-5 0,19 0 207,0-3 1,11-4-52,8-1 0,6-1 63,-1-4 1,4 2-35,6-7 0,-4 1 85,3-5 1,-3 6-108,-2 3 1,-1-1 3,-3 1 0,1 0-11,-6 5 0,0 2 15,-5 2 0,-6 9 47,-3 6 1,-4 8 16,-1 1 1,0 1-166,0 4 1,-1 2 324,-4-2 1,-3 5-183,-6-5 0,0 5-286,0-5 0,-1-5 61,1-4 0,1-11-494,4 1 0,-4-9 141,4-1 0,1-5-218,-2-9 689,1-5 0,-5-20 0,0-2 0</inkml:trace>
  <inkml:trace contextRef="#ctx0" brushRef="#br1">7010 18169 8181,'14'-15'260,"-1"15"-116,-4 10 0,-3 9 409,-6 9 0,-1 7-156,-4 3 0,-3 3-272,-6 2 1,0-5-364,0-1 1,1 0 237,3 1 0,-2-4 0,4-5 0</inkml:trace>
  <inkml:trace contextRef="#ctx0" brushRef="#br1">7479 18012 8181,'6'-12'391,"4"2"0,4-3-358,5 4 1,3-8-474,6-2 0,7-7 216,3 3 1,2-6-104,-2-4 0,-1 3-102,-8-3 1,3-2 428,-9 2 0,-9 6 0,5 0 0,-11 5 0</inkml:trace>
  <inkml:trace contextRef="#ctx0" brushRef="#br1">7706 17728 8181,'5'16'0,"0"3"0,4 4 0,-4 10 0,6 4 101,-1 5 1,1 12 252,-2 3 0,2 11-471,-6 3 1,0-5 294,-5 5 1,0-9-213,0 0 1,0-5 134,0-5 1,4-5-353,1-9 1,0-10-444,-5-9 206,0-3 1,0-10 124,0-6 1,-2-12-96,-2-12 1,0-9 716,-5-5 1,-2-3-260,-8-2 0,10 1 0,-4-1 0</inkml:trace>
  <inkml:trace contextRef="#ctx0" brushRef="#br1">7550 17998 8001,'8'3'-96,"-3"7"1,-4 7 155,-1 16 1,-1 4 37,-4 5 1,2-2-31,-7 2 0,2-7-307,-1 8 1,-4-10 0,4 0 0,-4-3 6,-1-2 1,4-7 94,1-7 1,4-1-294,-4-8 430,6-1 0,-10-4 0,5 0 0</inkml:trace>
  <inkml:trace contextRef="#ctx0" brushRef="#br1">7735 18254 8181,'28'0'-677,"-4"0"474,0 0 0,-5 0-632,4 0 835,-5 0 0,2-6 0,-5-2 0</inkml:trace>
  <inkml:trace contextRef="#ctx0" brushRef="#br1">8204 17628 8181,'-14'7'488,"0"2"0,-5 9-45,0 0 0,-7 8-745,3-3 1,-6 9 17,-4 1 0,3 0-229,-3-4 0,5-2 75,4-4 242,-3-2 0,11-13 75,-3-3 0,10-5-413,4-5 475,3-3 1,4-6-130,3-1 1,3 8 382,6 2 0,0 3-86,0 2 0,2 0 156,3 0 0,-3 7-128,3 2 0,-5 10 59,-5 5 1,3 9-17,-8 5 0,1-2 9,-5 2 0,0 5-257,0 4 1,0-4 125,0-5 1,0-7-467,0 2 0,0-7 64,0-3 1,0-10-13,0 1 1,-2-9 355,-2 0 0,2-4 0,-11-7 0,6-2 0</inkml:trace>
  <inkml:trace contextRef="#ctx0" brushRef="#br1">8019 18183 8181,'21'-35'-982,"1"0"738,6-3 1,1 4 94,-1 5 0,-1-2 238,-3 2 0,1-2 213,-6 7 0,3-1-133,-8 1 1,4 3 71,-9 7 1,-3 5-486,-1-1 258,-3 7 1,-2-2-88,0 10 1,0 5 46,0 8 0,0 6 39,0 9 0,-5 1 80,0 8 1,1 6 150,4 13 1,0 4-369,0 6 0,6 6 279,-2-37 1,1 1 0,1 4-1,1 0-368,0 2 0,0 1 0,0 5 0,0 1 273,1 0 0,-1 1 0,-1 2 0,0 0-478,-1-5 0,0 0 1,1 3-1,-4-35 418</inkml:trace>
  <inkml:trace contextRef="#ctx0" brushRef="#br1">12853 17372 9441,'0'-23'-214,"0"-1"1,0 11-528,0-1 1319,-6 9-348,4-1 1,-4 8-23,6 2 1,5 6-62,0 9 0,4 3 149,-4 6 1,6 1-239,-2-1 1,4 6-102,1-1 1,2 0 25,3-5 0,0-6-222,9-3 0,4-4-170,11-6 0,6-6 98,3-12 1,-2-7 63,2-13 0,0-5-207,5-4 1,7-2 315,2 2 0,0 5 252,-4 10 1,-2-1 377,-13 10 1,-6 3-166,-7 11 0,-6 1 154,-4 4 1,1 4-172,-6 10 1,1 3-77,-1 7 1,-1-1-164,5 1 0,7-1-85,8 1 1,5-7-273,4-3 0,9-5 203,5-5 0,6-2 107,-6-7 0,2-8-623,-1-6 0,0-2 243,9-8 0,-3 2 319,8-2 1,-5 4-115,-5 6 0,-4 4 552,-10 1 0,-8 5-78,-6 0 0,-7 4 61,3 4 1,-4 4-145,-2 7 0,7-1-92,3 0 1,8 0-106,1 0 0,5-1-210,-5-3 1,9-4 1,1-6 0,1-2 61,8-2 1,4-11-43,-30 4 1,1-1 0,1 0 0,1 2-106,4-3 0,1 2 1,-5 1-1,-1 1 321,34-15 0,-8 7 22,-2-2 0,-1 9 121,1 6 0,-7 2 5,-7 2 0,-6 2 79,1 2 1,-8 9-169,-1 6 1,-4 5 248,3-5 1,-3 6-634,4-1 1,1-4-114,8-1 1,12-9-54,12-6 1,8-5 258,-34-3 1,0-2 0,-4 2 0,0-3-16,2-4 0,-1-2 0,0 2 0,-1-1 85,1-2 1,1-1 0,0 1 0,1 0 14,1-1 0,0 1 0,-5 3 0,-1 0 463,37-8 1,-13 4-225,-16 0 0,-1 7 595,-13 4 1,-1 2-353,-9 2 1,3 2-14,-7 2 0,6 4-155,-1 7 0,3 0-93,1 4 1,8-3 0,7 3 0,3 2-58,11-2 0,3 0-235,11-5 1,8-2 135,-37-6 0,1-2 0,9 0 0,2-2-555,7-1 1,1-2 0,-4 1 0,-1 0 336,3 0 0,-1 0 230,0 0 0,0 0 0,4-1 0,-1-1 0,2-2 0,0-1 0,-1-3 0,-1 0 0</inkml:trace>
  <inkml:trace contextRef="#ctx0" brushRef="#br1">25763 15965 8186,'0'-14'-1230,"0"0"982,0-1 1,0 1 274,0 0 0,0-5 67,0 0 1,-2 0 123,-2 5 0,1 0-158,-7-1 0,5 1 20,-4 0 0,-2 0-84,-8 0 0,-2-1 27,-2 1 1,-4-2-7,3-3 0,-3 4 6,-1-4 1,-1 3-8,1 2 0,3 1-48,-4 4 1,1-4 58,-15 3 0,2 4-31,-11 1 0,0 4 24,-5 1 1,-6 8-290,-4 6 0,4 8 362,2 11 0,2 7 4,2 12 0,0 0-47,28-22 1,1 2 0,2 0 0,0 0 9,0 1 0,0 1 0,3 1 0,0 1-13,-1 1 0,1 2 0,6-1 0,2 3-190,3 1 1,1 1 0,1 2 0,2 1 171,1 2 1,0-1 0,3 0 0,0-1 13,1 2 1,1-1 0,2 0 0,2 1-12,2 2 1,2-1-1,0 1 1,3 0 35,5 0 0,1-1 1,-1-1-1,2-1-7,0 1 1,1-1 0,1-3 0,2-1-1,3 0 1,1-1 0,-1 0 0,0-2 9,3-3 1,0-3 0,-2 0-1,0-1-188,28 19 1,0-3 203,5-6 0,1-13-118,4-7 0,3-12 74,6-6 0,0-13 175,0-11 0,-6-12-343,-34 6 1,-1-3 0,1-1 0,-2-2 80,2-6 1,0-1-1,1-2 1,1-1-158,2-4 1,1 0 0,-3 0 0,0 0 55,1-4 0,-2-2 1,-4 0-1,-2-2 91,1-6 1,-2 0 0,-4 3 0,-2 1 45,-2-2 1,-1 0 0,-4 2-1,-2-2-150,-2-2 1,-2 0-1,-1 2 1,-2 0 20,-2 0 0,-2 0 0,-2 9 1,-2 2 220,0 4 1,-4 3 0,-27-27-128,-21 9 1,22 36-1,-3 4 0,-8 3 1,-3 4 0,2 3 0,-2 3-786,-5 0 1,-1 3 827,-8 6 0,-2 1 0,0 1 0,-1 2 0,-7 5 0,-1 1 0,2-1 0</inkml:trace>
  <inkml:trace contextRef="#ctx0" brushRef="#br1">11901 18197 8458,'-15'0'-770,"8"0"102,0 0 678,7 0 0,13 2-8,6 2 1,8-2 139,6 3 1,3-4-87,7-1 0,0-6-49,-1-4 0,7-7-67,3-2 1,2-5-5,-2 5 1,-6 7 60,-13 7 3,-6 4 0,-19-6 0,-2-1 0</inkml:trace>
  <inkml:trace contextRef="#ctx0" brushRef="#br1">12213 18012 8527,'15'-6'0,"5"4"-232,4-2 1,4 2 130,6 2 1,-3 6 368,7 4 1,-2 7-110,2 2 1,-3 5-41,-7-5 1,-2 6-78,-7-1 1,-2 3-201,-12 1 0,-8 7-18,-12 3 0,-15 11 113,-17 8 1,12-23 0,-4 1-342,-8 4 1,-1 3 0,-6 8 0,1 2 0,-1 3 0,0-1 0</inkml:trace>
  <inkml:trace contextRef="#ctx0" brushRef="#br0">2389 6085 7667,'-8'-7'855,"2"4"-727,6-6 0,-2 4-7,-3-5 0,4 6 0,-4-6 0,4 6 175,1-6-170,0 7 1,-5-5 184,0 3-139,0 4-31,5-6-67,-6 7 1,3 0 90,-7 0-151,1 0 1,-5 0 80,-1 0 1,1 0-4,0 0 0,5 2-12,-1 3 0,1-2-113,-6 6 0,1-4 28,0 5 1,-2-1-16,-3 5 0,3 2-34,-3 3 1,-3-2 102,-1 7 0,1 0-295,-2 4 273,6 1-32,-8-1 1,10-4 33,-3-1 0,3 1-41,2 5 0,1-6 250,4 1-231,-4-7 1,5 10 0,0-9 9,4 5 1,0-4-27,0 5 0,2-7 63,-3 2-31,4 3-137,1-6 128,0 11 0,4-10-78,1 7 1,5-5-19,-6 5 0,6-5 28,-5 4 1,4-4-12,-4 5 0,4-5 2,-4 5 36,6-7 1,-9 8 14,2-6 0,0 5 2,0-5 0,-2 0 70,3-5 1,-2 5-81,2 0 0,-4 0 234,4-5-210,3 0 0,-2 1 18,4-1 1,2 0-11,-2 0 1,-2-4-6,1-1 1,1 1-6,4 4 0,-5 0-7,1 0 1,-2 1-13,1-1 1,2 2 18,-6 2 0,4-2-8,-4 3 0,5 2 5,-6-2 0,6 4 5,-5-4 0,1 0-4,-1-4 0,-2 0 0,6 4 1,-4-8-39,4 4 1,-4-6-6,5 1 1,-6 1-101,6-7 0,-5 3 73,4-3 0,-4-2-46,4 3 28,-5-4 11,8-1-56,-10 0 1,6 0-144,-4 0 1,0 0 275,5 0 0,0-6 0,6-2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18114 4706,'3'58,"-3"-6,-9 2,-1 3,-1 6,2 8,-3-1,8-4,-6-5,5-8,1-4,4-7,0 1,0 6,0-5,0-1,6-15,-4-7,4-13,-6-34,-6-7,4-36,-4 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18057 5018,'8'48,"-3"-1,-5-4,-5 9,2-2,-7 3,5-4,-4-7,6 1,-2 0,4-7,7-1,2-7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17943 5914,'-30'0,"3"0,13 0,0 0,0 0,-1 0,1 6,0-4,-6 11,-3-12,-5 12,6-12,1 6,7-1,0-4,0 4,-1 0,8-4,-6 4,5-6,0 0,-5 0,6 0,-8 0,7 0,-4 0,-2 0,-9 0,-5 0,-7 0,-7 0,-9 6,1-4,1 4,6-6,0 0,7 0,1-6,7 4,-1-4,1 6,-7 0,5 0,-5 0,1 0,-3 0,-12 0,-1-6,-7 4,0-4,6 0,-4 4,11-11,-5 12,6-6,1 7,-7 0,-2 0,-9 0,3 0,8 0,11 0,0 0,-4 0,4 0,0 0,5 0,-5 0,6 0,-15 0,-4-6,-10 5,-1-4,7 3,12 2,0 0,1 0,4 0,0 0,5 0,-5 0,6 0,-15 0,3 0,-20 0,0 0,-4 0,6 0,7 0,0 0,2 0,-10 0,6 0,1 0,-8 0,6 0,-12 0,14 0,-1 0,11 0,8 0,6-6,-15 4,3-4,-13 6,0 0,0 0,-6 0,6 0,0 0,13 0,-3 0,2 0,-5-6,1 4,6-4,7 6,-5 0,-2 0,-7 0,-1 0,-4 0,10 0,-4 0,0 0,5 0,-11 0,11 0,-5 0,6 0,-6 0,-1 0,-14 0,0 0,0 5,8-1,10 1,8-5,6 0,-15 0,3 0,-13 0,1 0,4 0,8 0,6 0,0 0,-4 0,-1 0,0 0,5 0,0 0,5 0,-5 0,7 0,-10 0,0 0,-7 0,7 0,-13 0,1 0,-14 0,12 0,17 0,0 0,-4 0,5 0,-16 0,7 0,-17 0,7-2,4-2,9 2,-10-4,4 6,-13 0,13 0,3-5,4 0,9 1,-13 4,14 0,-17 0,0 0,0 0,-3 0,9 0,-4 0,3 0,-13 0,0 0,7 0,1 0,6 0,7 0,-12 6,10-3,-9 7,9-7,-8 8,4-6,5-1,4-4,6 0,-20 0,9 0,-11 0,0 0,5 7,-12-6,6 12,-13-5,1 4,0-2,12-4,12-6,0 6,-11-4,-1 4,-1-6,-4 0,10 7,-4-6,7 6,-1-7,1 0,5 0,9 0,1 0,5 0,0 0,-5 0,11 0,-5 0,14 6,-12-5,9 12,-17-5,18 0,-10 5,17-12,-4 12,6-5,0 0,0 4,0-4,0 6,0 0,0 7,0 1,0 7,0-1,0 0,0-5,0 3,0-3,0 5,0 7,0 1,0 7,-6-1,4 1,-11 0,12-7,-5 5,6-11,0 5,6 0,-5-5,12 4,-11 1,4 1,-6 1,0-3,0 1,0-5,-6-1,4-9,-4-6,6 1,0-1,0 0,0-6,0-2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7564 6923,'30'-1,"-3"9,-19 14,5 13,-5 1,6 0,6 5,2-4,7 5,-1-5,1 4,-1-11,1 4,-7-11,5-3,-12-6,6-6,-13-1,4-7,-4-13,0 3,5-16,-5-3,6-7,10-12,-1 1,7 6,-6 8,3-2,1 2,1-7,-1 2,-6-3,5-8,-5 5,7-5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80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57D200"/>
    </inkml:brush>
    <inkml:brush xml:id="br4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4237 1095 8052,'0'-21'0,"0"5"282,0-4 1,7 4 166,2-3-321,10-3 134,3 0 1,8-10-107,3 4 1,4-10-228,5 0-1068,1 3 644,0-6 334,-1 11 0,-2-5 80,-7 7 1,-1 1-407,-13 3 1,-2 4 145,-8 6-367,-2 6 230,-7-5 92,-7 12 1364,0-6-978,-14 7 0,0 2 0,-2 3 0,-4-4 0,6 7-94,-2-3 1,2-4 93,7 4 0,0 1 475,-1-1-358,8 0 0,0 1 249,7 4 0,2-1-93,3 5 0,2-1 38,8 11 0,-1 6 88,0 8 1,3 14-71,-2 5 1,1 9-279,-12 0 1,1 4-64,-5 1 0,0 5-43,0 0 1,-5 1 66,1-1 0,-8-7-201,3-2 0,3-11 111,1-13 1,2-8-351,-2-7-643,3-6 745,-4-14 1,5-14-718,-4-13 1043,3-13 0,-4-17 0,6-9 0</inkml:trace>
  <inkml:trace contextRef="#ctx0" brushRef="#br0">4507 1024 8052,'0'20'0,"0"1"-48,0 2 0,-4 4-55,-1-3 1,-6 3 110,1 1 1,-2 1 177,-2-1 0,-5-6-426,0-3 230,0-3 1,5-3-422,-1-4 0,6-3 14,-1-6 417,7-12 0,-3-10 0,6-15 0</inkml:trace>
  <inkml:trace contextRef="#ctx0" brushRef="#br0">4550 1038 8052,'29'14'0,"-3"0"13,-2 0 0,3-6 180,-3-3 0,-4 1-2,-1-1 1,2 0 39,-2-5 1,-5 0-732,-5 0 1,-6-2 499,2-2 0,3-4 0,0-7 0</inkml:trace>
  <inkml:trace contextRef="#ctx0" brushRef="#br0">4707 554 8052,'14'15'132,"0"-1"0,0 0 128,0 0 1,1 2-151,-1 3 0,0-3 121,0 3 1,-4-5-676,-1-4 0,1 1 22,4-7 0,0-1-195,0-7 0,5-6 617,0-9 0,0-3 0,-5-6 0</inkml:trace>
  <inkml:trace contextRef="#ctx0" brushRef="#br0">5034 554 8052,'7'0'0,"0"2"-34,-7 3 1,-2 4 12,-3 10 0,-2-1 397,-8 5-202,-5-5 0,2 8-183,-5-2 0,4 3 53,-5 1 0,5-4-57,-5 0 0,7-7 121,-2 2 1,8-5-529,2-4 322,5-4 0,-2-7-97,6-4 0,6-3-6,4-6 0,4 0 130,5-1 0,-2 3 87,7 2 0,0-1-56,4 6 0,1-4 12,-1 4 0,-1-4-2,-3 4 1,1-4 35,-6 4 1,-5 0-21,-4 5-36,-7 0 1,3 2 22,-6 2 0,-8 6-8,-6 9 0,-8 4-17,-11 11 0,1 2 22,-6 7 1,5-1-26,-5 1 0,6 0 18,-1-1 0,8-5 45,1-4 1,7-10-45,-2-4 0,8-4 243,1-6-202,7-3 6,-3-6 0,11-6-2,-1-3 1,7-2-10,-1 1 1,3 4 16,1 6 0,-5 0-3,1 0-14,-1 0 1,4 1-2,-4 4 0,2-2 24,-6 7-24,0-1 1,-4-1 3,4-3-3,-3-4 1,6-2 2,-4-4 1,4-3-8,7-6 0,-1 0 6,0 0 0,0-1 100,0 1 0,5 0-93,0 0 1,7-1 135,-3 1 0,4 0-88,2 0 1,-1 4 12,0 1 1,-4-1 85,0-4 1,-7 6-56,2 4 1,-3 2 79,-2 2 0,-4 0-89,-1 0 0,-6 8 36,2 6 1,-3 7-28,-2 7 0,-2 7-160,-3 3 1,-3 3 90,-6 1 1,0-4-70,0 0 1,0-8-145,-1-1 0,3-2 73,2-9 1,-2 0-309,2-9 302,-3 4 1,-1-13-279,0 0 1,1-6 117,4-9 1,-4 0-260,4-4 533,2-3 0,-11-13 0,2-2 0</inkml:trace>
  <inkml:trace contextRef="#ctx0" brushRef="#br0">5062 938 8052,'0'35'0,"5"6"160,-1 6-99,1 1 1,-5-4 242,0 3 0,0 4-104,0 6 1,0 0-348,0 0 1,-1-7 74,-4-2 1,3-12-305,-2-8 0,2-6 177,2-7 1,-2-7-47,-2-4 0,2-4 15,-3-4 1,2-11 229,-2-8 0,-2-17 0,-8-4 0</inkml:trace>
  <inkml:trace contextRef="#ctx0" brushRef="#br0">4920 1152 8052,'0'20'321,"0"4"197,0 9 1,0 3-276,0 7 0,-5 0-133,0-1 1,-4 4-199,4-3 1,-4-4 101,4-10 1,-1-7-227,1-3 223,3-10 0,2-12-1244,10-16 1233,2-16 0,9-15 0,1-7 0</inkml:trace>
  <inkml:trace contextRef="#ctx0" brushRef="#br0">5403 526 8052,'14'0'368,"1"0"0,-6 6-72,1 4 1,-7 9-439,1 4 0,-4 4 170,-4 2 1,-6 4-372,-9 0 0,2 7 245,-7-3 0,7 0-414,-2 1 1,3-15 62,2-4 336,6-3 344,2-14 1,7-2-164,4-10 1,8-4 82,6-5 0,6 3 8,-1-3 0,4 2 151,5-2 0,2 3-88,3-3 0,8 2-213,-4-2 0,3 3 63,-8-3 0,-3 3-159,-11 2 1,-2 2-1202,-7 2 746,0 4 542,-6 6 0,-14 6 0,-10 2 0</inkml:trace>
  <inkml:trace contextRef="#ctx0" brushRef="#br0">5488 938 8052,'8'22'0,"0"5"93,-3-3 0,-3 3 266,2 1 1,-2 1-97,-2-1 1,-2 5 13,-2 0 0,0 5-752,-5-4 333,-1-1 0,1 0-206,0 0 0,1 0 128,-2-4 220,-2-1 0,4 1 0,-7-1 0</inkml:trace>
  <inkml:trace contextRef="#ctx0" brushRef="#br0">5574 1095 8006,'20'-29'422,"-2"7"-352,5 3 1,-4 2-227,5-2 0,-2 3 171,2-3 0,-4 2 28,-5-2 0,-1 3-193,0-3 0,-1 3-249,-4 2 1,-3 0-260,-6 0 497,0-1 1,-1 1-13,-4 0 0,-3 0 173,-6-1 0,5 6 0,-1 0 0,1-1 0,-6 2 0,6 2 161,-1 6 1,7 1-62,-1 4 1,2 5 497,2 9 0,-5 3-220,0 6 0,-1 5 52,1 0 1,-1 7-105,-3-2 1,-4 3-293,4 2 1,1-7 11,-2-3 0,7-3-97,-2-1 1,4-7-1286,1-3 1037,0-10 0,6-3-243,3-6 1,4-12 159,1-7 0,5-11 382,0-3 0,0-2 0,-5 2 0,5 3 0,0-3 0,-4 4 0,-6 5 0,-4 4 0,4 6 199,-6 6 0,4 3 40,-7 10 0,0 4 338,0 10 0,-7 3-195,-2 7 1,-4-1-277,-1 1 0,0 1 118,0 3 0,-5-3-191,0 3 0,-7-3-62,3-2 1,1 1-300,-2-1 0,8-6-45,2-3 1,1-8 155,9-1 1,-3-7-87,2 2 0,5-5 118,0-5 1,7-4-70,7-10 1,7 1 128,2-5 1,4 0-37,2 0 1,-1-4 160,0 3 0,1 4 0,-1 1 0,-4 3 103,0 2 0,-9 4-152,0 1 0,-1 6 537,-5-2 1,-2 10-211,-3 4 0,-4 10 74,-4 5 0,-9 7-88,-6 2 1,-5 5 58,5-4 0,-6 5-232,1-1 0,-2-2-205,-3 2 0,2-2-526,4 2 0,-4-3 387,3-6 0,2-7 253,-2-3 0,1-4 0,-6 0 0</inkml:trace>
  <inkml:trace contextRef="#ctx0" brushRef="#br0">5645 1407 8006,'35'0'0,"-4"7"0,7 2 0,0-1 255,5 2 0,-1-3 86,1 3-341,0-4 0,6-6 0,1 0 0</inkml:trace>
  <inkml:trace contextRef="#ctx0" brushRef="#br0">6356 626 7959,'-21'6'0,"5"3"0,-3 10-60,-3-3 1,7 9-124,-4-6 0,8 7 272,1-3-85,7-2 0,-3-1-27,6-5 1,0-1 24,0 0 1,1-6-39,4-3 1,3-4 33,6-1 0,5 0 2,0 0 1,0 0-1,-5 0 0,0 0-137,1 0 1,-6 0-141,1 0 52,-7 0 0,3 7 160,-6 2 1,0 5-12,0 5 0,0-1 230,0 5 1,0 1-96,0 4 0,0 1 277,0-1 1,0 5-100,0 1 1,0 3 103,0-3 1,0 5-90,0-1 1,0-2-123,0 2 1,0-6-121,0 1 1,0-9 296,0-5-620,0-10 0,6-4 172,4-10 1,4-15-367,5-14 0,-3-7 202,3-6 1,1 1 304,-1-6 0,6-6 0,-2-7 0</inkml:trace>
  <inkml:trace contextRef="#ctx0" brushRef="#br0">6697 412 7959,'8'2'627,"-3"3"0,-4 9-359,-1 10-101,0 2 0,0 8-137,0-1 0,-1 5 60,-4-5 1,-3 0-496,-6-5 1,4 1 273,1-1 0,1-10-442,-2-4 0,3-9 573,2-1 0,-3-2 0,-6-2 0</inkml:trace>
  <inkml:trace contextRef="#ctx0" brushRef="#br0">6526 697 7959,'15'0'-152,"5"-7"1,2-2-303,7-10 0,4 1 121,0-5 1,7 4 332,-3-5 0,5 5 0,0-5 0,-4 7 86,0-2 0,-11 5 220,1 4 0,-13 4-33,-1 6 0,-11 3 105,-3 7 1,-8 6 173,-11 12-475,-9 0 1,-9 12-114,-5 3 1,1-2 179,3-3 0,-2-1-483,7 6 1,5-2 195,4-3 1,11-9-363,-1-11 1,8-8 188,-4-5 0,7-5 316,-2-5 0,4-9 0,1-8 0</inkml:trace>
  <inkml:trace contextRef="#ctx0" brushRef="#br0">6640 768 7959,'0'15'86,"0"4"1,0 4 149,0 5 1,0 11 144,0 4 0,0 5-102,0-1 0,0-3-53,0 4 1,0 0-151,0 0 0,0-1 111,0-4 1,-5 0-348,1-1 1,-1-7 152,5-7 1,0-1-571,0-8 1,1-5 55,4-4 99,-3-7 0,4-8-53,-6-9 0,0-10-544,0 1 1019,0-4 0,0-8 0,0-1 0</inkml:trace>
  <inkml:trace contextRef="#ctx0" brushRef="#br0">6640 1123 7959,'8'-22'0,"3"-3"-33,-6 6 0,6-5 166,-2 5 1,6-5-7,4 5 1,-2-4-163,7 4 1,-5-5 82,4 5 1,-4 0-26,5 5 1,-7 6 69,2 3 1,-3 7-3,-2 7 0,-6 7 45,-3 13 0,-4 7-60,-1 7 0,0 1-30,0 8 1,-4-6-74,-1 1 0,0 2-69,5-1 0,-4-3-250,-1-7 0,0 2 14,5-7 1,0-2 96,0-7 1,-6-3-216,-4-7 1,-2-6 449,-3-3 0,-11-4 0,-4-1 0</inkml:trace>
  <inkml:trace contextRef="#ctx0" brushRef="#br0">6626 1152 7959,'8'-15'0,"4"6"-458,-2-1 1,9 1-226,5-5 1138,-4 6-240,7-5 0,-5 5-254,0 0 0,3 2 16,-6 6 1,-4 0 23,-6 0 1,-6 6-22,2 4 1,-3 2 220,-2 3 0,-2 0-131,-3 4 1,-1-1 159,-4 5 0,-2 0 23,2 0 1,2-1-109,-1-3 0,6-8-495,-2 4 287,4-4 1,7-3-130,3-4 0,6-15 59,3-8 0,5-8 133,5-6 0,0-3 0,1-7 0</inkml:trace>
  <inkml:trace contextRef="#ctx0" brushRef="#br0">7237 455 7959,'8'0'1544,"-2"13"-1085,-6 6 1,0 12-110,0 7 0,-1 5-419,-4 4 0,-3-3-35,-6 4 1,5-4-53,-1-1 1,2-2-322,-1-3 1,1-5 7,3-10-968,3-2 1041,-4-7 0,6-8 34,0-6 0,2-6 362,2-8 0,0-5 0,5 0 0,-4 0 0,4 5 0,-4 0 0,5-1 0,-3 1 231,3 0 1,3 6-68,-4 3 1,-1-1 371,1 1 1,1 1-188,4 4 0,0 0-207,1 0 1,-6 0 329,1 0-539,-1 0-320,-1 6 1,-2 2 204,-6 6 1,-11 5-146,-3 0 0,-10 6 114,1-1 1,0 3 16,0 1 1,-1-4 74,-4 0 0,5-7 333,5 2-144,2-3-15,2-8 313,6 4-184,1-10-17,7 4 0,8-6 127,6 0 0,2-3-262,8-7 32,0 1 31,4-18 0,5 10-502,0-7 206,7 0 108,-4-4 1,5-1-512,-3 1 277,-3 6 147,-13 1 1,-1 4-298,-7 3 479,-6-4 0,4 11 0,-4-8 0</inkml:trace>
  <inkml:trace contextRef="#ctx0" brushRef="#br0">7337 668 7959,'8'0'-214,"4"0"0,-5 8 1272,2 6-630,-3 7 1,-6 14-69,0 2 1,-1 9-130,-4 2 1,-3 5-83,-6 0 0,-5-5-285,0 0 0,-1 1-136,1-2 1,3 1-111,-3-6 0,-2-1-975,2-3 1357,0 3 0,5-11 0,0 5 0</inkml:trace>
  <inkml:trace contextRef="#ctx0" brushRef="#br0">7294 1180 7959,'29'6'0,"1"4"165,3 9 0,5-2 200,9 7 1,-1-2 42,6 2 1,-5 1 361,6-6 1,-3 0-2269,2-5 1167,4-6 1,0-2 0,9-6 0</inkml:trace>
  <inkml:trace contextRef="#ctx0" brushRef="#br0">17673 1237 8055,'0'-8'0,"0"-5"0,8 5 0,6-6 387,7 0 0,14-2-194,2-3 1,9-3-235,2-6-176,-1-1 1,-6 1-255,-3-1 1,-5 1 251,-9-1 0,-4 7-13,-5 3 0,-3 4 144,-2 0-482,-4 1 570,-6 6 0,-13-4 0,-2 4 0</inkml:trace>
  <inkml:trace contextRef="#ctx0" brushRef="#br0">17957 782 8097,'15'0'507,"-1"0"-333,0 13 0,0 12 174,1 22-333,-1 4-97,-6 12 1,-2 0 224,-6 3 1,0-1-135,0 2 0,0-7-32,0 1 0,0-2 135,0-2 1,0-7-559,0-3 178,0-9 170,-6-3 0,4-8-773,-3-3 480,-3-10 1,5-9-55,-6-10 0,6-6-8,-2-13 453,3-6 0,-4-13 0,-2 1 0</inkml:trace>
  <inkml:trace contextRef="#ctx0" brushRef="#br0">17943 1208 8011,'0'-8'-480,"-6"21"681,-2 5 1,-5 16-40,4-5 0,-4-1 26,4 1-40,-4-1-290,-1 0 0,1 1 153,4-1 1,-2-6-302,6-3 1,-1-9-57,1-5-87,3-4 1,-2-13 173,8-7 0,0-11 259,5-4 0,0-5 0,12-4 0,1-7 0</inkml:trace>
  <inkml:trace contextRef="#ctx0" brushRef="#br0">17929 1180 8011,'19'-14'-14,"0"0"1,5 6 43,-5 3 1,6 5 226,-1 5-46,2 9 1,-2 2 186,0 3-416,-7 3 0,10-6 223,-11 4-667,4-6 0,-5-4 302,-1-1 0,0-6-359,0 2 1,-1-10 518,-4-4 0,4-10 0,-5-3 0</inkml:trace>
  <inkml:trace contextRef="#ctx0" brushRef="#br0">18242 597 8011,'8'6'0,"4"2"-73,-2 7 73,2-1 90,-4 0 0,5 2 450,-4 3-458,4-3-529,1 10 226,1-10 113,-8 5 0,11-12-340,-4 1 0,3-7 6,-2 2 198,-1-10-114,6 3 358,-10-17 0,15 10 0,-9-12 0</inkml:trace>
  <inkml:trace contextRef="#ctx0" brushRef="#br0">18498 697 8011,'-21'14'-639,"4"2"447,-7 3 1,-1-2 700,-8 7 0,3-1-108,-4 6 0,4 1-374,2 3-102,0-9 273,-1 9-525,7-17 237,1 10 0,14-14-333,2 2 343,3-10 0,5 3-7,7-7 1,6-7 106,12-2 0,2-2-73,3 1 0,4-2-8,5 2 1,3-2-56,2-3-442,-9 8 541,9-6 1,-21 10-1,2-7 0,-9 7 80,0-2-78,-10 4 1,-4 2-209,-10 4 1,-6 9 45,-12 10 122,-1 3-149,-23 1 0,4 6 77,-9-1 1,3 0 190,6-5 0,2 1-55,3-1 1,3-4 478,7 0 0,6-5-215,3 4 1,5-10 42,4 1-260,4-3 20,6 3 1,6-6-98,4-3 1,7-3 68,2-2 1,2 0-254,-3 0 1,-2-5-30,3 0 1,-3-4-287,-2 4 206,0 0 166,1-1 148,-7 4-33,-2-4 0,-1 4 33,-1-2 71,1 2 0,-3-9-80,2 6 1,0-1 296,5 1 0,1 2-25,4-6 1,5 4-26,0-5 1,6 2-35,-1-1-84,9-4-48,-3 5 1,5-1 7,-7-1 0,4 3 148,-4-3-255,4 4 1,-17 6 51,4 0 1,-9 6-110,-5 4 0,-4 4 23,-1 5 0,0-2 25,0 7 1,-6 1-49,-4 8 1,-2-1 87,-2 6 1,-2-7-27,-3 2 4,3 4 11,-5-7 0,12-2 153,0-9-151,-1-3-101,-4-8 0,4-3-15,1-10 1,6-9-194,-2-10 0,-1-4 151,1-6 1,0-2 162,5-7 0,-6-12 0,-2-3 0</inkml:trace>
  <inkml:trace contextRef="#ctx0" brushRef="#br0">18512 1024 8003,'0'30'-367,"0"3"0,0 5 263,0 9 645,0-3-283,0 12 0,0-6 45,0 7-1806,0-6 1691,0 4-38,0-11-474,0 5 1,0-8 487,0-3-251,0-10 28,0-7-212,0-7-209,0-6 54,0-2 913,0-18-487,0-4 0,-6-19 0,-2-1 0</inkml:trace>
  <inkml:trace contextRef="#ctx0" brushRef="#br0">18398 1294 8000,'0'15'169,"0"4"-89,-6 4-21,-2 11 1,-1 1 264,-1 3 1,2 1-96,-1-5 0,-4-1-427,4-5 110,2 1 49,-5-7-556,10 5 210,-11-12-335,12 0 383,1-9 337,8-19 0,12-2 0,2-14 0</inkml:trace>
  <inkml:trace contextRef="#ctx0" brushRef="#br0">18839 668 8000,'13'6'407,"-4"4"1,-3 9-11,-6 5 0,-1 4-575,-4 5 146,-3 4 72,-12-1 0,4 3-2,-3-5 0,1-1-180,0-5 1,6-3-594,-2-6 221,3 0 392,3-17 1,5-2-27,13-10-13,-1-2 17,18-9 0,-5 4 249,7-7-150,-1 7 28,0-10 1,7 11 13,3-3 0,3-1 28,2 1 0,-1 0-1,1 5 0,-7-1-519,-2 1 164,-4 0 331,-8 6 0,-8 2 0,-8 6 0</inkml:trace>
  <inkml:trace contextRef="#ctx0" brushRef="#br0">18853 1080 8000,'0'29'0,"-1"1"114,-4 3 0,3-3 399,-2 3-230,2 4-22,-4-1-163,4 0 1,-9 4 98,6-7-1218,1 0 497,-3-4 243,6-7-551,-6-2 357,7-6 31,-6-6 444,4 5 0,-10-12 0,4 6 0</inkml:trace>
  <inkml:trace contextRef="#ctx0" brushRef="#br0">18839 1308 8000,'20'-29'91,"3"1"135,5 0 1,7-1-177,3 1 0,4-1 76,6 1 0,-9-1-126,4 1 1,-12 1-272,-2 3 0,-9 4-914,-10 6 903,3-1 282,-12 1 0,-1-6 0,-8-2 0</inkml:trace>
  <inkml:trace contextRef="#ctx0" brushRef="#br0">19081 853 8000,'0'21'221,"0"1"196,0 6 0,-2 1-264,-3-1 1,-1 5 72,-3 0 1,-4 2-160,3-2 0,-1-8 96,2 4 1,-4-5-545,4-1 1,1-2 40,-2-7 0,7-4-756,-2-1 361,4-6 247,1 3 0,6-17 488,4-3 0,2 2 0,3 2 0,-1 7 0,0-2 0,-5 4-75,1 1 1,-7 1 222,2 4 1,-4 3 236,-1 6 0,-1 0-100,-4 0 1,2 2 20,-7 3 1,1-3-182,-5 3 1,0-5 48,-1-4 1,6 1-261,-1-7 90,7 1-113,-3-5 0,6-1 26,0-4 0,11-3-216,3-6 0,10-7 74,0-2 0,4 0 157,5 0 0,-3-1-374,3-4 1,-3 4 441,-1 0 0,-2 12-131,-4-3 1,-2 11 84,-7-1 0,-1 5 416,-4 5 1,-2 6-202,-7 12 0,-11 3 520,-4 12 1,-8-1-210,-1 6 0,-3 0-24,-1-1 0,-6 1-318,1 0 0,0-1 136,5 1-644,-7-7-99,5-7 0,0-9 328,6-5 1,7-3-704,-2-2 0,3-4 75,2-6 769,0-6 0,-7-15 0,-1-9 0</inkml:trace>
  <inkml:trace contextRef="#ctx0" brushRef="#br0">19038 1464 7987,'36'16'50,"-2"3"1,0 2 112,-1 2 0,7-2-244,-2-7 1,1 0 80,-1 0 0,3 1 0,-4-1 0</inkml:trace>
  <inkml:trace contextRef="#ctx0" brushRef="#br0">19706 1038 8022,'14'0'185,"1"0"0,5 1-188,4 4 0,3-2-226,1 7 0,1-7 201,-1 3 0,-6-6-996,-3 0 457,-3 0 207,-8 0 360,-2-6 0,-6-8 0,0-8 0</inkml:trace>
  <inkml:trace contextRef="#ctx0" brushRef="#br0">19834 640 7898,'14'14'320,"1"8"-104,-1 7 1,0 5-108,0 9 1,0 7 71,1 7 1,-3 5-274,-2 4 1,-4 2 260,-6-6 1,-1 1-141,-4-1-13,-3-4 1,-11 10-14,0-6 0,-2-7 172,3-8 0,2-4-179,-3-5 1,3-5-407,2-9-89,0-10 0,1-11-741,3-12 839,4-14 0,8-16 401,2-13 0,-8 0 0,2-11 0</inkml:trace>
  <inkml:trace contextRef="#ctx0" brushRef="#br0">20076 938 7898,'14'16'-45,"0"3"1,-6-2-7,-3 7 1,-3 0 307,-2 4-110,-7 1 1,-2-1-201,-10 1 0,1-3-188,-5-2 1,4 1 71,-5-6 1,5-1-147,-5-9 1,7-3-142,-2-6 389,10 0 0,-2-1-66,6-4 133,-6-3 1,11-4 6,0 2 0,6 4-81,8 6 0,2 1 386,3 4 1,-2 8-117,7 6 0,-7 6 133,2-1 0,4 1-170,0-1 0,-1 1-251,2-6 1,-2-2 16,2-7 1,1 1-264,-6-6 0,0-1-122,-5-4 460,-6-12 0,5-4 0,-5-13 0</inkml:trace>
  <inkml:trace contextRef="#ctx0" brushRef="#br0">20303 398 7926,'8'21'-267,"-3"2"0,-3 6 229,-2 4 0,0-3 38,0 3 55,-7-3 0,-1 3 23,-6 0 1,0-4-109,0-5 1,1-7-273,4 2 209,-4-3 0,10-8-146,-7-4 0,7-4 75,-2-4 0,5-11 164,5-8 0,3-4 0,6-2 0,1 1 0,0-5 0,4 0 0,-1 1 0,5 8 0,-4-1-65,5 6 0,-2 0 161,2 5 1,1 6 331,-6 3 1,5-1-77,-5 1 0,0 0 59,-5 5 1,0 5-188,0 0 1,-4 4-57,-1-4 1,-6 6-378,2-1 0,-3 2 190,-2 3 0,-2-1-586,-3 0 0,-7 5 605,-7 0 0,-6 6 0,2-3 0</inkml:trace>
  <inkml:trace contextRef="#ctx0" brushRef="#br0">20389 668 7926,'28'-8'0,"-4"-4"-288,0 2 1,-2-1-361,1 2 1,-2-4 564,-7 4 1,-4 2 16,-1 2 66,-6 4 0,2 1 0,-10 0 0,-4 6 0,-10 4 0,-3 9 0,-2-4 22,0 4-39,1 3 0,-6-4 85,1 6 0,-1-7 155,1 2 0,7-3 531,7-2-498,0-6 0,14-2-87,0-6 1,11-1-19,8-4 0,11 2-140,-2-7 1,5 1 241,1-6-727,-4 1 372,4 6 1,-10-3-360,0 7-306,-7-7 767,4 9 0,-13 2 0,-2 8 0</inkml:trace>
  <inkml:trace contextRef="#ctx0" brushRef="#br0">20133 995 7926,'-29'22'0,"7"-3"71,3-9 263,10-4-144,2 0 0,20-6 56,6 0 1,13-1-239,6-9 1,9-4-139,5-5 1,3-6-283,2 1 1,-1-4 159,-4-5 1,-5 3-500,-9-4 751,-3 11 0,-13-4 0,-2 5 0</inkml:trace>
  <inkml:trace contextRef="#ctx0" brushRef="#br0">20360 753 7926,'5'16'30,"0"3"0,4-1 168,-4 5 1,0 3-70,-5 7 0,0-2-241,0 7 0,-5-6 113,0 1 1,-4-8-122,4-1 119,0-7-811,5 4 619,0-13 1,8-8 192,6-10 0,1-9 0,5-3 0</inkml:trace>
  <inkml:trace contextRef="#ctx0" brushRef="#br0">20559 839 7926,'0'16'0,"0"3"0,-4-2 102,-1 7 0,-11-1 131,2 6 0,-4-6-217,4 1 0,-5-5-21,0 5 1,0-7-165,5 2 0,0-5 103,0-4 1,4 1 181,1-6-343,6-1 1,-2-4 36,10 0 0,2-4-14,8-1 0,4-6 172,0 1 0,1 4-9,-1 1 1,-3-1 28,3 1 1,-3 0 77,-2 5 1,0 0 262,0 0-65,1 0-46,-8 0 0,0 7-92,-7 2 0,-8 5 136,-6 5 1,-4-1-87,-10 5 1,1 1-98,-11 5 0,-1 4-17,-9 0 0,-2 6-130,-7-1 1,6 3-96,4 2 1,4-2 72,5-3 0,8-5-1009,7-9 590,5 3 509,-2-18 0,5 10 0,1-11 0</inkml:trace>
  <inkml:trace contextRef="#ctx0" brushRef="#br0">20616 1123 7926,'29'-6'0,"-1"4"-551,0-3 262,1 4 0,-7 1 91,-3 0 550,-10 6-188,-2 2-472,-7 6 0,-7 1 43,-2-1 1,-10 0 264,-5 0 0,1-1 0,-6-4 0,4 4 0,-10-5 0</inkml:trace>
  <inkml:trace contextRef="#ctx0" brushRef="#br0">20502 1180 7926,'13'19'34,"-3"0"0,1 8 147,-7 1 0,1 2-27,-5 8 0,0 0 10,0 5 1,0-1 82,0 1 0,0-2-176,0-3 0,-5-5 95,1-9 0,-3 1-279,3-6 1,0 0 88,-5-5 1,4-6-63,-4-3 0,-1 1-24,-4-1-895,0 0 660,0-5 1,-1-7-64,1-2 0,-2-9-31,-3-1 1,4-7 438,-4-3 0,-4-6 0,1-7 0</inkml:trace>
  <inkml:trace contextRef="#ctx0" brushRef="#br0">20289 1450 7926,'8'-22'0,"-2"8"3,1 7 0,-6 14 110,6 7 0,-9 3 69,-3 7 0,4-2-68,-4 2 0,2 1-215,-2-6 0,3 0 43,-2-5 0,4-1-227,4-4 1,4-2 142,7-7 0,-1-2-52,0-3 0,7-7-524,2-7 318,4-13 267,2 8 1,-1-17 0,0 5 0</inkml:trace>
  <inkml:trace contextRef="#ctx0" brushRef="#br0">20701 1251 7926,'-6'14'134,"-2"0"0,-6 2 311,0 3-171,-7 3-110,5 0 1,1 5-103,5-3 0,7 3 160,-2 1-135,4-6 0,2-1-144,4-7 0,3-6-899,6-3 515,7-4 308,1-7 1,6-3-704,1-10 459,-1 3 302,1-11 1,-1 5 0,0-7 0</inkml:trace>
  <inkml:trace contextRef="#ctx0" brushRef="#br0">20929 1194 7946,'9'-5'-29,"1"1"1,-1-3 28,6 3-273,5 2 239,-4-11 0,4 6-34,-5-8-337,5 7 160,-4-4 15,5 4 0,-7-6 230,0-1 0,-5 3 0,1 2 0,-7-2 0,3 4 0</inkml:trace>
  <inkml:trace contextRef="#ctx0" brushRef="#br0">21085 753 7943,'7'21'-268,"-6"9"458,4 13 1,-3 6 365,-2 7 0,0 1-1213,0 0 1094,0 0-163,-7 0 0,6-2-167,-4-3 1,-1 2 220,1-7-344,0 1 0,5-7-44,0-3 1,0-5-444,0-9-57,0-10 1,0-9-782,0-10 1228,6-16 113,2-9 0,13-19 0,1-1 0</inkml:trace>
  <inkml:trace contextRef="#ctx0" brushRef="#br0">21270 967 7928,'0'14'586,"0"0"1,-1 0-678,-4 1 0,-3 4 151,-6-1 1,0 3-244,-1-2 1,1-3 116,0 3 1,0-3-24,-1-2 1,6 0 1,-1 0 0,7 0-75,-1 1-72,2-1 1,8-2 18,4-2 1,2-2-44,3-3 1,0-4 107,4 4 1,-3-4-74,3-1 0,-3-1 223,-2-4 0,7-3 0,1-6 0</inkml:trace>
  <inkml:trace contextRef="#ctx0" brushRef="#br0">21469 654 7928,'-19'24'-598,"0"-1"1,-4 6 250,4 4 1,-5 0 688,5-4 1,0-1-105,5 0 1,1 1-147,4-1 1,2-4-96,7 0 1,0-12 2,0 3 0,2-11 137,3 1 0,4-7-120,10-7 1,5-5-127,9-10 1,5-8 152,9 4 0,-2-4-227,2 4 0,-3 0 51,-1-1 1,-7 7 107,-3 3 0,-9 0-81,-5 5 1,-3-3-391,-2 7 215,-6 4 280,-8-1 0,-8 7 0,-6 0 0</inkml:trace>
  <inkml:trace contextRef="#ctx0" brushRef="#br0">21455 924 7928,'9'6'-354,"1"4"1,-1 7 659,6 2 0,-6 6 164,1-1 0,-2 9 602,1 5-774,4 3 1,-12 10 314,4 6-578,-3 6 0,-2 13 78,0 0 0,-2 4-188,-3-4 0,-1 0-275,-4-5 1,4-6 217,6-4-35,0-9 0,0-6-499,0-13-810,0 0 973,0-23 0,0-1-98,0-18 686,0-7 0,6-25 0,2-3 0</inkml:trace>
  <inkml:trace contextRef="#ctx0" brushRef="#br0">21569 1251 7893,'14'0'0,"7"-2"223,2-2 0,4-4-58,1-6 0,1-1-273,-1 1 1,-1 0-19,-3 0 0,0 4-178,-10 1 1,3 6-226,-7-2-356,-4 3 885,-6 2 0,-14 7 0,-8 1 0</inkml:trace>
  <inkml:trace contextRef="#ctx0" brushRef="#br0">21498 1464 7893,'-8'22'0,"1"-1"362,7-7 1,2-1 574,3-4 1,11-2-457,12-7 0,8-13-152,12-6 0,1-6-1419,3-4 847,-3 1 1,-7-7 0,1-1 0</inkml:trace>
  <inkml:trace contextRef="#ctx0" brushRef="#br0">4408 6269 7975,'0'-14'0,"-5"0"0,0 0 0,-6 4 0,2 1 0,1 6 0,-1-2 388,-3 3-258,0 2 0,-2 0 176,-1 0 0,1 7-18,0 2 0,0 5-2,0 5 0,4-1-128,1 5 0,1 0-7,-2 0 1,4 4-190,6-3 1,0-2 114,0 2 1,0-7-247,0 2 0,1-3 89,4-2 1,3-1-210,6-4 0,5-3 65,0-6 1,7 0-80,-3 0 1,4-11 114,2-3 0,-1-10 12,0 1 0,4-4-49,-4-2 0,2-4 42,-11 0 1,0-2 194,-4 2 1,-1 3-99,0-3 0,-6 9 399,-3 5 1,1 3 136,-1 2 106,-1 0-300,-4 6 0,-1 2 126,-4 6 0,4 8 34,-4 6 0,-2 6-90,3 9 1,-1 6 82,5 3 1,0 3-91,0 1 0,2-5-367,2-4 1,4-3-49,6-2 1,7-10-32,3-4 1,-2-9-869,1-1 0,3-8 142,7-6 853,-3-9 0,5-9 0,-7-9 0</inkml:trace>
  <inkml:trace contextRef="#ctx0" brushRef="#br0">4849 5729 7972,'-15'-8'-439,"1"2"0,0 6 554,0 0 1,1 2 0,2 2 298,2 6 1,-6 7-173,-4 2 0,1 5-94,3-5 1,3 4-50,2-4 1,-1 5-20,6-5 1,1 2-1,4-2 1,0-4-130,0 4 0,6-3 146,3-2 0,6-4-273,4-1 0,3-4 52,6 5 0,-4-7-92,0 1 1,-1-2-209,6-2 0,-6-2 424,1-2 0,0-4 0,4-6 0</inkml:trace>
  <inkml:trace contextRef="#ctx0" brushRef="#br0">4962 5786 7745,'-9'8'270,"-1"6"0,7 2-38,-1 8 0,-3-1-175,3 6 1,-1-2 55,5-4 1,0-2-122,0-7 1,1-1 4,4-4 1,3-2-106,6-7 0,2-2-24,3-3 0,-3-7 114,3-7 0,1-7-254,-1 3 0,0-3 64,-5 3 0,-4-3 43,-1 7 1,-5-4 88,0 4 1,-2 5-67,-2 4 0,-8 7 14,-6-2 0,-2 4-3,-8 1 1,5 0 4,-4 0 1,5 0 15,-1 0 0,3 0 110,2 0 0,6-2 0,4-3 0,2-3 0,2-6 0,0 0 0</inkml:trace>
  <inkml:trace contextRef="#ctx0" brushRef="#br0">5005 5658 7972,'22'-6'-235,"5"4"64,-3-3 0,3 4 196,1 1 0,-1 0-28,-3 0 0,1 6 233,-6 4 1,5 2-58,-6 3 1,1-1-65,-4 0 0,-1 0 52,0 0 0,-4-4-86,-1-1 0,-4-4 150,4 5-229,-6-1 1,4 5-7,-7 1 1,-7-1 123,-2 0 0,-10 2-202,-5 3 0,-3 1 46,-1 4 1,0 3-442,-1-4 0,2 3 483,4-3 0,8-2 0,9-7 0</inkml:trace>
  <inkml:trace contextRef="#ctx0" brushRef="#br0">5915 6141 7955,'-14'7'-1672,"6"-6"1715,2 6 1,12-6 218,3 4 1,6-3-108,4 2 0,3-2 127,6-2 0,7 0-75,3 0 0,11-5 103,8 0 0,1-6-190,8 2 0,-2-2-181,-3 1 1,-5 4 37,-14 6 0,-6 0-185,-2 0 0,-11 0-638,-4 0 0,-4 2 57,-6 2 789,-3 4 0,-6 6 0,0 1 0</inkml:trace>
  <inkml:trace contextRef="#ctx0" brushRef="#br0">6612 5957 7955,'9'1'-694,"1"4"0,-1 1 472,5 4 0,1 2 326,-1-2 0,2 1 170,3-2 1,-2 4-108,7-3 0,-5-4 200,4-1 0,-5 1 222,1-1-564,-4 6 0,-7-8 148,-3 6 1,-5-4-132,-5 5 1,-11-1-82,-12 5 0,-5 8-238,-5 7 1,-8 1-427,4 8 1,-4 0-1003,3 4 1705,0 1 0,-6-7 0,-1-1 0</inkml:trace>
  <inkml:trace contextRef="#ctx0" brushRef="#br0">7578 5815 7899,'0'-10'-338,"0"1"225,0 5 259,0-2 0,0 8-18,0 2 0,0 11 177,0 8 0,0 6 47,0 4 1,5-1-102,0 5 1,1 1 61,-1 5 0,-2 4-105,7 1 1,-6 4 81,6-5 0,-7 1-185,2-6 1,1-5-178,-1-4 1,1-3-59,-1-2 0,-4-6-321,4-3 0,-3-8-995,-2-1 1080,0-7 0,0 2-126,0-10 0,0-6 492,0-13 0,6-6 0,2-12 0</inkml:trace>
  <inkml:trace contextRef="#ctx0" brushRef="#br0">7877 5601 7899,'30'-9'0,"3"-1"0,4 2-41,5-1 1,2 1-47,4 3 1,-9 4 233,4-4 0,-3 3-39,2 2 0,-7 0 99,-7 0 0,-1 2-86,-8 3 1,0 3-33,-5 6 0,1 6 3,-1 4 1,-6 3-107,-4 1 0,3 6 88,-3-1 1,1 6-3,-5-1 1,0 3 62,0 2 0,0-1-58,0 1 1,0 0 95,0-1 0,0 1-84,0 0 0,0 4-410,0 0 0,0-4-76,0-5 0,0-6-283,0 1 1,-6-3 324,-4-2 0,-2-6 355,-2-3 0,-7-3 0,-1-2 0</inkml:trace>
  <inkml:trace contextRef="#ctx0" brushRef="#br0">7721 6554 7899,'-15'0'-26,"6"0"26,-1 0 999,7 0-632,16 0 0,1 0 5,19 0 1,-1-5-63,6 0 0,11-6 33,3 2 0,10-4-323,9-1 0,0-2 200,0-3 0,-6 8-339,-4-3 1,-10 4 143,-9 1 0,-7 3-1188,-11 6 1,-4 0 151,-5 0 1011,-1 6 0,-6 2 0,-2 6 0</inkml:trace>
  <inkml:trace contextRef="#ctx0" brushRef="#br0">8048 6682 7907,'-8'0'131,"0"0"-6,3 0 0,-3 1 66,-6 4 0,1 3-285,4 6 1,-8 0 34,2 1 1,-2 5 58,3 4 0,4-2-289,1 2 1,1-7 169,-2 2 0,-1-3-758,7-2 877,-1-6 0,5-2 0,0-6 0</inkml:trace>
  <inkml:trace contextRef="#ctx0" brushRef="#br0">8204 6724 7907,'21'0'-261,"-6"7"0,6-6-52,-7 4 695,-6 3-376,-2-7-228,-6 12 1,-1-7-104,-4 4 0,-3 1 121,-6-6 1,0 4 203,0-4 0,-1 0 0,-5-5 0,-2 0 0</inkml:trace>
  <inkml:trace contextRef="#ctx0" brushRef="#br0">8133 6767 7907,'8'2'-547,"-3"2"1,1 6 896,-1 9 1,4 3-42,-4 6 0,0 7 45,-5 3 0,0 8-68,0 1 0,0 5-189,0-4 0,0 4-29,0-5 0,0 5-203,0-4 0,0-6-445,0-4 1,4-6 342,1 1 1,5-3-751,-6-2 987,1-5 0,-5 3 0,0-3 0</inkml:trace>
  <inkml:trace contextRef="#ctx0" brushRef="#br0">7920 7805 7909,'14'0'9,"0"0"0,0 0-46,1 0 0,-1 6 484,0 4 1,7 2-163,2 2 1,3 5 27,-3 0 0,4 7-121,-3-3 1,3 4-312,1 2 0,1-6-172,-1 1 0,-4-7-221,-1 2 1,-5-3-1019,1-2 882,-4 1 648,-7-8 0,5 6 0,-5-5 0</inkml:trace>
  <inkml:trace contextRef="#ctx0" brushRef="#br0">8247 7748 7908,'-10'14'-95,"1"0"1,-1 1 312,-4-1 1,0 6 341,0 4 1,-5 3-273,0 1 1,0 1-111,5-1 0,-1 1-117,1-1 0,0 2 67,0 3 1,4-7-540,1 2 1,6-4 247,-2-1 0,3-1-596,2-3 1,2-8 110,3 4 648,2-11 0,14 9 0,1-5 0</inkml:trace>
  <inkml:trace contextRef="#ctx0" brushRef="#br0">8503 7904 7906,'8'0'-342,"-2"0"0,-6 11 986,0 4 0,0 15-262,0 3 1,-2 6-161,-2 4 0,2 0-162,-3-1 0,4-1-102,1-3 0,0-3-1441,0-7 1483,6-5 0,-5-17 0</inkml:trace>
  <inkml:trace contextRef="#ctx0" brushRef="#br0">7877 4905 7956,'0'-15'-322,"0"6"-402,0-1 1131,0 7-63,0-3-188,0 6 0,0 6-34,0 4 0,0 9 148,0 4 0,5 11-57,0 4 0,-1 3 144,-4 1 0,2 1-28,3 0 1,-4 4-147,4 0 1,-3-4-174,-2-5 0,0-2 81,0 2 1,-2-2-377,-3-2 1,4-9 187,-4 3 0,3-4-492,2 0-266,-6-4 115,4-6 0,-4-7 740,6-7 0,-6-13 0,-2-9 0</inkml:trace>
  <inkml:trace contextRef="#ctx0" brushRef="#br0">7849 4962 7956,'-2'9'-244,"-3"0"1,-3 6 405,-6 4 1,0 11-54,0-2 1,0 4-29,-1-4 1,-2 1-238,3-1 0,-4-6 63,9-3 0,3-3-909,1-2 1002,3-6 0,9-8 0,0-8 0</inkml:trace>
  <inkml:trace contextRef="#ctx0" brushRef="#br0">8005 4962 7956,'22'14'0,"-1"5"-25,-7 0 1,0 4-46,0-4 1,1 0 92,-1-5 1,5 1 3,0-1 0,0-5-1149,-5 1 1122,0-1 0,-6 6 0,-2-1 0</inkml:trace>
  <inkml:trace contextRef="#ctx0" brushRef="#br0">7664 3312 7949,'-7'-9'-89,"-2"-1"0,1 7-356,-1-1 647,-1 2 0,-4 2 6,0 0 0,4 2-27,1 2 0,-1-1-69,-4 7 1,6-5 15,3 4 0,-1-4-29,1 4-51,-6 1 0,8 2-71,-6-2 1,4 1 112,-5-6 1,7 6-91,-1-2 0,2-1 62,2 2 1,0-6-155,0 6 0,0-5 130,0 4 0,2 1-45,2 4 1,-1 0 57,7 0 0,-1 5 4,6 0 1,-6 8 8,1 1 0,-7 2 5,1 8 1,-2 0-2,-2 5 1,-5 0-15,1-1 0,-7 4 16,1-3 0,-7 1-8,-2-11 0,0-1 43,5-9 1,-5-2-46,0-7 0,0-6-112,4-3 0,1-4-66,0-1 0,0-1 112,0-4 1,1-3-145,3-6 1,3-5 94,2 0 1,3-5-89,-2 5 1,8 0 92,6 5 0,4 0 67,5 0 1,-2 6-6,7 3 1,4 4 137,6 1 1,5 6-123,-1 3 1,3 6 109,2 3 0,-7-2 14,-3 3 1,-3 2-51,-1-2 1,-2 0 19,-4-5 1,2-1-41,-6-4 0,0 2 21,-4-6 1,-1 0-164,0-5 1,0-2-233,1-3 0,-1-3 86,0-6 1,-6-5-176,-3 0 1,1-1-1362,-1 1 1742,-1 3 0,-4-11 0,0 5 0</inkml:trace>
  <inkml:trace contextRef="#ctx0" brushRef="#br0">8090 3938 7949,'7'-8'-244,"-6"-5"464,6 12 1,-7-4 464,0 10 0,0 6-439,0 13 1,0 1-25,0 13 0,-7 0-560,-2 4 1,2-1 337,3-3 0,-4 10 0,0-4 0</inkml:trace>
  <inkml:trace contextRef="#ctx0" brushRef="#br0">9014 6014 7960,'0'-10'-135,"0"1"448,0 5 0,7-2 1,2 6 378,4 0 1,7 2-295,4 2 0,11 4-124,8 7 0,7-6-79,12 1 1,-2-7-192,6 1 1,-1-2-25,1-2 0,-3-2-66,-6-2 0,5 1-303,0-7 0,-1 1-296,-4-6 0,-11 6 371,-4-1 0,-10 6-1374,-4-6 1688,-5 7 0,-16-3 0,0 6 0</inkml:trace>
  <inkml:trace contextRef="#ctx0" brushRef="#br0">9896 5857 7960,'14'-5'-43,"0"1"0,1-1-93,-1 5 1,2 2 750,3 2 1,-4-1-178,4 7 1,-3-5-190,-2 4 0,5-1-37,0 1 0,0 4-33,-5-3 0,1-2 57,-1 1 0,-1-4-90,-4 4-108,4 1 0,-12 4-126,4 0 0,-3 0 12,-2 1 0,-13 0 107,-6 4 1,-13 5-362,-6 9 1,-9-1 168,-5 6 1,-3 0-2319,-2 4 2479,6 1 0,-4 0 0,4-1 0</inkml:trace>
  <inkml:trace contextRef="#ctx0" brushRef="#br0">10820 5587 7901,'-6'-8'-373,"4"-4"413,-4 10 1,6-3 376,0 10 1,0 9-129,0 10 0,0 11-35,0 7 0,0 6-67,0 4 1,5 3 10,-1-3 0,1-3-135,-5-1 1,2-6 114,2-4 0,-2 2-262,3-7 1,1 0 91,-1-5 0,4-6-359,-4-3-238,0-3 30,1-8 0,-4-5-190,2-12 0,-2-4 749,-2-15 0,0-4 0,0-11 0</inkml:trace>
  <inkml:trace contextRef="#ctx0" brushRef="#br0">11048 5473 7904,'42'-14'3,"6"0"-281,-1 0 1,7-1 127,-2 1 1,-3 0 256,-2 0 0,-2 4-45,-3 1 1,-1 4 154,-3-4 0,2 5 21,-7 0 1,5 2-55,-5 2 0,-2 6-82,-7 4 0,-3 3-13,-7 1 1,0 2-40,0 3 1,-6 3 40,-3 6 1,-3 8-37,-2 7 1,-7 6 75,-2 8 0,-4-2 69,-1-3 0,0 4-334,0-4 1,-1-3 78,1-2 1,5-7-461,-1-3 0,1-5 235,-6 1 1,1-3-123,0-1 1,0-7 23,0-3 1,-5-5 377,0-5 0,-7 4 0,4-5 0</inkml:trace>
  <inkml:trace contextRef="#ctx0" brushRef="#br0">10962 6326 7907,'8'7'716,"6"-7"1,13-2-469,11-7 1,14-1-5,5-4 1,5-2-612,-1-3 1,-2-1 519,2-4 1,-8 3-634,-6 7 1,-3 6 50,-1 4 1,-7 2 428,-3 2 0,-9 6 0,-3 2 0</inkml:trace>
  <inkml:trace contextRef="#ctx0" brushRef="#br0">10977 6980 7984,'1'-8'-8,"4"4"1,-2 2-1,6 2 221,3 0 1,5 0 282,2 0 1,6 6-295,-1 4 0,3 2-186,1 3 1,1 0 4,-1 4 1,5-1 87,0 6 0,1-2-308,-6 1 1,-4 3 101,-1-7 1,-1 4-292,2-4 1,-5 5 74,-9-5 0,1 5-40,-7-6 1,6 6 98,-5-5 0,-1 0-24,-4-5 1,0-4-157,0-1 434,-6-6 0,-2 4 0,-6-7 0</inkml:trace>
  <inkml:trace contextRef="#ctx0" brushRef="#br0">11403 6909 7932,'-6'14'-69,"-2"2"90,-6 3 0,3 3 170,-4 7 0,4 1 202,-8 3 1,-1-2-227,1 7 0,-5-1-2,5 1 1,-11 3-142,2-3 0,-4 7 86,4 3 0,1-1-233,3-4 0,0-7-38,10-3 0,-3-4-58,7-6 0,4-7-176,1-6 1,4-9 394,1-1 0,6-12 0,2-10 0</inkml:trace>
  <inkml:trace contextRef="#ctx0" brushRef="#br0">11545 7265 7932,'14'0'232,"1"0"-159,-1 0 1,-1 1 279,-4 4 1,-1 3-105,-3 6 0,-4 7-194,4 2 0,-5 6 58,-5 4 0,-3-2-8,-6 7 0,0-4-101,0 3 0,-1-10 117,1 2 0,0-6-197,0 1 0,6-3 68,3-7 1,-1-5-143,1 1 43,0-7 0,7 3 63,3-6 1,3 0-124,6 0 1,0 0 79,0 0 1,5-1-362,0-4 1,6 2 169,-1-7 1,1 1-867,-1-5 1144,-3 6 0,-7-5 0,0 5 0</inkml:trace>
  <inkml:trace contextRef="#ctx0" brushRef="#br0">11247 6412 7865,'-13'-10'-173,"4"1"388,2 5 47,1 4 0,4 15-118,-2 8 1,2 4-48,2 2 1,0 1 50,0 3 1,0-2-40,0 7 0,2-4-153,2 3 1,-2 1-41,3 5 0,1-5-171,-1 0 0,-1-8-329,-4-2 0,5-1 13,0-8-145,0 0 716,-5-11 0,-7-2 0,-1-12 0,-6-2 0</inkml:trace>
  <inkml:trace contextRef="#ctx0" brushRef="#br0">11147 6497 7601,'-14'14'697,"-2"0"-686,-3 1 1,3 5 47,-3 4 1,-1-2-120,1 2 1,-3-2 82,8 1 0,-2-2-766,11-7 355,-6-6-439,9 5 827,2-12 0,8-7 0,7-10 0</inkml:trace>
  <inkml:trace contextRef="#ctx0" brushRef="#br0">11360 6540 7865,'35'-8'0,"-6"3"0,-3 3-65,-7 2 1,0 2 207,-4 3 1,-1 1 81,0 3 0,-1 4-215,-4-3 0,-1 1-407,-3-2 397,-4 4 0,12-12 0,-5 6 0</inkml:trace>
  <inkml:trace contextRef="#ctx0" brushRef="#br0">11232 4976 7901,'-14'0'-68,"6"1"219,4 4 0,0 0-88,0 9 0,2 3 73,-3 12 0,4 6-84,1 2 0,0 9 19,0 2 1,0 4 6,0-5 1,0 5-366,0-4 0,0-1 197,0-4 0,0-7-1182,0-3 637,6-9 261,-4-10 374,4-20 0,0-16 0,2-15 0</inkml:trace>
  <inkml:trace contextRef="#ctx0" brushRef="#br0">11147 4947 7907,'0'15'6,"-1"0"-358,-4 4 0,-3 3 163,-6 7 0,-1-1 136,1 1 1,-5 1-59,0 3 1,0-5 89,5 1 1,0-7-385,0-8 405,6 0 0,2-6 0,-1-1 0,-1-7 0</inkml:trace>
  <inkml:trace contextRef="#ctx0" brushRef="#br0">11204 5004 7919,'28'0'-274,"1"0"0,-1 11 235,1 3 0,-6 9 39,1-4 0,-5 4 604,5-4 0,-7 2-304,2-2-1028,-3-4-517,-2 6 1245,-6-13 0,5-2 0,-5-6 0</inkml:trace>
  <inkml:trace contextRef="#ctx0" brushRef="#br0">10891 3696 8177,'0'-14'-961,"0"5"721,0-1 0,0 5 845,0-4 9,0 6-293,0-10-34,0 12-148,0-6 1,0 9-149,0 3 1,0-2 192,0 6-270,0 1 0,0 4 117,0 0 1,0-4-134,0-1 0,0-4 43,0 4 75,0 1 1,0 4 7,0 0 1,-1 7-7,-4 2 0,3 11 139,-2 3 1,-3 3-113,3-2 0,-8 3-34,3-3 1,1 1 44,-1-1 0,5-3-118,0-7 1,-3-1 12,3-3 1,-6 1 21,5-6 1,-1 0 10,1-5 1,-1 1 8,-3-1 0,-4 0-79,3 0 1,-2-4 64,-2-1 1,1-4-157,3 4 1,-2-5 147,2 0 0,-2-2-259,-2-2 234,6-6 0,1-2 41,7-7 25,0 1 0,7 0-63,2 0 1,8 4 77,2 1 1,7 6-53,-3-2 1,4 3 16,2 2 1,-6 0-10,1 0 1,-2 7 148,2 2 1,1-1-73,-6 2 1,6-1 9,-1 5 0,1-6 259,-1-3 1,3-4-86,-3-1 0,-2 0 21,1 0 1,-5-1-59,1-4 1,1 2-334,-1-7 1,0-4 116,-5-5 0,1-4-527,-1 4 0,-1-7 146,-4 3 0,2-4-31,-6-2 0,0 6 421,-5-1 0,0 0 0,0-4 0</inkml:trace>
  <inkml:trace contextRef="#ctx0" brushRef="#br0">11403 4052 8104,'10'14'-324,"-1"0"0,-6 5 931,2 0 0,1 5-367,-1-5 0,1 1-52,-1-1 0,-3-3-247,2 3 1,-2-3 142,-2-2 0,0 0-46,0 0 1,-2 1 24,-2-1 1,0-5-153,-5 1 1,1-1-13,-1 5 0,-4-4 69,3-1 0,3-4 45,-3 5 0,5-7 28,-4 2 127,6-4-144,-4 5 0,14-4-49,2 3 0,9-4-21,1-1 1,6 0-162,-1 0 0,4-4-491,5-1 0,-3-5 698,3 6 0,-3-7 0,-1 3 0</inkml:trace>
  <inkml:trace contextRef="#ctx0" brushRef="#br0">12469 5829 7979,'-8'-7'685,"10"6"-624,12-4 0,7 5 144,7 5 0,7-4 33,3 4 1,3 1-116,2-1 1,7 0 100,7-5 1,11-2-471,8-2 1,0 0 55,-5-5 0,-6 1-202,-4-1 0,-15 1 158,-8 3 1,-8 3-488,-6-2 721,-4 2 0,-12 8 0,-2 2 0</inkml:trace>
  <inkml:trace contextRef="#ctx0" brushRef="#br0">13180 5587 7979,'15'-8'-456,"0"2"319,4 6 0,2 1 342,2 4 1,4 3-82,-3 6 1,-2 2 58,2 3 0,-2-2-43,2 7 1,-4-7 8,-6 2 1,1 2 4,-1-2 1,-6 6-28,-4-1 0,-8-2-248,-6 2 0,-7-5 79,-2 4 0,-6-4-289,1 5 0,-3-7 150,-1 2 0,-1-3-95,1-2 0,1-1-53,3-4 0,4-1 329,6-3 0,-1-3 0,1 4 0</inkml:trace>
  <inkml:trace contextRef="#ctx0" brushRef="#br0">13635 5459 8031,'8'-9'-5,"-3"-1"0,-2 5 0,2-2 86,4 0 1,-1 4 87,2 8 0,-1 9-38,5 10 1,-4 9-1,-1 5 0,-6 11-63,2 8 0,-3-5 79,-2 5 1,0-4-33,0 4 1,0-2-182,0-2 0,0-9 70,0-6 1,0-8-129,0-2 0,0-1 135,0-8-748,0-6 374,0-7 1,0-9-499,0-7 861,0-6 0,0-18 0,0-3 0</inkml:trace>
  <inkml:trace contextRef="#ctx0" brushRef="#br0">13976 5388 8031,'29'-6'0,"-1"4"0,1-3 0,1 4-304,3 1 1,-1-5 96,5 0 0,-5 1 425,1 4 1,-3 1-67,-1 4 0,-2-2 148,-4 7 1,3-1-20,-8 5 1,0 5-16,-9 0 0,2 8-133,-6 1 0,0 7 20,-5 8 0,0-1-104,0 1 0,0 0 61,0-1 1,-2-5-325,-2-4 0,2-3 78,-3-2 1,2-1-377,-2-3 0,2-4 116,-6-5 0,-1 0-321,-4 4 717,0-3 0,-13 5 0,-3-7 0</inkml:trace>
  <inkml:trace contextRef="#ctx0" brushRef="#br0">13849 6170 8004,'20'-13'785,"4"4"0,-1-2-705,6 6 0,4-4-55,14 4 0,2-6-177,4 1 1,2 4 182,-3 1 1,-3 4-91,-2 1 0,-9 1-1277,-5 4 1336,-3 9 0,-7 8 0,-3 7 0</inkml:trace>
  <inkml:trace contextRef="#ctx0" brushRef="#br0">14104 6341 7966,'-1'-13'-141,"-4"3"0,2 4 84,-7 6 0,3 2 308,-3 2 1,-3 6-216,4 9 1,-5-2-42,-5 7 1,3 0 19,-3 4 0,3-1 28,2-3 0,5-2-350,-1-3 134,1-4-611,1 6 419,1-13 365,7-2 0,0-6 0,0 0 0</inkml:trace>
  <inkml:trace contextRef="#ctx0" brushRef="#br0">14090 6511 7966,'35'0'0,"-5"0"-77,3 0 1,-4 0-108,-6 0 1,3 0 235,-7 0 0,4 0 72,-4 0 0,-5 0-408,-4 0 200,-7 0 1,3 2-258,-6 2 1,-3 4 340,-6 7 0,-7-1 0,-13 0 0</inkml:trace>
  <inkml:trace contextRef="#ctx0" brushRef="#br0">14133 6596 7966,'8'0'-166,"4"0"1,-5 7 378,2 2 0,-2 5 330,-7 5 1,0 4-363,0 5 1,0 7 2,0 3 0,-7 3-556,-2 1 1,2-5 235,3-4 0,2 0-1107,2-5 1243,-6 4 0,-2-10 0,-6 7 0</inkml:trace>
  <inkml:trace contextRef="#ctx0" brushRef="#br0">13891 7279 7535,'2'-8'68,"2"3"1,0 4 31,5 1 1,-4 6 131,4 3 1,-1 4-148,2 1 0,4 0 8,0 1 0,0 0 32,5 4 0,3-1-34,2 5 0,3-4-152,1 5 1,1-5 9,-1 5 1,-1-5-76,-3 4 1,1-4 66,-6 5 1,-5-5-92,-4 5 1,-2-7-97,1 2 0,-3 2-138,-6-2 119,0 0 0,-6-7 30,-3-2 0,1-4-188,-2-6 423,1 0 0,-5-6 0,-1-2 0</inkml:trace>
  <inkml:trace contextRef="#ctx0" brushRef="#br0">14261 7250 7872,'-6'10'0,"-4"-1"0,-3-4-123,-1 5 0,0-1 146,0 5 0,0 5 285,-1 0 1,-4 6-109,0-1 0,-1 3-120,1 1 1,3 1 52,-3-1 1,-1 1-133,1-1 0,0-1-14,4-3 1,3 1-147,2-6 0,-1 0-334,7-5 0,-3-4-26,3-1-353,2-6 872,-4 4 0,12-14 0,2-1 0</inkml:trace>
  <inkml:trace contextRef="#ctx0" brushRef="#br0">14275 7549 7872,'27'-6'-124,"-3"-4"0,-2 4 83,-3 1 0,-4-1 1456,4 1-1014,-3 0 1,-6 7-309,-1 3 1,-6-2-115,2 6 0,-3 1 62,-2 4 0,-5 0-173,0 0 0,-6 1 53,2-1-12,2 0 0,1 0 21,6 0 0,0-4-238,0-1 1,2-5 102,2 0 0,-1-2 16,7-2 0,-1 5 485,6-1-235,-1 1 0,0-5-125,0 0 1,-4 5 23,-1 0 1,-4 4 675,4-4 0,-5 6 106,0-2-320,-2 4 0,-8 6-184,-4 0 1,-4 0-305,-5-5 1,-5 5-537,-9 0 0,-5 0 368,-9-5 0,3-4-180,-4-1 0,4-6 34,1 2 380,7-16 0,1-11 0,7-15 0</inkml:trace>
  <inkml:trace contextRef="#ctx0" brushRef="#br0">13976 4763 7951,'0'-8'-789,"0"1"986,0 1 382,0 4-240,0-4-207,0 6 1,0 8 85,0 6 0,0 8 131,0 11 0,0 9-300,0 5 1,0 11 84,0-1 1,0 2-256,0-7 0,0 0 90,0-9 1,2-4-453,3-10 0,-4-3-37,4-2-38,-3-10 261,-2-7 0,0-9-125,0-3 1,-2-7-87,-3-7 508,-3-7 0,-6-2 0,0-8 0</inkml:trace>
  <inkml:trace contextRef="#ctx0" brushRef="#br0">13863 4876 7416,'0'10'-37,"0"-1"1,-5 1 64,0 4 0,-6 5-98,2 0 1,-4 4 87,-1-4 1,0 0-206,-1-4 1,6-3-161,-1-2-91,7 2 438,-3-10 0,6 4 0,0-6 0</inkml:trace>
  <inkml:trace contextRef="#ctx0" brushRef="#br0">13991 4748 7951,'20'15'-610,"1"0"344,2 4 0,3-3 365,-7 3 0,4 2-112,-4-3 1,0 1 177,-4-4 0,-1-3-57,0-2 0,0-4-108,0-6 0,1 0 0,-1 0 0</inkml:trace>
  <inkml:trace contextRef="#ctx0" brushRef="#br0">13834 3384 8026,'0'-15'-236,"0"1"0,5 5-874,0-1 779,0 1 582,-5 1-166,0 1-78,0 7 174,-7 7 1,-1 1-100,-6 6 1,5 0 92,-1 0 0,5 1-74,-4-1 0,4 0 24,-4 0 1,6 5-40,-2 0 0,-2 0 14,3-5 1,-1 0-20,5 1 1,-5 4 4,1 0 1,-1 6-75,5-1 1,0 2 60,0 3 1,0-1-146,0 1 0,0 1 85,0 3 1,0-3-103,0 3 1,0-3 40,0-1 1,-2-3 65,-3-2 0,-2-3-92,-8-7 0,0-2 55,-4-2 0,3 1-64,-3-6 0,-2-1 58,2-4 0,-4 0 38,4 0 0,0-1 19,5-4 1,-1 2 9,1-6 0,6-1-34,3-4 1,4 0-9,1-1 0,11 1-35,3 0 0,11 0 41,4 0 0,1 6-8,8 3 1,-2 3 5,2 2 0,2 7 107,-7 2 0,0 8-64,-5 2 0,1 7 4,-1-3 1,-6-2 138,-3-2 1,-1-3-89,1-2 0,-4-6 153,4-3 0,-3-4-88,-2-1 1,-4-3-264,-1-7 0,1 1 135,4-10 0,-6-3-537,-3-2 1,1 2 231,-1-2 0,-1 1-136,-4-6 1,-1 6 401,-4-1 0,-3 0 0,-6-4 0</inkml:trace>
  <inkml:trace contextRef="#ctx0" brushRef="#br0">14232 3767 8026,'24'10'-486,"0"-1"1,-7 1 163,2 4 0,-3-5 721,-2 1 0,-4-1-121,-1 6 0,-6-1-38,2 0 0,-3 5-213,-2 0 1,-7 2-13,-2-3 1,-5-2 49,-5 3 1,3-3-6,-3-2 1,3-4 43,2-1 79,0-6-376,6 10 174,1-11 0,14 4-8,2-6 1,9 0 30,1 0 1,6 0-15,-1 0 1,2 1 33,3 4 1,-6 3 2,1 6 0,-5 1 130,5-1 1,-8 2-84,-2 3 0,-2-4 174,-7 4 0,5-1-114,-6 1 0,0-4-34,-9 4 1,0-1-75,-9 1 1,1-2-151,-10 7 1,-7-5-66,-8 4 0,1-5-319,-1 1 0,5-5-247,-5-5 0,7 2 755,-2-6 0,3 0 0,1-5 0</inkml:trace>
  <inkml:trace contextRef="#ctx0" brushRef="#br0">14630 5573 8009,'-9'5'215,"0"-1"1,5 3 26,0-3 0,2 0-211,2 5 0,0 0 93,0 6 0,6-6-250,4 1 1,9-7 14,5 2 0,4-4 60,5-1 1,-3-1-80,3-4 0,2 2-272,-2-7 0,-4 7-545,-6-2 947,-5-3 0,2 0 0,-5-6 0</inkml:trace>
  <inkml:trace contextRef="#ctx0" brushRef="#br0">14858 5488 8009,'0'14'0,"0"-3"-509,0 3 0,2 3 357,2 12 0,-2 4 644,3 0 1,-4 7-400,-1-2 0,0-2-168,0 2 0,-5-8-176,1-2 1,-1-1 78,5-8 1,5 0-180,-1-5 1,8-1 350,-3-4 0,10-2 0,3-7 0</inkml:trace>
  <inkml:trace contextRef="#ctx0" brushRef="#br0">15384 5687 8033,'14'-5'-104,"0"0"1,1 0 73,-1 5 0,2-4 61,3-1 1,-2 0-39,7 5 0,-5 0-723,4 0 730,-5 0 0,9 0 0,-5 0 0</inkml:trace>
  <inkml:trace contextRef="#ctx0" brushRef="#br0">16180 5701 8033,'22'0'-190,"-3"0"1,-3-2-386,-2-3 0,1 4 494,-1-4 1,0 4 80,0 1 0,7-7 0,1-1 0</inkml:trace>
  <inkml:trace contextRef="#ctx0" brushRef="#br0">16507 5658 8030,'7'8'-14,"0"-2"14,8-6 0,-1 0 149,0 0 1,2 0-255,3 0 0,-2-1-237,7-4 0,-5 3 167,5-2 175,-1 2 0,6-4 0,-1-2 0</inkml:trace>
  <inkml:trace contextRef="#ctx0" brushRef="#br0">14602 5729 8025,'-14'7'0,"4"-6"-1316,1 4 583,6-4 1112,-4-1 1,9 0-32,3 0 0,9 0 79,10 0 0,10 5-247,9 0 1,8 0-69,10-5 1,-2 0-263,2 0 0,-2 4 95,-2 1 0,-12 1-481,-2-1 1,-5-3 276,0 3 1,-10-4 258,-9-1 0,3 0 0,1 0 0</inkml:trace>
  <inkml:trace contextRef="#ctx0" brushRef="#br0">15199 5573 7927,'14'0'-294,"-4"1"169,-1 4 0,2 3-229,8 6 0,-3 0 587,3 1 0,-3 4-46,-2 0 1,-4 4-88,-1-4 0,-6 2-82,2-2 0,-3-3-108,-2 3 1,-2-4 32,-3 0 1,-3 3-149,-6 1 0,2-4 205,2-6 0,-3 1 0,6 4 0</inkml:trace>
  <inkml:trace contextRef="#ctx0" brushRef="#br0">17204 5587 8004,'8'-14'0,"6"6"0,0 3 0,2 4-231,8 1 0,4 0 262,5 0 1,5 0 340,-5 0 1,5 0-423,-4 0 0,-1 0-337,-5 0 0,-1 0-110,-3 0 0,-4-2 39,-6-3 458,1 4 0,-1-12 0,0 5 0</inkml:trace>
  <inkml:trace contextRef="#ctx0" brushRef="#br0">17630 5431 8004,'10'0'0,"-1"0"0,1 0-436,4 0 0,2 1 244,3 4 1,1-2 451,4 7 0,1-7-195,-6 2 1,5 1-61,-5-1 1,0 4 209,-5-4-184,0 0 217,-6 1 0,-3 2-112,-10 6 1,-4 0-48,-10 0 0,-3 5-176,-7 0 1,-5 7-228,-4-3 1,3 4 2,2 2 1,3-3 112,1-2 1,7-5-193,3-9 248,3-4 142,8-6 0,-4-6 0,4-2 0</inkml:trace>
  <inkml:trace contextRef="#ctx0" brushRef="#br0">17901 5317 8004,'7'6'-153,"-2"4"1,-3 4-256,-2 5 0,0-2 556,0 7 0,-7 0 16,-2 4 0,1 5 170,-1 0 1,4 7-83,-5-2 0,7-2 38,-1 2 0,2-5-69,2 5 0,0-9-259,0 4 0,0-13-169,0 4 0,6-3-623,4-7 32,2 3 479,3-9 319,-1 0 0,-6-8 0,-2-8 0</inkml:trace>
  <inkml:trace contextRef="#ctx0" brushRef="#br0">18085 5317 8004,'24'-14'-45,"0"0"0,-5 4 17,4 1 1,7 4 156,8-5 0,3 7 72,2-2 0,0 2-89,-1-1 0,1 2-185,0-3 0,-1 4 157,1 1 0,-7 0 55,-2 0 0,-6 4-107,-4 1 1,-2 6 30,-10-5-23</inkml:trace>
  <inkml:trace contextRef="#ctx0" brushRef="#br0">18825 5487 8729,'0'2'-1,"0"25"-34,0 1 0,-2 12 2,-3 3 0,-1 2-117,-3-2 0,-7-2-211,6-3 1,-10 1-220,6-5 1,-4-3 579,4-7 0,-7 3 0,-1-5 0</inkml:trace>
  <inkml:trace contextRef="#ctx0" brushRef="#br0">18029 5971 7982,'-15'0'-246,"7"-6"1,15 4 515,12-3 0,8 4-53,6 1 1,-2 0-99,7 0 1,8-7-168,11-2 1,1 1-155,9-1 1,-7-1-60,1-4 0,-9 6 86,-4 3 0,-10-1-241,-5 1 416,-3 0 0,-8 5 0,-1 0 0</inkml:trace>
  <inkml:trace contextRef="#ctx0" brushRef="#br0">18341 6014 8018,'8'0'385,"-1"1"-359,-7 4 1,-5 3 63,0 6 1,-6 0-107,2 0 1,-6 7-32,-4 3 1,4-2-109,-4 1 0,-2-4-86,2 5 1,0-7 152,5 2 1,0-3-119,-1-2 0,6-6 206,0-3 0,-1-3 0,-4-2 0</inkml:trace>
  <inkml:trace contextRef="#ctx0" brushRef="#br0">18441 6141 7997,'36'-9'-275,"-3"0"0,-3-1 204,-1-4 1,-7 6-131,-3 3 10,-10-3-30,-2 7 0,-9-6-234,-3 7 455,-3 7 0,-18 7 0,-4 8 0</inkml:trace>
  <inkml:trace contextRef="#ctx0" brushRef="#br0">18299 6255 7993,'12'-1'-224,"-2"-4"1,2 3 204,-2-2 1,-2 2 345,1 2 1,-4 6-171,5 4 0,-3 2-14,3 3 1,-4 4-74,-6 0 1,0 6 86,0-1 0,-1 7-50,-4 2 1,-1 0 33,-4-4 1,2 1-277,3 3 0,4-3-195,-4 3 0,-1-3-207,1-1 1,-1-6 132,1 1 404,3 0 0,-17 4 0,4 1 0</inkml:trace>
  <inkml:trace contextRef="#ctx0" brushRef="#br0">18000 7137 7817,'-8'-7'-590,"2"-1"771,6-6-63,0 0 1,6 6 163,4 3 1,7 4-276,2 1 1,5 0 84,-5 0 0,6 0-98,-1 0 0,1 5 91,-1-1 1,1 7-194,-6-1 0,5 2 109,-6 3 1,3 0-69,-2 4 0,-8 2 38,3 3 1,-4 4-94,-1 0 0,2 2 254,-6 8 1,1-4-144,-1 3 0,1 0-45,4 1 0,3-5 60,-4-9 1,4-5-318,1-10 0,0 2 110,0-6 0,-4 0-15,-1-5 0,-4-7-151,4-2 369,-5-10 0,8-3 0,-4-7 0</inkml:trace>
  <inkml:trace contextRef="#ctx0" brushRef="#br0">18412 7009 7817,'-6'9'-331,"-3"1"1,-4-6 451,-1 6 1,-5-1 37,0 6 1,-2-1 173,2 0 1,4 2-146,-4 3 0,-2-2 83,2 7 1,-1-4-236,1 9 1,1-2 70,-5 11 1,4-1-132,-5 6 1,5 1 107,-5 4 0,12-9-251,-3 4 1,11-10-193,-1 0 1,3-9-887,2-5 1245,7-10 0,1 4 0,6-5 0</inkml:trace>
  <inkml:trace contextRef="#ctx0" brushRef="#br0">18555 7350 7911,'0'-8'1233,"0"2"-1064,6 6 0,3 0-54,10 0 1,-3 0 95,3 0 0,3 0-410,2 0 1,-2 0 188,2 0 1,-2 0-593,2 0 0,-4-2 123,-6-3 1,1 4-584,-1-4 1062,-6-3 0,-2 0 0,-6-6 0</inkml:trace>
  <inkml:trace contextRef="#ctx0" brushRef="#br0">18711 7236 7507,'0'16'258,"0"3"0,-6 0-50,-4 9 0,-2-1-74,-3 11 1,0 0 9,-4 5 1,8-1 7,-4 1 0,11-5 1,-1 0 0,3-8-150,2-2 0,11-6 86,4-7 1,10-8-754,3-2 0,1-3 664,4-2 0,-3-13 0,-2-3 0</inkml:trace>
  <inkml:trace contextRef="#ctx0" brushRef="#br0">18000 3554 7045,'-8'0'-312,"0"2"564,4 2 1,2 4-65,-3 7 1,-1 5 0,1 4 1,-4 3-64,4 1 1,-6 7-58,1 3 1,-2 3-22,-2 1 0,-2 1-100,-3 0 1,3-2 65,-3-3 0,-1 1-8,1-6 0,0-1-123,4-8 0,0-2 42,-4-3 1,3-5-53,-3 0 1,8-1 67,1-8 1,1-1-275,-5-4 202,6 0 1,-3-8 39,6-6 1,0 0 50,5-5 0,2-2-28,3 3 0,7-5 147,7 9 1,6-3-134,-1 7 0,3 4 209,1 1 0,1 10-52,-1 4 1,2 4 48,3 1 0,-4 5-58,-1 0 0,1 0-36,-6-5 1,0 1 56,0-1 1,-5 0-48,1 0 0,-4-6 36,0-3 0,-1-4-40,0-1 0,0-1-107,0-4 0,2-4 97,3-10 1,-3-3-354,3-7 1,2-1 63,-3-3 1,6 3-257,-5-3 491,0 9 0,-5-3 0,1 5 0</inkml:trace>
  <inkml:trace contextRef="#ctx0" brushRef="#br0">18441 4023 8046,'14'0'-26,"0"0"0,5-1 29,0-4 0,5 2 39,-5-7 1,0 6 58,-5-6-1153,0 7 446,0-3 167,-6 6 439,-1 0 0,-7-7 0,0-1 0</inkml:trace>
  <inkml:trace contextRef="#ctx0" brushRef="#br0">18526 3824 7813,'-9'16'127,"-1"3"1,7 5 299,-2 9 0,4-2-86,1 7 0,-5 3-71,0 2 0,1 1-22,4-11 0,1 1-17,4-6 1,9-6-376,10-3 1,4-5-286,5-4 0,1-4 429,8-6 0,-2-12 0,9-4 0</inkml:trace>
  <inkml:trace contextRef="#ctx0" brushRef="#br0">9171 3725 8432,'-14'0'0,"6"0"19,1 0-19,26 0 0,-1 6 90,15 3 0,8-1-242,2 2 1,4-7-294,0 2 0,-4-5-29,0-5 1,-2 2 172,-8-7 0,-6 7 301,-8-2 0,-3-2 0,-2-1 0</inkml:trace>
  <inkml:trace contextRef="#ctx0" brushRef="#br0">9427 3625 8357,'0'14'764,"0"9"-496,0 5 1,0 8-46,0 12 0,-2 7-726,-3 7 0,4 1 81,-4-2 1,5-7 421,5 3 0,3-16 0,6 0 0</inkml:trace>
  <inkml:trace contextRef="#ctx0" brushRef="#br0">12469 3782 8028,'-8'0'-121,"21"0"0,6 0 220,19 0 1,0 0 209,5 0 1,1-7-346,3-2 0,8-9-202,7-1 1,3 0 36,-8 5 0,-4 0-186,-10 0 0,-13 6 387,-6 3 0,-7-3 0,-3 0 0</inkml:trace>
  <inkml:trace contextRef="#ctx0" brushRef="#br0">12668 3625 8108,'0'21'283,"0"2"0,0 12 182,0 8 0,0 12-45,0 11 0,-4-1-3986,-1 2 3566,0-14 0,5 9 0,0-12 0</inkml:trace>
  <inkml:trace contextRef="#ctx0" brushRef="#br0">16038 3739 8088,'-22'0'107,"3"-6"-47,9-4-98,4 4 0,8-5 229,2 6 0,11-1-107,8 1 0,11 3-126,4-2 1,7 2-92,3 2 0,-1-2-254,-4-2 0,-1 2 83,1-3 0,-2 4-547,-3 1 851,3 0 0,-11-6 0,5-2 0</inkml:trace>
  <inkml:trace contextRef="#ctx0" brushRef="#br0">16422 3526 8088,'-14'-7'0,"-1"7"0,6 8 449,0 11 0,-1 11-48,-4 13 0,0 7-184,-1 12 1,3 3-608,2 6 1,-1-11-1229,6-3 1459,1-10 1,4 2 0,0-6 0</inkml:trace>
  <inkml:trace contextRef="#ctx0" brushRef="#br0">20332 3853 8040,'1'9'-117,"4"1"1,3-6 744,6 6-339,0-7 1,9 8-340,5-6 0,7-2 16,7-8 1,1-3-40,0-6 0,4-2 114,1-3 0,5 4-384,-1-4 1,-7 4 175,-3 6 0,-15 3-569,-3 6 373,-7 0 1,-18 11 362,-14 3 0,-18 16 0,-17 0 0</inkml:trace>
  <inkml:trace contextRef="#ctx0" brushRef="#br0">20431 4165 8040,'-14'0'-5,"5"0"576,-1 0 0,9-6-156,1-3 0,12-2-209,12 1 0,9-3 53,5 4 1,0-2-530,5 1 1,-2-2 0,11 2 1,5 4-158,4 1 0,1 4 426,-5 1 0,0 0 0,-1 0 0</inkml:trace>
  <inkml:trace contextRef="#ctx0" brushRef="#br0">22209 3440 8065,'-7'-22'0,"4"0"48,-6 3 1,1 3 174,-2-3 0,-1-1-226,6 1 17,-6-6 0,-1 9 13,-7-3 0,-5 5-172,5 4 0,-5-1 21,5 6 0,-6 1 145,1 4 1,4 8 200,1 6 0,3 6-92,2 9 1,1-1-220,4 1 1,3-1 86,6 1 0,0-1-7,0 0 0,6 1 36,3-1 1,4 1-156,1-1 0,0 1 45,1-1 1,-1 0 68,0 1 0,-6-1-21,-3 1 0,-4 4 3,-1 0 1,0 0 24,0-4 1,-6 4-8,-4 0 0,-2-1 9,-2-9 0,-5 3 26,0-7 1,-7-1-9,3-3 1,1-3 165,-2-2 0,0 1-107,-4-6 1,-1-1 136,1-4 1,4 0-94,1 0 0,5-1 38,-1-4 1,10-3-96,4-6 0,5 0-109,5-1 1,9-3 3,10-1 1,4 0-251,5 4 1,-1 6 119,6-1 0,0 7 137,4-1 1,1 4 130,0 4 0,1 1-103,3 9 1,-3-3 41,4 8 0,-10-3 3,-5-2 1,-3 0 137,-2 1 0,1-6-70,-1 1 0,-4-7-45,0 2 1,-5-4-245,4-1 1,-5-6 78,1-4 1,-4-2-611,0-3 1,-1 0 44,0-4 673,-6 3 0,5-11 0,-5 5 0</inkml:trace>
  <inkml:trace contextRef="#ctx0" brushRef="#br0">22479 3838 8237,'14'8'377,"5"-1"-609,0-7 1,6 0 119,-1 0 0,7 0 55,3 0 1,3-5-139,-3 0 0,-6-4-38,-4 4-34,-1-6 1,0 8-176,-4-7 279,-10 7 1,-4-3 162,-10 6 0,-3 0 0,-6-7 0,0 0 0</inkml:trace>
  <inkml:trace contextRef="#ctx0" brushRef="#br0">22706 3753 8065,'-8'-6'-508,"-4"4"0,10-3 821,-3 10 0,2 3-35,-2 6 1,4 7-50,-4 3 0,-1 2-195,1 3 0,-6-1 76,2 1 0,1-1-282,-2 1 0,7-3-161,-2-2 1,4-3-576,1-7 908,0 0 0,6 0 0,2 1 0</inkml:trace>
  <inkml:trace contextRef="#ctx0" brushRef="#br0">23076 3796 8041,'-14'1'-386,"-1"4"1,0 3 440,-4 6 0,1 7-41,-5 2 0,0 4 153,0 2 1,2-2-98,7-4 0,1-2-23,4-7-69,3 0 70,6 0 0,7-6-214,8-3 0,-1-10 124,5-4 1,1-8-168,-1-2 1,2-2 30,-2 2 0,-3 3-18,3-3 0,-4 2 192,0-2 1,-6 8 293,1-3-292,-1 9 159,5-1 1,-4 7 217,-1 4 0,-6 9-139,2 10 1,-3-2-138,-2 2 1,-2-2 31,-3 1 1,4 3-684,-4-7 1,3 0 551,2-5 0,7-6 0,1-2 0</inkml:trace>
  <inkml:trace contextRef="#ctx0" brushRef="#br0">23460 3540 8026,'8'0'740,"-8"6"-678,-10 4 1,-4 10 380,-5 9 1,-3 5-152,-7 9 0,1 6 124,0 3 1,2 2-96,7-2 0,2 2-632,12-7 0,0 0 23,5-4 0,13-8-556,6-7 844,13-6 0,10-7 0,9-1 0</inkml:trace>
  <inkml:trace contextRef="#ctx0" brushRef="#br1">18918 4265 7415,'2'-5'5,"7"0"5,-4-4 129,4 4 0,-6-1-45,2 1-412,3 4 382,-6-12 50,4 11-185,-6-4 186,0 6-5,0 0-71,0 6 0,-2-2 101,-2 5-12,2-6 240,-4 3-213,6-6 415,0 0-431,0-6-190,-7 5 192,6-6-319,-12 7 259,5 0-75,-6 0 1,0 2 26,0 3 1,4-4 37,1 4-31,5-4-20,-8 6 0,10-4-40,-2 6 1,2-4 45,2 5 1,0-6-61,0 6 1,0-1 52,0 6 1,0-6-165,0-4 72</inkml:trace>
  <inkml:trace contextRef="#ctx0" brushRef="#br1">21313 3966 7554,'-8'-8'252,"-5"2"0,10 6-86,-6 0-59,6 0-9,-10 0-141,5 0 110,-6 0 0,0 0-91,-1 0 72,1 0 1,0 0-73,0 0 1,-2 0 40,-3 0 1,3 0-4,-3 0 0,-1 0 36,1 0 1,-5 0 1,5 0 0,-6 0 11,1 0 0,-1 0-26,1 0 0,-3 2 28,4 2 0,-4-2-16,-2 3 1,1-2 34,-1 2 1,1-4-82,-1 4 0,1 1 1,0-1 0,4 5-22,0-6 0,1 1-11,-6-5 1,-4 0 14,0 0 1,-2 0 23,2 0 1,-2 0 162,-3 0 0,-1 0-100,5 0 0,-3 0 136,3 0 0,-4 0-140,5 0 0,-5 0-37,5 0 1,-5 2-167,5 2 0,-8-2 123,-2 3 0,-1 3-10,-8 1 0,6-3 35,-1-1 0,3 1 2,1-1 1,7 0-39,2-5 1,4 0 139,2 0 1,1 0-64,3 0 0,4 0 21,6 0 1,-1 0-101,1 0 2,0 0-129,0 0 0,1-2 50,4-2-1032,2 2 456,7-4 677,0 6 0,7-7 0,1-1 0</inkml:trace>
  <inkml:trace contextRef="#ctx0" brushRef="#br1">19550 3824 8087,'-14'0'0,"-1"0"0,6 2 29,-1 3 1,1-2 186,-5 6 0,0 1-134,-1 4 1,1 2 19,0 3 1,0-4 40,-1 4 1,0-3 88,-4-2 0,3 5 7,-3 0 1,-3 2 17,-2-2 0,2-2-79,-2 7 0,2-7-137,-2 2 1,10-3 320,10-2-487,2 0 0,10-1 58,6-3 0,7-4 50,7-6 1,7 0-142,3 0 1,3 0 31,1 0 0,3-2-393,2-2 1,2 2 188,3-3 1,-4 4 329,-11 1 0,-2 6 0,-6 2 0</inkml:trace>
  <inkml:trace contextRef="#ctx0" brushRef="#br1">19734 4378 7659,'-1'0'5</inkml:trace>
  <inkml:trace contextRef="#ctx0" brushRef="#br1">19152 4521 7983,'0'-14'0,"0"-1"-136,0 1 0,0 5 192,0-1 0,0 1 234,0-5 0,0 4 160,0 1-288,0 5 0,1-2-16,4 6 0,-2 2-168,7 2 0,-6 6-48,6 9 1,-5 3 112,4 6 0,-6 6-113,2-1 1,-3 0 40,-2-5 1,-2 6-29,-3-1 1,-3-5 77,-6-4 1,-2 0-131,-3 4 0,-1-6 91,-4-3 1,-3-5-10,4-4 0,2 1 97,2-7 1,-1 1-64,1-5 0,1-6 60,9-4 1,-2 3-51,6-3 1,2 1 50,8-6 0,4 1-34,10 0 0,5 0-178,9 0 0,2-1 109,3 1 1,3 1-580,-3 4 1,1-4-587,-1 4 1200,3 3 0,-11-13 0,5 3 0</inkml:trace>
  <inkml:trace contextRef="#ctx0" brushRef="#br1">19465 4436 7254,'-8'0'488,"1"0"0,6 0-332,-4 0 1,3 6 60,-2 3 0,2 6-11,2 3 0,0 3-49,0 3 1,0 1 30,0-6 1,0 6-174,0-1 0,0-4 92,0-1 1,-1 2-129,-4-2 1,3 0 32,-3-5 1,4 0-45,1 0 0,-2-6 142,-2-3-5,2 3-132,-4-6 0,12 4 75,3-6 1,4 0-92,1 0 1,7 0 83,3 0 1,2 0-150,3 0 1,-2 0 33,-4 0 0,3 0-57,-7 0 1,0 0-669,-5 0 544,0 0 1,-1-2-1078,-4-2 1332,-3 2 0,1-17 0,1 3 0</inkml:trace>
  <inkml:trace contextRef="#ctx0" brushRef="#br1">19792 4606 7991,'-15'-8'956,"1"2"-874,6 6 1,3 1-198,10 4 0,3-3 101,6 3 0,1 1 69,-1-1 0,6-1-220,4-4 1,-2 0-226,2 0 0,-7-4 243,2-1 1,-5-1-536,-4 1 682,2 3 0,-10-10 0,4 4 0</inkml:trace>
  <inkml:trace contextRef="#ctx0" brushRef="#br1">19820 4549 7761,'0'-8'511,"0"2"-314,0 19 0,0 1-29,0 10 0,0 2-41,0-2 1,0 3 35,0 1 0,-5-1-128,0-3 0,1 1-143,4-6 0,0 0-242,0-5 1,6-1-308,4-4 1,4-2 328,5-7 1,-3-11-297,2-3 624,5-10 0,-8 2 0,6-7 0</inkml:trace>
  <inkml:trace contextRef="#ctx0" brushRef="#br1">20019 4592 7991,'-8'0'186,"-5"0"53,4 0 1,1 6-143,-1 4 1,1 2 142,-2 3 0,-1-6-334,6 1-2,-6-1 0,10 0-216,-4 1 14,3-7 237,2 10-7,0-12 0,7 6-51,2-7 1,-1 0-188,2 0 1,-2-2 8,1-3 0,2 2 11,-6-6 1,1 6 234,-1-2 254,-4-3-227,6 6 172,-7 2 0,0 8 262,0 6 0,0 1-190,0-1 0,-5 0 52,0 0 1,1 1 279,4-1-727,0-6 1,1 3-196,4-7 1,-2 1 369,7-5 0,-1 0 0,5 0 0</inkml:trace>
  <inkml:trace contextRef="#ctx0" brushRef="#br1">20033 4663 7535,'-8'-8'115,"2"2"-206,6 6-186,0 0-138,0 6 313,0-4-195,0 4 247,0-6 0,2 0-79,2 0-9,-2 0 156,4 0-231,-6 0 213,0 0 0,7-6 0,0-2 0</inkml:trace>
  <inkml:trace contextRef="#ctx0" brushRef="#br1">20119 4492 8169,'0'15'843,"0"-1"-618,0 0 1,0 2-22,0 3 1,0-2-86,0 7 0,-5-5 79,0 5 1,0-6-343,5 6 0,0-6-118,0 0 0,2-6-640,3-3 501,3-6 0,11 2 171,-1-10 1,3 0 229,-2-9 0,3 3 0,7-9 0</inkml:trace>
  <inkml:trace contextRef="#ctx0" brushRef="#br1">18839 5075 8039,'-14'-6'-1358,"6"4"1677,2-4 0,7 6-212,4 0 1,4 2 56,10 2 0,11-2-5,13 3 1,7-4 90,12-1 0,3 0-207,6 0 0,-6 0-47,-4 0 0,4-4 3,1-1 1,4-5-103,1 6 1,0-6 95,0 5 1,-6-6-93,-3 2 0,-10 1-343,-5-2 0,-11 7 189,-7-1 0,-7 2-773,-8 2 1026,-6 0 0,-2 0 0,-6 6 0,0 2 0</inkml:trace>
  <inkml:trace contextRef="#ctx0" brushRef="#br1">19379 5246 7392,'0'-8'393,"0"2"-307,7 12 1,-1 2-26,3 6 1,-1 5-31,-3 0 0,-3 6-15,2-1 0,-2-2-10,-2 2 0,0-1-12,0 6 0,-2-5-56,-2-1 0,-4-4 92,-7 5 0,1-2-6,0 2 1,0-4-9,0-6 1,-2-1 2,-3-3 1,3 1-10,-3-7 1,3 1 0,2-5 1,5-6 10,-1-4 0,7-2 4,-2-3 0,5 1-135,5 0 0,4 0 121,10 0 0,-1-1-388,5 1 1,0 0 21,0 0 354,4 6 0,-5-5 0,7 5 0</inkml:trace>
  <inkml:trace contextRef="#ctx0" brushRef="#br1">19621 5260 7148,'-14'14'-411,"4"2"893,1 3 1,1-2-72,-2 7 0,-1-2-41,7 2 1,-3 1-190,3-6 0,2 5 12,-3-5 0,4 1-264,1-1 1,0-8 83,0 4 0,6-6-158,3 1 1,6-4 88,4-6 0,-2 0-245,7 0 1,-1 0-41,6 0 1,-2-5-129,-4 0 1,3 1 183,-7 4 1,4 0-317,-4 0 601,-6 0 0,0 0 0,-6 0 0</inkml:trace>
  <inkml:trace contextRef="#ctx0" brushRef="#br1">19863 5473 7971,'8'0'-177,"4"0"-264,-2 0 533,2 0 0,2 0-55,1 0 0,-1 0-588,0 0 193,0 0-171,1 0 529,-1 0 0,-6 0 0,-2 0 0</inkml:trace>
  <inkml:trace contextRef="#ctx0" brushRef="#br1">19962 5345 7000,'0'16'670,"0"3"1,-5-1-546,1 5 0,-6 1 82,5 4 1,-4 5 70,4 1 1,-1 0-152,1 0 0,4-6 21,-4 0 1,5-1-297,5-8 0,-2 0 108,6-5 0,2-6-118,8-3 0,-3-3 80,3-2 1,-2-2-1158,2-3 1235,-3-3 0,11-12 0,-5-2 0</inkml:trace>
  <inkml:trace contextRef="#ctx0" brushRef="#br0">18199 4549 8097,'0'-23'0,"0"-1"0,0 6-76,0 0-10,0 2 0,-1 8 641,-4 3 13,3 4-586,-4 1 0,6 11 31,0 3 0,-5 9 41,0 1 1,-6 3 68,2 1 1,-4 1-199,-1-1 1,0 1-66,0-1 0,-1-4-225,1 0 0,5-7-903,-1 2 1268,1-3 0,-5-2 0,-1 0 0</inkml:trace>
  <inkml:trace contextRef="#ctx0" brushRef="#br0">18242 4663 8097,'24'-14'-312,"-1"0"0,-5 4 125,1 1 0,-4 5 48,0 0 115,-8 2 24,0 2 0,-7 6 0,0 2 0</inkml:trace>
  <inkml:trace contextRef="#ctx0" brushRef="#br0">18185 4677 8097,'6'-8'-707,"-3"5"954,7 13 0,-7 2 507,2 17 1,1-1-327,-1 15 0,-2-1-192,-8 15 1,2-3-139,-6 8 1,4-4 82,-5-1 0,7-8-881,-1-6 1,5-7 699,9-8 0,5-6 0,14-1 0</inkml:trace>
  <inkml:trace contextRef="#ctx0" brushRef="#br1">20033 4308 8101,'0'-10'-1316,"0"1"1586,0 5-154,-6-2 1,-2 6-18,-6 0 1,0 0 10,-1 0 1,1 0 8,0 0 0,-5 0 1,0 0 1,-5 0-72,5 0 1,-4 0 62,4 0 0,-7-5-2,3 1 0,-3-7 4,3 1 0,-4-1-2,3 2 1,2-2 23,-2 6 1,1 0-33,-6 5 1,1 0-135,-1 0 0,-4 6 89,0 4 0,0 2-191,4 3 1,-4 4 73,0 0 1,0 0-61,4-5 0,-1 0 102,-3 0 0,3 0-2,-3 1 1,3-1 176,2 0 0,1 0-94,3 1 0,-3 3 119,4 1 1,0 5-74,0-5 0,4 6-116,-5-1 0,7 4 9,-2 6 1,-2-4-12,2 3 1,0 2 8,5-2 0,-3 6 25,2-1 1,-2-2-22,8 2 0,2 0-3,3 5 0,2 0 89,2-1 0,2-4-68,2 0 1,4-6 189,6 1 1,5 2-60,0-2 1,7 0 48,-3-5 1,6 6 73,4-1 1,10 0-80,9-5 0,0-2-164,5 2 1,-10-3 2,5 8 1,-3-3 133,-6-1 1,1-1-21,-11 1 0,5-2-306,-5-4 1,8 4 127,2-3 0,4 1 135,6-1 0,5 1-111,-6-6 1,0 5-73,-9-5 0,0-5-10,-1-5 0,-4-5 88,0 0 0,-5-2-33,5-2 1,-5-2 43,5-2 0,0-6 26,5-9 1,-2-3-68,-3-6 1,-2-2 10,-3-4 1,-7-2 9,2-7 0,-9-1 13,0-3 0,-5 1-217,-4-6 1,1-5 127,-7-5 0,1-6-494,-5 2 0,0-3 318,0-2 1,-3-1-76,-6 1 0,-2 11 69,-13 4 0,-8 13 70,-10 0 1,-7 12-186,-8 2 1,-3 9-253,3 10 630,3 4 0,5 6 0,0 0 0,3 0 0,5 0 0</inkml:trace>
  <inkml:trace contextRef="#ctx0" brushRef="#br1">18356 4990 8092,'0'-14'-1023,"1"0"902,4-1 0,-4 6 715,4-1-301,3 7-138,-6-3 1,6 6-48,-4 0 1,-2 6-27,3 4 0,-4 2 85,-1 3 0,0 7 106,0 6 1,0 2 115,0 8-191,0 0 1,0 5 2,0-1 1,-5 1 16,1 0 1,-1-6-76,5 1 0,-5-6 70,1 1 1,-1-3-263,5-1 1,0-1 50,0 0 0,0-4-866,0 0-54,-7-7-483,6 4 819,-12-7 1,5-8 186,-6-6 1,0-6 394,0-8 0,-1-5 0,1 0 0,-6-13 0,-2 2 0</inkml:trace>
  <inkml:trace contextRef="#ctx0" brushRef="#br1">18213 5488 8092,'-8'-15'0,"-3"6"-103,7-1 22,-1 7 293,5-3 0,0 7 24,0 4 0,2 3 26,2 6 0,-1 5 3,7 0 1,-2 7 32,1-3 0,2 4-68,-6 1 1,5 6 29,-6-1 0,6-5-74,-6-4 1,8-7-100,-3 2 1,5-9 17,5-5 0,5-7 99,9-8 0,-1-7-451,6-16 1,0-3 169,4-7 1,1 3-1059,-1-2 0,-5 7 1135,-4-8 0,-3 4 0,-2-4 0</inkml:trace>
  <inkml:trace contextRef="#ctx0" brushRef="#br1">17815 6141 8113,'-8'7'-665,"-4"-6"0,9 6 597,-7-7 1,5-2 619,-4-3-145,6 4-6,-4-12-224,1 12 1,3-7 428,-7 3-405,7 3 0,-9-4-41,2 6 0,2 2-56,-1 2 1,-1-2 96,-4 3 0,-2 1-217,-3-1 0,4-1 79,-4-4 0,1 5 32,-1 0 1,2 0 78,-7-5 1,0 0-2,-4 0 0,-5-5-166,0 0 0,-12 0 108,3 5 1,-6 0-26,1 0 1,3 0 42,-4 0 1,4-4-136,2-1 1,-1 0 29,0 5 0,1-4-64,-1-1 1,0 0 73,1 5 1,-1-5-6,0 1 1,2-6-48,3 5 1,4-4 57,5 4 0,5 0-582,1 5 1,10-4-17,-1-1-1207,9 0 1761,-1 5 0,12 0 0,2 0 0</inkml:trace>
  <inkml:trace contextRef="#ctx0" brushRef="#br1">16763 5871 7976,'-20'0'0,"4"0"397,-3 0 1,1 0-64,0 0 0,0 2-269,-6 3 1,6 3 95,-6 6 1,0 5-200,-4 0 0,-1 4 133,1-4 0,4 0-23,0-4 1,7-1 80,-2 0 1,2 0 15,-2 0 0,8 1-143,-4-1 0,4 0-21,-3 0 0,6 0 0,4 1 1,2-6 69,2 1 1,0-1-164,0 5 0,6 5 12,4 0 1,4 0-103,5-5 1,3 1 44,6-1 0,9-6-122,5-3 0,11 1 255,13-1 0,0-1 0,12-4 0</inkml:trace>
  <inkml:trace contextRef="#ctx0" brushRef="#br1">13564 6099 8163,'0'-10'623,"0"1"-403,-6 6 0,-2-8 29,-6 6 1,-2 0-312,-3 5 0,-3 0 6,-7 0 0,1 0-3,0 0 1,-7 7 0,-3 2 1,-8 4 108,-1 1 1,-7-2-135,2-2 1,-2 1 97,2-6 1,5-1-88,9-4 1,3 0 101,6 0 1,7 0-424,3 0 1,8 0-29,2 0 1,6-1-622,-2-4 1042,3 4 0,9-12 0,1 5 0</inkml:trace>
  <inkml:trace contextRef="#ctx0" brushRef="#br1">12910 5999 8225,'-14'0'-479,"0"0"0,-1 2 942,1 3 0,-2 3-96,-2 6 0,2 0-330,-3 0 0,1 0 123,-1 1 1,-1 4 50,-4 0 1,-3 4-122,4-4 0,-4 2 60,-2-2 0,3-4-77,2 4 0,-1-3 94,6-2 0,0-1-185,4-3 1,7 2 80,4-2 1,2 2-172,2 3 1,13-1 45,6 0 0,12 0-83,7 0 0,8 1-158,1-1 0,17 5 303,7 0 0,-30-9 0,1-1 0,8-2 0,0 0 0</inkml:trace>
  <inkml:trace contextRef="#ctx0" brushRef="#br1">17218 3654 8175,'-9'-2'-458,"-1"-3"-58,1 4 0,-4-7 772,4 3-42,-4 4 0,7-7-239,-4 3 0,-3 2 84,4-7 0,-4 7-86,-1-2 0,0 2 96,0-2 1,0 4 21,-1-4 0,-4-1-23,0 1 0,-6 0 26,1 5 0,-2-4-34,-3-1 0,-6 0-15,-3 5 1,-11-5-105,-7 1 1,-3-1 0,-7 5 0,4 0 38,-4 0 1,-1 0-236,-4 0 1,-1 0 403,-4 0 1,-1 0-64,-4 0 0,0 1 128,10 4 1,2-3-145,7 3 0,-3 1 6,-6-1 1,0 4-114,0-4 1,3 4 132,7-4 1,4 0 67,9-5 0,10 0-90,0 0 1,8 0 82,7 0 1,2 1-102,7 4 51,6-3-339,2 4 0,7-1-135,4-1 1,3 6 366,6-5 0,0 6 0,1-3 0</inkml:trace>
  <inkml:trace contextRef="#ctx0" brushRef="#br1">15142 3455 8161,'-14'0'391,"0"0"-385,0 0 0,4 6-336,1 3 1,-1 4 333,-4 1 0,-7 7 350,-2 2 1,-6 4-121,-4 2 0,-2-2-145,-2-4 1,2 3 80,6-7 1,12-5-44,3-5-111,9 1 0,3-2-47,17-4 0,8-2-155,20-2 0,11 0-58,3 0 0,9 0-690,0 0 666,4 0 0,-29 3 0,1 0 0,2 1 0,-1 0 0</inkml:trace>
  <inkml:trace contextRef="#ctx0" brushRef="#br1">14915 4052 8100,'-8'-2'-330,"3"-3"370,-3 4-26,7-12 1,-7 10 145,3-6-156,4 5 1,-7-2 2,3 6 0,2 0 126,-7 0 0,6 6-141,-6 4 1,2 2 44,-1 3 1,-4-1-59,4 0 0,1-1 73,-2-4 0,5 4-62,-4-4 0,6 4 91,-2 1 1,-1 0-7,1 1 1,0-1-34,5 0 0,0 5 10,0 0 0,0 0-108,0-5 1,5 0 98,0 1 1,4-1-169,-4 0 1,0 0 96,-5 0 0,0-4-36,0-1 1,0-4 56,0 5 1,-7-2 17,-2 1 0,-5 4-28,-5-4 1,3-1 17,-3 1 0,-2 1 67,2 4 0,0-4-64,5-1 0,5-1 48,-1 2 1,6 1-15,-6-7-64,7 1 33,-3 1 1,7-4-5,4 3 0,9-4 62,10-1 0,4-1 109,5-4 1,4 3-168,5-2 1,1-3 25,0 3 1,-2-1-261,-3 5 1,1-2 89,-6-2 1,-4 0-440,-5-5 0,-7 4 6,2-4 570,-3-1 0,4-4 0,2 0 0</inkml:trace>
  <inkml:trace contextRef="#ctx0" brushRef="#br1">14517 4066 8198,'0'-14'0,"0"-1"-76,0 1 1,0 5-221,0-1 76,0 7 208,0-3 1,0 18 74,0 7 1,0 5-49,0 0 1,0 3 61,0-4 1,0 4 5,0 2 0,0-1-30,0 0 1,-5-1-14,0-3 1,-6 3 0,2-3 1,1-2 21,-2 1 1,1-5-71,-5 1 0,-1-3 64,1-2 0,5-2-267,-1-2 133,1-4 1,-5-6-88,-1 0 0,7-1 25,4-4 1,2-3 109,2-6 0,0-7-20,0-2 0,2 0-10,2 0 0,4 5 69,7-1 1,0 4-61,4 0 1,-3 3-115,3 2 0,2 4 164,-2 6 0,6-6 0,-3-2 0</inkml:trace>
  <inkml:trace contextRef="#ctx0" brushRef="#br1">14332 4691 8080,'-8'0'-87,"2"0"220,25 0 1,0 0 218,19 0 0,-5-1-168,5-4 1,1 4-17,9-4 0,10-3-84,13-2 0,2-2-184,-33 5 1,0 0 0,36-8-149,-5 1 1,-4 6 189,-20 3 1,-8 4-799,-10 1 1,-7 0 855,-8 0 0,-6 6 0,-2 2 0</inkml:trace>
  <inkml:trace contextRef="#ctx0" brushRef="#br1">14559 4748 7127,'0'24'649,"0"0"1,0-5-633,0 4 1,0 1 107,0 4 0,0 1-126,0-1 0,0 1 49,0-1 0,-1 1-8,-4-1 0,2-4-119,-7-1 0,1-5 95,-5 1 1,4-8-120,1-2 1,-1-6 55,-4 2 0,0-3 80,0-2 1,-1-7-37,1-2 0,6-4 109,4-1 0,2 0-112,2 0 1,2-5 16,2 0 1,9 0-350,6 5 1,5-1 121,-5 1 0,6 0-228,-1 0 0,2 1-15,3 4 459,-7-4 0,5-1 0,-5-8 0</inkml:trace>
  <inkml:trace contextRef="#ctx0" brushRef="#br1">14773 4777 8186,'-10'14'-97,"1"0"1,4 2-150,-5 3 1,6-2 487,-6 7 1,2 0-77,-1 4 1,-2-4-130,6-1 0,0-5 35,5 1 0,-1-3 12,-4-2 0,3-5-7,-2 1 0,2-5-35,2 4 1,6-6 5,4 2 1,4-4-3,5-1 1,3-1-275,7-4 1,1-3 95,3-6 0,-3 1-502,3 4 0,-5-2 634,-4 6 0,3-6 0,-5 3 0</inkml:trace>
  <inkml:trace contextRef="#ctx0" brushRef="#br1">15014 4905 8186,'15'0'-824,"-1"0"0,-5 4 1016,1 1 0,-7 6-59,2-1 1,-4 2 87,-1 3 0,0-1-68,0 0 0,0 0-75,0 0 0,-6 1-39,-4-1 0,3-5 3,-3 1 1,2-5-48,-1 4 9,2-6-60,7 10 75,0-12 1,2 6 111,3-7 0,3 1-107,6 4 0,0-3 149,0 2 0,0 3-88,1-3 1,-6 3 16,1-3 1,-6-2 45,6 3-71,-7 3 1,3-5-54,-6 6 0,-6-4 61,-3 5 0,-12-6-435,-7 6 1,-7-1 60,-8 5 289,-6 1 0,-8 5 0,-7 2 0</inkml:trace>
  <inkml:trace contextRef="#ctx0" brushRef="#br1">13607 4606 8271,'0'-14'0,"0"4"0,0 1 15,0 6 5,0-4 0,0 19 48,0 2 1,0 16 75,0 3 0,0 8-20,0 6 1,-5 4 1,0 6 1,-4 1-34,4 4 0,-1-5-8,1 0 1,3-7-22,-2-7 0,2-13-332,2-7 114,0-5-666,0-4 615,0-6 1,0-8-436,0-10 1,-6-7 228,-4-2 1,-2-5 410,-2 6 0,-13-8 0,-3 4 0</inkml:trace>
  <inkml:trace contextRef="#ctx0" brushRef="#br1">13337 5004 8244,'0'21'-99,"0"1"238,0 6 1,4 1 180,1-1 1,6 2-127,-1 3 1,-2-3-82,1 3 1,1-2 56,4-3 0,-2-1-172,-2-4 0,3-2 289,-4-7 1,2-4-88,-1-1 1,2-6-214,-2 2 0,2-6 128,3-9 1,5-3-236,4-15 0,3 1-259,1-11 0,7 0-329,3-4 0,-2-1 401,2 0 108,-6 7 0,2-5 1,-5 5-1</inkml:trace>
  <inkml:trace contextRef="#ctx0" brushRef="#br1">12555 5942 8139,'-8'0'-319,"1"0"415,7 0 1,0-1-144,0-4 246,0 4 130,0-12 1,-1 7-132,-4-4 1,2 4 56,-6 6 0,-1 0-157,-4 0 0,-7 1-104,-2 4 0,-11 3 110,-3 6 0,-5 5-77,0 0 0,-1 0-97,0-5 1,1-1 29,-1-4 0,1 3-90,-1-8 1,5 1 95,0-5 1,6-2-157,-1-2 0,10 1-57,4-7 1,3 1-32,2-6 0,6 1 83,3 0 1,10 0-96,4-1 0,5 3-237,5 2 1,-1-1 526,5 7 0,1-14 0,5 2 0</inkml:trace>
  <inkml:trace contextRef="#ctx0" brushRef="#br1">12086 5815 7307,'-15'0'757,"1"4"-335,0 1 0,-5 8-172,0 1 0,-2 2 26,2 7 0,4 1-14,-4 4 1,-2 1-4,2-1 0,5-1 35,5-3 0,5 3-246,0-4 0,8-2 133,6-2 1,9-5-374,4-4 1,8 1 139,6-7 0,3 0-647,12-9 699,0-3 0,18-13 0,2-1 0</inkml:trace>
  <inkml:trace contextRef="#ctx0" brushRef="#br1">11545 3170 8626,'8'7'378,"5"5"-205,-4 7 0,4 8-56,1 1 0,0 2-153,1 8 1,-6-4 72,1 3-52,-7-5 1,3 4 48,-6-2 0,0-9-165,0 3 0,-5-9-25,1 0 1,-8-5 118,3-4 1,-4 1-50,-1-6 1,-5-1 69,0-4 1,0 0-55,5 0 0,0-1 136,0-4 0,-1-3 7,1-6 1,6 0 74,4 0 0,-3-1-75,2 1 0,2 5-227,8-1 182,3 1 7,6 1 1,2-3-402,3 6 0,-2 0 133,7 5 0,0 0-336,4 0 0,1 0 569,-1 0 0,7 0 0,1 0 0</inkml:trace>
  <inkml:trace contextRef="#ctx0" brushRef="#br1">11844 3057 8218,'0'-15'0,"1"7"-329,4 4 0,-2 2 330,7 2 0,-7 8 546,2 6 0,1 7-274,-1 7 1,4 7-91,-4 3 1,0 3-31,-5 2 1,0-2 47,0-3 1,0 1-164,0-6 0,0 0 132,0-4 0,0-7-229,0-3 0,0-3-144,0-2 0,0-6 131,0-2 0,6-6 102,3 0 1,4 0-202,1 0 1,5-5 110,0 1 1,7-6-153,-3 5 1,3-1 53,-3 1 1,2 4-1076,-6-4 215,7 3 1018,-10 2 0,4 0 0,-6 0 0</inkml:trace>
  <inkml:trace contextRef="#ctx0" brushRef="#br1">11545 3654 8218,'-22'1'-441,"3"4"801,3-3 1027,2 4-1066,6 0 1,4-3-341,8 7 0,10-7 161,10 2 0,6-4 66,8-1 1,8 0-167,16 0 1,4-6-97,10-4 1,-5-2-257,0-2 0,-11 4-184,-8 1 0,-11 6-448,2-2 0,-12 3 942,-2 2 0,-7 0 0,-8 0 0</inkml:trace>
  <inkml:trace contextRef="#ctx0" brushRef="#br1">11744 3796 8127,'-8'14'-1079,"2"5"1085,6 0 0,0 6 361,0-1 1,5 7-54,0 3 0,-1-1-175,-4-5 1,0 5 151,0 1 1,0 4-113,0-5 1,-11 0-74,-3-5 1,-3 1 14,2-1 0,1-6-53,0-3 1,0-3-159,0-2 1,-1-6 34,1-3-43,0-4 0,0-7 9,-1-3 1,8-4-66,2-1 0,3-7 67,2-2 1,8 0-213,6 0 0,2 1 36,8-2 0,4-1-10,5 6 1,5 0-163,-4 5 0,-1 1 435,-5 3 0,1-9 0,-1 4 0</inkml:trace>
  <inkml:trace contextRef="#ctx0" brushRef="#br1">11915 3838 8127,'0'-14'77,"-6"0"192,4 6 0,-4 14 5,6 13 1,0 13-131,0 6 0,0 3-123,0 2 0,-2-5 89,-3-1 1,4 0-94,-4 1 1,-1-8-30,1-7 0,0-5 194,5 1-274,0-4 1,5-5 122,0-1 1,6-5 31,-2 0 1,5-8-48,5-6 1,-1 2-126,6-1 1,-7-1-437,2-4 0,1 5 235,-1-1 0,0 7-940,-4-2 1250,-8-3 0,6 7 0,-5-6 0</inkml:trace>
  <inkml:trace contextRef="#ctx0" brushRef="#br1">12086 4080 8127,'0'-8'-457,"6"2"1,-3 12 413,6 4 1,-1 2 690,2 3 0,1-1-374,-6 0 1,4 0-157,-4 0 1,0 1 112,-5-1 0,0 0-108,0 0 0,0 0-23,0 1 0,-7-1 69,-2 0-180,2 0 94,-5 1 1,10-6-110,-2 1 20,2-7 1,8 3-148,4-6 1,9 0-182,4 0 1,6 0 132,4 0 1,5 0 200,9 0 0,4-6 0,6-2 0</inkml:trace>
  <inkml:trace contextRef="#ctx0" brushRef="#br1">10863 4507 8084,'0'-15'-802,"0"9"869,0 6 0,0 8 17,0 11 1,0 5 139,0 9 0,0 3-56,0 7 1,0-2-75,0-3 0,0 3-87,0-3 0,0-4 77,0 0 0,0-4-326,0-2 1,0-1 108,0-3 0,0-4-758,0-6 233,0-6 658,0-1 0,0-20 0,0-3 0</inkml:trace>
  <inkml:trace contextRef="#ctx0" brushRef="#br1">10692 4819 8084,'-8'15'0,"2"5"171,6 4 1,0 4 75,0 5 1,2 1 120,2 8 0,4-7-87,6 8 0,1-10-252,-1 0 0,2-9 57,3-5 0,3-10-81,6-4 0,-1-4-164,-3-1 0,4-11-263,1-3 1,-3-3-414,3 3 1,-7-1 834,-8 1 0,-6 0 0,-2 0 0</inkml:trace>
  <inkml:trace contextRef="#ctx0" brushRef="#br1">10650 6056 8114,'-10'0'-296,"1"0"0,4 0 1507,-5 0-798,1 0 1,-5 0-431,-1 0 1,-5 2 37,-4 3 1,-3-2 110,-1 6 0,-1-4-23,1 4 1,-5 1-1,0 4 0,-7 5-154,2 0 1,-3 5 102,-1-5 1,4 4-137,0-4 0,0-1-66,-5-9 0,7-3-176,3-6 0,9 0-38,5 0 0,5-6-247,4-3 0,6-9-348,8-1 953,4-6 0,6 9 0,1-4 0</inkml:trace>
  <inkml:trace contextRef="#ctx0" brushRef="#br1">10123 5971 7555,'-6'-8'171,"-2"2"1,-6 6 125,0 0 1,0 1 176,-1 4 0,-4 9-165,0 10 0,1 4-289,3 6 0,1-3 219,0 7 0,1 0-1,4 5 0,2-2-188,7-3 0,7-4 83,2-5 1,15-2-178,4-4 1,12-8 60,2-11 1,6-2-737,4-2 1,8-13 718,-3-6 0,9-6 0,-1-3 0</inkml:trace>
  <inkml:trace contextRef="#ctx0" brushRef="#br1">8289 3071 8122,'-8'-8'-101,"2"2"1,8 9 261,2 6 1,0 7-3,5 12 0,1 7-49,4 3 0,-2 2-79,-2-3 1,1 3-10,-6-7 1,-1 3-14,-4-7 0,0 1 63,0-11 1,0 5-1,0-5 1,-6-1-85,-3-3 1,-4-3 70,-1-2 0,-2 1-147,-3-6 0,3-1 81,-3-4 0,4 0-14,0 0 0,1-1 48,0-4 1,6 2-10,3-7 1,4 1-145,1-5 0,8-1 74,6 1 0,11-2-292,8-3 1,10-3 104,-5-6 1,6 0 238,-6-1 0,3 1 0,2-1 0</inkml:trace>
  <inkml:trace contextRef="#ctx0" brushRef="#br1">8574 3014 7580,'0'16'410,"0"3"1,1 3-317,4 6 1,-3 2 20,2 3 0,-2-1 0,-2 6 0,0-2-5,0 2 1,0-3-46,0-7 0,0-4-11,0 0 0,0-12-22,0 3 1,6-6 7,4 0 1,9-2-118,4-7 0,4-7-301,2-2 0,4-7 178,0 2 0,5-7-110,-5 12 0,-4-5 68,-6 9 1,-5-4-722,1 4 963,-10 0 0,-3 11 0,-6 2 0</inkml:trace>
  <inkml:trace contextRef="#ctx0" brushRef="#br1">8346 3568 8187,'-14'0'-339,"0"0"281,0 0 1,6 7 551,3 2 1,16-1-128,8 1 0,3-1-357,7 2 0,-3-4 28,12-6 1,7 0-111,7 0 0,9-11 122,6-3 1,-1-3-95,-4 2 0,-2 6-564,-13-1 0,-6 7 608,-8-2 0,-9 4 0,-4 1 0</inkml:trace>
  <inkml:trace contextRef="#ctx0" brushRef="#br1">8488 3696 7166,'8'14'-146,"3"7"146,-6 3 0,0 9 276,-5 5 1,0-2-57,0 2 0,0-5-184,0 5 0,-6-11 46,-4 1 1,-1-4 58,2 0 0,-4-4 14,3-5-85,-2-1 0,-2-6-14,-1-4 0,6-2 130,-1-2-224,7 0 0,-3-6 111,6-4 1,0 2-226,0-1 0,1-1 118,4-4 0,5 1-411,9 4 1,-4-4 94,4 4 1,4-4 349,0-1 0,4-7 0,2-1 0</inkml:trace>
  <inkml:trace contextRef="#ctx0" brushRef="#br1">8687 3682 8187,'-6'14'-76,"3"2"262,-6 3 1,4 3-121,-5 7 1,6-1 113,-6 0 1,7 6-153,-2-1 1,-1-2 19,1-7 0,0 1-91,5-6 1,0 0 135,0-5 1,5 1 46,0-1 1,6-6-138,-2-3 1,4 1 34,1-1 1,5-1-225,0-4 1,6-1 89,-1-4 1,-2-3-124,2-6 1,-5 4-212,5 1 0,-7 1 430,2-1 0,-3-4 0,-2 5 0</inkml:trace>
  <inkml:trace contextRef="#ctx0" brushRef="#br1">8943 3895 8173,'0'-8'-352,"5"10"284,0 12 0,0 8 431,-5 11 1,4 1-410,1 8 1,0-2 45,-5 7 0,6-3 0,2-1 0</inkml:trace>
  <inkml:trace contextRef="#ctx0" brushRef="#br1">8446 4663 8186,'0'-22'-866,"0"3"433,0 3 408,0 2 33,0 6 1,0 8 190,0 9 1,0 10 50,0 5 1,0 5 201,0 4 0,0 1-114,0 4 1,0 8-150,0-3 0,0 3-152,0-4 1,0 4 162,0-3 1,0 1-611,0-11 0,-2-6 98,-3-8-248,4-3 0,-7-8 158,3-4 0,2-4-46,-6-4 0,4-4 448,-5-6 0,1-7 0,-5-3 0,-1 2 0,1-1 0,0 0 0,0 0 0,4 4 0,1 9 0,4-1 0,-4 6 33,5 1 1,-2 16 354,6 7 0,0 7 132,0 2 0,6-1-90,4-3 0,7 2-57,2-2 0,5-3-279,-5-2 0,6-10 118,-1-4 1,8-4-521,1-1 0,5-11 200,-5-3 0,5-5 108,-5 0 0,6-3 0,-2-6 0</inkml:trace>
  <inkml:trace contextRef="#ctx0" brushRef="#br1">7834 6070 8089,'-6'-14'0,"3"5"163,-7-1 0,3 6-109,-3-6 1,-3 7 469,4-2 0,-10 5-306,-5 5 1,-7 3-335,-2 6 0,-13 0 82,-2 0 0,-10 7 109,-4 3 0,5-2-92,5 1 1,11-4 80,-1 5 1,8-7-82,1 2 0,9-3 109,6-2-508,2-6 0,9-1-108,7-7 1,8-7-988,11-2 1511,-3-10 0,17-16 0,-3-9 0</inkml:trace>
  <inkml:trace contextRef="#ctx0" brushRef="#br1">7408 5772 8089,'-14'0'106,"-7"1"88,-3 4 1,1 9 91,-6 10 0,9 9-51,-9 5 1,4 3-21,-3 2 0,-6 4 35,1 1 1,-1 1-150,0-2 1,6-9 47,-1 0 0,12-8-71,8-6 1,7-4-66,2-6 0,8-6 34,11-3 1,14-3 60,10-2 0,14-2-34,-1-3 0,-16 2 0,1 0-358,4-2 0,0 0 1,3 0-1,0-1 284,4 4 0,1 0 0,-2-3 0,0 0 0,1 2 0,1 1 0,0 0 0,1 0 0</inkml:trace>
  <inkml:trace contextRef="#ctx0" brushRef="#br2">2176 3355 8303,'-21'-6'20,"7"-4"1,8 4-128,10 1 1,11 12-161,8 7 1,6 2 135,4 7 0,-1-5 189,5 1 0,9-8-82,11-2-339,6-6 0,16 4 259,-36-7 1,0 0 0,-1-2-1,1-1 0,2 1 0,0-1 0,-4-5 0,0-1 1,-1-1 1,1 1 0,3-1 0,2-1 46,1 0 1,1-1 0,1 0-1,-1 0 80,-5-2 1,0-1 0,0 4 0,-1 0-151,29-8 1,-1 4 211,-9 0 1,-1 7 254,7 4 0,-7 2 186,1 2 0,2 2-195,-1 2 0,0 0 40,-5 5 0,-1-6-158,1 2 0,18-3-85,5-2 1,-37-3 0,1-1-162,-1 0 0,-1-1 0,-1-4 0,-1-1 35,0-2 1,0 0-1,2-1 1,0-1-367,5 0 0,1 0 0,1-1 0,2 1 270,3 0 1,1 0 0,-3-2 0,-2 0-18,-5 2 0,0 0 0,3-2 0,1 0 63,-4 4 1,0 1 0,2 1 0,0 1 10,1 1 1,-1 1-1,-4 3 1,-2 1-94,30 3 0,-6 1 138,-8 4 0,-2 4 180,-3 10 0,-1 3-49,-4 7 0,2-1 81,3 1 1,2-1-109,-7 1 0,7-3-45,-2-2 0,-1-5-64,1-9 0,8-4 13,11-6 0,8-13-167,-34 5 1,0-3-1,1-3 1,1-3-53,3-2 1,0 0-1,-3-1 1,-1-1 13,-1 0 0,0-1 0,1 1 1,0-1-29,-2 1 1,2 0 0,0 2 0,1 1 406,-4 1 1,-1 1 0,34-6 487,-14 8 1,-10 6-263,-5 8 0,-3 6-185,-1 4 1,0 14 9,-1 4 1,1 5-44,0 0 1,-1-3-71,1 4 0,4-4-309,1-2 0,4-6 111,-5-3 0,13-9-346,2-6 0,14-2 163,-34-2 0,1 0 1,-1-3-1,0-2 13,5-2 0,0 0 1,32-9 91,-36 4 1,0 0-1,1 3 1,0-1-56,1-2 1,0 1 0,0 1 0,-1 1 103,-1-4 1,-1 2 0,0 4 0,-2 1 132,31-8 0,-3 9 777,-11 1 0,-2 2-643,-3 2 0,2 2 113,-6 2 1,5-1 26,-1 7 1,4-1 148,1 6 1,-2-6-139,-3 1 0,5-6-45,0 6 0,4-5-220,15 4 1,-2-4-35,-31 0 1,0-1-1,-1-1 1,-1-1-69,35 7 1,-5-1 14,-4 2 1,5 2-106,-32-6 0,1-2 1,1 0-1,0 0 22,0 1 0,1-1 1,-3-2-1,1 0-40,-1 0 0,0 0 0,1-1 1,0-2-9,4 0 1,0-2-1,5-4 1,0-1-271,4-2 0,1-3 0,0-3 1,0-2 264,0 0 1,-1-1-1,6-2 1,1-1-226,0-1 1,1-2-1,1 1 1,0-2 361,4-2 0,-1-1 0,-6 3 0,0 0-22,-1-1 1,0 2 0,-3 4 0,-1 2-77,2-1 0,0 2 0,-5 7 0,0 3 185,-6 3 0,-2 1 0,35 2-56,-13 7 0,4 5 0,1 9 0,-3 3 0</inkml:trace>
  <inkml:trace contextRef="#ctx0" brushRef="#br2">17019 3128 8060,'-14'-2'163,"0"-3"0,4 4 828,1-4-721,6 3-612,-4 2 174,20 0 1,4-1-256,16-4 0,12-9 121,11-10 0,14-3 227,-30 13 1,1 0 0,0 0 0,0-1-86,-1 1 0,0 0 0,0 0 1,-1 1 184,37-11 0,-36 11 0,1 1-72,4 2 0,0 1 0,-5 2 1,0 2 101,1 1 1,-1 3 0,28 1 177,-7 5 1,-8 4-111,-6 10 1,-8 5 113,-1 9 1,-4-3-99,3 3 0,1-3-34,5-1 1,11-7-135,3-3 1,4-8 71,1-2 1,3-7-388,6-2 1,-27-5 0,2-3 286,3-3 0,1-2 0,4-2 0,1-3-62,2 0 0,0-2 0,-2 0 0,1-2-286,0-2 1,1 0 0,-1 2 0,0 0 350,6-2 0,0 1 0,-7 0 0,-1 1 137,-2 1 1,0 0 0,-6 2 0,-2 1-47,-3 1 1,-1 1 0,32-1 141,-1 7 0,-8 7 59,-10 3 1,-4 14 150,-7 10 0,-1 5-112,-3 9 1,2-7-73,-7 2 1,6 2-240,-1-2 1,11-1 130,8-9 1,16-2-298,-29-13 0,2-2 0,1-1 1,1-2 67,5 0 0,3-1 0,2-2 0,1-2-64,4-1 1,2-3-1,1-1 1,2-4-76,3-4 1,0-3 0,0 1 0,0-2-4,0-2 0,0-1 0,0 1 0,-1 0 139,-1 0 1,-1-1-1,-4-1 1,-1-1-33,-6 0 1,-1 0 0,-2 3-1,-2 1 436,-4 3 1,-1 1 0,-4 3-1,-2 2-100,30-8 1,-8 10 687,-11 4 1,-9 5 12,-10 5 0,-3 3-316,-1 6 0,-1 5 636,0 0 1,2 6-953,4-1 0,8 1-158,10-1 1,10-4-205,4-5 0,9-6 196,0 1 1,-34-9-1,1 1-351,-3 0 1,2 0 0,7-1 0,2-2-228,4 0 1,1-2 0,-2-1-1,0-2 506,1-3 0,1-1 0,-1 4 0,1 0 0,-1-4 0,1 1 0,0-1 0</inkml:trace>
  <inkml:trace contextRef="#ctx0" brushRef="#br3">18484 3540 7993,'-7'-8'-439,"4"0"175,-6 3 457,5 4 1,-4-10 316,4 6 0,1-4 72,-7 4-346,7-6 0,-3 8 17,6-7 1,-5 5 115,0-4 1,-1 4-123,1-4 1,2 5-22,-7 0 0,3 1-185,-3-2 0,-3 3 138,4-2 1,-4 2-267,-1 2 0,0 0 28,0 0 0,-1 0 54,1 0 0,0-2 70,0-2 1,0 2-17,-1-3 1,-4 4 11,0 1 1,0 0 6,5 0 1,-5 0-82,0 0 1,-1 4 101,1 1 0,1 0-136,-5-5 1,4 5 78,-5-1 1,5 3-17,-5-3 0,2 0 11,-1 5 1,-3-6-3,7 2 0,-1 1 15,1-1 1,3 1-8,-3-1 1,8-2 96,2 7 0,-1-5-79,-4 4 1,0-4 41,0 4 1,-1-1-35,1 2 1,0 2 30,0-2 1,-1 2-28,1 3 1,0 3 11,0 1 0,0 0 13,-1-4 0,3-1-23,2 0 1,-1 0-24,6 0 0,-4 2 22,4 3 0,-4-3 23,4 3 0,-4 2 11,4-3 1,0 3-4,5-2 0,-5-2-28,1 7 0,-1-5 11,5 5 1,0-7-104,0 2 1,0 2 91,0-2 0,1-1-119,4-3 0,-3 4 58,2 0 0,3 0-85,-2-5 0,4 0 117,-4 0 1,4 0 44,-4 1-15,6-1 0,-3 0-50,6 0 1,-4-4 45,-1-1 0,1-4-30,4 4 0,-5-4-60,1 5 1,-1-7 63,5 2 0,1 1-132,-1-1 0,0 4 38,0-4 0,5 0 20,0-5 1,2 4-5,-2 1 0,-3 5-5,2-6 0,0 3-11,1-3 0,-3-1 27,3 7 1,1-5 30,-1 4 1,5-4-27,-5 4 1,0-4 89,-5 5 0,2-7-58,3 2 1,-4-2 7,4 1 0,-3-2-3,-2 3 0,1-4 5,-1-1 0,5 0-8,0 0-4,0 0 0,-5 0-4,0 0 0,5 0-3,0 0 1,2 0 1,-2 0 0,-2-4-5,7-1 0,-5 0-91,4 5 90,1-6 1,-2 4 1,-3-3 1,2-2-2,-2-3 1,4-3-1,-4-1 0,5 0-2,-5 0 0,1 0-95,-1-1 0,-3 0 88,3-4 1,-3 3 6,-2-3 0,0 1 45,1 0 1,-3 2 2,-2-3 0,1 3 28,-7 2 0,6 0-68,-5-1 0,4 1 13,-4 0 0,1 0 1,-1-1 1,-3 1 37,2 0 0,-2-2-30,-2-3 0,5 3-27,-1-2 1,1 2 14,-5 2 1,0-5-3,0 0 1,0 0 65,0 4 1,0 1 142,0 0 1,0 0-58,0 0 0,0-1-54,0 1 1,0 5 2,0-1 0,0 1 81,0-6-136,0 1 1,-2 0 50,-2 0 0,2 4-138,-3 1 0,4 4 13,1-4 0,-5 4-55,0-5 0,1 6 90,4-6 46,-7 7 40,6-10 0,-10 10-77,6-6 0,-1 6 118,1-2 0,3 2-10,-2-2 20,-4 3-88,0-4-33,-6 0 0,-1 4-73,1-3 0,5 4 139,-1 1-136,7-6 81,-10 4-75,12-4 0,-10 4-15,6-3-30,-6 4 80,9-6 1,-6 7-23,4 0 0,1 0 19,-7 0 1,5-4-6,-4-1 0,4 0 2,-4 5 0,4 0-52,-5 0 1,1-4 47,-5-1 0,4 0-90,1 5 94,-1-6 1,-4 3-2,0-7 1,4 7 15,1-2 0,4-1-24,-4 1 0,-1-1 15,-4 1 1,5 3-10,-1-2 0,5-3 27,-4 3 0,1-3-20,-2 3 1,-2 2 14,2-3 0,2 4-15,-1 1 1,-1 0-81,-4 0 1,5 0 45,-1 0 10,1-7 1,-5 6 18,-1-4 0,6 4-14,-1 1 1,6-5 30,-6 0 0,1-4-29,-6 4 1,6 0-103,0 5 79,-1-6 0,-4 4-1,0-3 0,-1 4 4,1 1 1,0 0-8,0 0 1,-2 1 7,-3 4 1,3-2-5,-3 7 0,-1-2-82,1 1 0,0 4 79,5-4 1,-1-2-152,1-3 1,5 3-128,-1-3-352,7 1 154,-3-5-259,6 0-2979,0 0 3755,6 6 0,2 2 0,6 7 0</inkml:trace>
  <inkml:trace contextRef="#ctx0" brushRef="#br3">18043 4450 7953,'0'-8'-1691,"6"-5"1807,-4 5 0,6 0 523,-4 4 0,-2 1 80,3-2-303,-4 3-416,-1-4 98,7 6-132,-6 0 240,5 0 25,-6 6-112,0 2 0,0 6-81,0 1 0,0-1 62,0 0 1,0 5 64,0 0 1,0 1-62,0-1 1,0-1 126,0 5 1,0-4-128,0 5 0,0 0 0,0 4 0,0-1 16,0-3 1,0 7 5,0-2 1,0 2-5,0-2 0,5 1 12,0 3 1,0-1-149,-5 5 1,0 0 170,0 1-340,0-4 261,0 1 1,4-8-7,1 6 0,0-11 25,-5 7-69,0-4 0,0-3 17,0-3 1,0 2-39,0-2 1,0 0 4,0-5 1,-5 0-69,0 0-278,1-6-572,4 5 325,0-12-674,-7 6 874,6-14 0,-6-5-614,7-7 1,-1-2 994,-4 2 0,-3-3 0,-6-6 0</inkml:trace>
  <inkml:trace contextRef="#ctx0" brushRef="#br3">17957 5089 7953,'-6'-12'178,"-3"2"0,2 2 265,3 4 77,-4 2-21,6-4-330,-4 6 1,7 6 145,4 4 1,1 4-81,4 5 1,3-2 94,-4 7 0,-1 0-59,1 4 1,-1-1-23,2-3 1,1 2-28,-6-2 0,6 1-35,-2-1 1,-1 1 48,1-6 0,-4 0-11,5-5-23,-7 1 1,8-6 189,-6 1-265,6-7 1,-3-3 66,6-10 1,0-7-381,0-2 0,0-6 140,1 1 1,4-8-755,0-1 1,0 0 425,-5 5 1,-2 1-431,-2 3 0,1-1-56,-6 6 860,6 0 0,-10 11 0,6 2 0</inkml:trace>
  <inkml:trace contextRef="#ctx0" brushRef="#br3">17559 6127 8508,'-14'0'927,"0"0"-744,0 0 0,4 0 14,1 0 0,-1 0 45,-4 0-24,0 0-55,0 0 0,-1 0 142,1 0-33,0 0-226,0 0 0,-5 0 120,0 0 1,-6 0-30,1 0 1,-8 0-94,-1 0 1,-6 0-10,1 0-86,-3 7 167,-2-6 1,5 12-195,0-4-73,0 4 150,-4-5 1,-7 4 18,-4-2 0,-2 1-37,-2-2 0,0 3-5,1-8 1,7 1 64,6-5 0,2-6-2,8-4 0,6 2 218,8-1-124,3-1 1,8-4-50,3 0 9,4 0-820,1-1 501,0 8 1,1 0-345,4 7 0,-2 2-490,7 3 1,-5 1 344,4 3 715,-6 4 0,10-5 0,-5 6 0</inkml:trace>
  <inkml:trace contextRef="#ctx0" brushRef="#br3">16479 6042 7911,'-14'-6'-36,"6"4"36,-5-11 0,7 10 385,-4-6-117,-2 6-122,10-4 1,-11 7 97,4 0 0,1 0 45,-1 0-120,5 0 1,-8 0 109,2 0 1,2 7-66,-1 2 1,-1 4 28,-4 1 1,0 0-32,0 0-34,0 1-97,-1-1 1,6 0-41,-1 0 1,1 0 76,-5 1 1,6 4-108,3 0 1,-1 4 140,1-4 0,2 7-37,8-3 0,4-2-43,10-2 0,5-3-72,9-2 1,0-6-970,10-4 455,9-2-463,19-8 0,2-4 977,2-9 0,-2 3 0,-2-4 0</inkml:trace>
  <inkml:trace contextRef="#ctx0" brushRef="#br3">15398 6042 7849,'-6'8'-311,"3"-2"-160,-7-6 1,-1 5 552,-8 0 0,2 4 595,-7-4 0,1 6-339,-6-2 0,1-1-64,-1 2 1,-6-1 45,-2 5-195,-5-6 1,-7 5 0,4-7 35,-7 4 0,-1 1 33,-3-6 1,7 4 56,6-4 0,8 0-110,11-5-364,-2 0-932,16 0 636,-3 0 342,13-7 1,12-1-1262,2-6 930,9 0 0,0 0-198,5-1 706,7 1 0,-5-6 0,5-2 0</inkml:trace>
  <inkml:trace contextRef="#ctx0" brushRef="#br3">14943 5999 7994,'-14'5'-491,"0"0"585,0 6 1,-2-8 428,-3 7 1,2-1-125,-7 5 1,2 5 147,-2 0 0,-3 6-239,3-1 1,2-2-59,-1 2 0,10-5-18,-1 5-171,9-7 108,-1 3 1,7-7-69,4-3-113,9 2-15,15-10 1,9 4-311,9-6 1,-1-6-115,6-4 0,0-2-500,5-3 0,-7 6 951,-2-1 0,-4 1 0,-1-5 0</inkml:trace>
  <inkml:trace contextRef="#ctx0" brushRef="#br3">13351 6227 7961,'0'-14'0,"-5"4"18,0 1 56,-6 5 77,10-2 1,-12 6 55,4 0 0,-6 0 41,-4 0 1,2 2-1,-7 2 0,-4 0 23,-5 5 0,-8 1 14,-2 4 1,-6-5 125,-8 1-244,0-1 0,7 4-34,2-4 1,4-1-97,2-3 0,8-3-753,1 2 542,13-8 0,-10-4-110,15-7 0,-2 1-674,8 0 230,2 0 293,1 0 1,12 1-719,4 3 597,2 4 556,3 6 0,-1 0 0,6 0 0,2 0 0</inkml:trace>
  <inkml:trace contextRef="#ctx0" brushRef="#br3">12825 6141 7961,'-14'0'432,"-1"0"95,1 0-264,0 7 1,-5 1-29,0 6 0,-6 5 0,1 0 1,2 6-3,-2-1 0,1 3 14,-6 1 0,2-1-152,4-3 127,2-4-55,13-6 0,2 1-534,6-1 278,0 0 0,12-6-523,7-3 0,13-4 165,6-1 179,3 0 1,8 0 267,3 0 0,16-6 0,5-2 0</inkml:trace>
  <inkml:trace contextRef="#ctx0" brushRef="#br3">10280 6227 8534,'-10'0'731,"1"0"-499,6 0 0,-10-2 56,4-3 0,-4 4-100,-1-4 1,-7 4-160,-2 1 0,-12 0 81,-8 0 1,-11 6-200,-7 3 0,-10 4-1335,4 1 1457,1 0-23,9 1 1,2-3-900,3-2 763,9-4-16,2-6 0,16 0-65,-4 0 0,10 0-156,0 0 0,10-1-310,4-4 0,4-3 673,1-6 0,6-7 0,2-1 0</inkml:trace>
  <inkml:trace contextRef="#ctx0" brushRef="#br3">9583 6070 7993,'-28'8'0,"4"0"128,0-3 1,1-3 168,-6 2 1,1-1-20,-1 2 1,-4 1 118,0 4 1,-2 3-138,2-4 1,3 8-15,-3 2 1,3 5-20,1-5 1,3 6 0,2-1 0,2 3-43,3 1 41,3 1-117,2-1 1,3-4-62,6 0 1,0-5 37,5 4 0,0-5-115,0 1 0,13-4 95,6 0 0,9-6 10,10 1 1,19-7-62,19 1 0,-34-5 0,1-1-256,0 0 1,0 0 0,1-3 0,0 0-834,-3 3 1,-1-1 1073,37-8 0,4 11 0,-10-9 0,-3-4 0</inkml:trace>
  <inkml:trace contextRef="#ctx0" brushRef="#br3">18043 3369 8261,'-21'0'-1450,"5"2"1087,-3 3 1,-1-4 362,1 4 0,-6 3 0,3 0 0</inkml:trace>
  <inkml:trace contextRef="#ctx0" brushRef="#br3">18270 3369 8091,'-6'8'-978,"-2"-1"489,-6-7 375,6 0 0,-5 0 145,4 0 0,1-2 45,-2-3 1,6-3 18,-6-6 0,5 0-23,-4 0 1,4-1 5,-4 1 1,4 5 16,-4-1-54,-1 7 1,1-8-30,-1 6 1,-4 2 7,-5 8 1,-6 3-107,1 6 32,-9 0 0,3 5 37,-3 0 1,3 5-12,1-5 0,1 1 15,-1-1 1,6-3-10,-1 3 1,7-8 68,-2-1-60,-4-1 9,8 5 0,-6 0 170,7 1 18,0-1-133,-1 0 0,1 2 17,0 3 0,-7 3-3,-2 6 1,1 7 13,-2 3 0,0 3-9,-4 2 0,1-1 5,3 1 1,5-5-94,10 0 71,3-7-17,6 4 0,0-6-162,0-1 162,12 1 71,-2-1 0,12-4 6,-3-1 0,1 1-17,4 4 0,3 1 122,-4-1 0,4 1-171,2-1 0,4-4 18,0 0 1,8-7-102,2 2 13,6-10 1,8 2 66,0-6 0,-5 0-18,0-5 1,-6 0 3,1 0-1,4 0 0,-10-6-22,6-4 0,-6 2-3,7-1 0,1 1-42,-2-2 1,-1-2 5,-8 2 0,1-2-175,-6-3 86,0 1 0,-6-5 96,-3 0 1,1-6-89,-6 1 120,0-3 0,0-3-16,0-3 1,2-3-15,-2-7 0,-5 5 7,0 1 1,0-1 61,-4-5 1,-4 2 16,-1 3 0,-4 3 153,-1 7 8,-6-1-200,-2 7 0,-1-3-12,-1 6 22,-6-6-43,1 9 0,-6-6 1,7 3 0,-7 3 10,-2-3 0,1-1-7,-2 1 0,0-2-11,-4 2 0,-1 2-19,1-7 0,-1 5 342,1-5-299,0 7-9,-1-10 1,2 11 186,4-3-162,-4 4-10,5 0 1,-2 6 11,0-1 1,5 6-25,-5-6 1,7 7-10,-2-2 0,3 4-22,2 1 0,0 0-19,0 0 1,-1 1-45,1 4 86,-6-3 1,2 10-37,-5-2 0,-1 2-35,-4 3 40,-1-1 0,-1 0-6,-3 0 1,1 1 38,-6-1 0,8 0 0,2 0 1,1-4 235,8-1-111,0-6 1,10 5-123,-1-3 168,7-4 20,-10 6-143,12-7 115,-5 0-110,6 0 52,0 6-37,-7-4 1,4 9-16,-6-6 0,4 4-22,-5-4 1,6 6-48,-6-2 0,5-1 1,-4 2 1,4-6-101,-4 6 136,6-7 0,-5 8 20,3-6-14,3 0-37,-4 1 1,6-3 18,0 6 1,-5-4 14,1 5-15,-1-7 1,3 10 8,-3-4 0,4-1 0,-4 1 1,-1 1-46,1 4 38,-6-6 0,9 5-5,-2-4 1,-3-1-2,3 1 1,-1-4-14,5 5 1,-2-7 14,-2 2 13,2 2 4,-4-5 88,6 11 17,0-12 2,-7 12-115,6-12 1,-6 7 116,7-3-1,0-3-146,-6 10 81,5-10-79,-12 11 6,11-12 0,-4 7 32,6-3-13,-6-4 81,4 6-85,-4-7 2,6 0 1,-2 4 16,-2 1-27,2 0 3,-4-5 1,6 0-12,0 6 3,0-4-11,0 4 72,0-6-56,0 0 1,-2 5 55,-3 0 17,4-1-40,-6-4 1,7 0-30,0 0 6,-6 0 6,4 0-2,-4 0-9,0 0 13,4 0-7,-4 0 1,4 0 46,-2 0 11,2 0-47,-4 0-9,-1 0 1,6 2 12,-4 3-2,4-4-68,1 6 57,0-7-3411,0 0 3151,0-7 161,0-1-41,0-6 34,6 0 1,-5 0-141,4-1 0,-2 1 236,2 0 0,3 0 0,6 0 0</inkml:trace>
  <inkml:trace contextRef="#ctx0" brushRef="#br0">7138 7179 8180,'-10'-14'-349,"1"0"0,4 4-69,-4 1 496,5-1 1,-2-4 27,6 0 1,0 5 489,0-1-331,0 7 1,6-3 16,4 6 1,3 3-137,1 6 0,-5 2 42,1 13 0,-2 1 85,1 8-212,-3-3 0,-1 11 36,0-3 0,4-3-10,-4-2 0,5-4-210,-6-6 1,3-2-330,-3-7 166,-2 0 111,11-6 0,-10-3 119,6-10 0,-6-4-68,2-10 0,1-2 57,-1-2 1,0-3-139,-5 7 1,0 0 89,0 5 0,2 0 105,2 0-91,-2 0 8,4-1 154,-6 1-115,6 6 0,2 2 142,7 6 1,-1 2-70,0 2 0,0 4 338,0 6 0,1 7-101,-1 3 0,5 2 32,0 3-123,0-7 0,-5-1-216,0-7 140,0 0 15,1 0 1,-1-6 143,0-3-142,-6-10 44,5-9 0,-6-13 22,8-6 0,-1-8-184,0-2 1,0-3-140,1-11 1,-1 5 38,0-5 0,0 1-188,0 3 0,-1 1-771,-3 5 736,-4 6 1,-6 19-524,0 3 858,0 9 0,-6 10 0,-2 8 0</inkml:trace>
  <inkml:trace contextRef="#ctx0" brushRef="#br0">7820 7236 7265,'-9'0'-353,"-1"0"375,7 0 0,-10 0 6,4 0 1,-4 6 93,-1 4 0,1-2-5,4 1 1,-4 2-50,4 8 0,-2-3-19,1 3 1,-1-2 36,7 2 1,-1-3 146,5 3 0,0-3-276,0-2 121,0 0 1,1-6-321,4-3 240,3-3 1,6-4-164,0-3 1,1-4 34,-1-10 1,0 3-121,0-3 1,-1 3-167,-4 2 13,4-6 265,-11 4-11,4 2 396,-6 7-160,0 7 198,0 7 0,0 0-115,0 8 1,0-1 253,0 0-149,0 0-200,0 1-109,6-8 0,-4 1-283,3-3 1,-2-3-602,2 2 918,-4-2 0,5-8 0,-6-2 0</inkml:trace>
  <inkml:trace contextRef="#ctx0" brushRef="#br0">7877 7194 8184,'14'0'-507,"1"0"1,-1 1 944,0 4 1,0 4-13,0 10 0,1 3 34,-1 7-288,0-1 1,0 1-213,0-1 41,1 7-301,-7-5 0,9 5 300,-3-7 0,10 0 0,-2 1 0</inkml:trace>
  <inkml:trace contextRef="#ctx0" brushRef="#br0">8105 7208 8264,'-15'0'357,"1"0"0,0 1-216,0 4 1,-7 9-178,-3 10 0,-2 11 111,-3 7 1,1 4-164,-1 11 1,1-10 133,-1 6 0,7-11-95,3-9 1,10-1 48,4-13 0,4-6 0,1-7 0</inkml:trace>
  <inkml:trace contextRef="#ctx0" brushRef="#br3">7948 6867 8101,'-6'-8'0,"-2"-5"0,-6 4 0,4 1 377,1-2-37,-1 1 1,1-6 155,-1 1 1,2 0-139,-1 0 0,-4 1-44,4 4 0,-4-2-20,-1 6 1,4-5 13,1 6 1,-5-1-71,-5 5 0,-2 0-15,2 0 0,-1 0-88,-4 0-38,-3 0 0,4 0-130,-11 0 0,4 0 27,-3 0 92,-3 6 1,4 1-75,-6 2 1,7 4 29,-2-4 0,3 4-82,1 1 1,1 5 52,-1 0 1,6 5 4,-1-5 0,0 4 56,-4-4 4,6 6-29,-5-9 1,5 11 60,-7-3-63,1 3 1,-1-4-173,1 1 166,-1 0 1,1 4-51,0 1 1,1-3-11,3-2 1,4 3 24,5-3 1,1 3-3,0 1 0,6 0 26,3 1-15,-3-1 0,7 1-23,-4-1 1,3 1 21,2-1 1,5-6-33,0-3 1,8 2 40,1-2-30,0 0 1,13-5-3,-3 0 0,4 0 52,5 0 0,-3 1 84,3-1 0,2 0 65,-2 0-86,0 1 0,-4-1-40,-1 0 1,1 0 8,-1 0-36,1 1 0,-1-8 9,0-2 0,1 2 14,-1-3 1,6 1-10,-1-5 0,6 2-58,-1 2 1,-2-2-12,2 3 0,-1-4-100,1-1 136,3 0 1,-11 0-192,3 0 1,-3 0 89,-2 0 0,-1-1-100,-3-4 162,3 3 0,-10-6-69,7 4 0,-5 2-27,4-3 1,-4 2 40,5-2 1,-7 2-12,2-6 1,2 4-114,-2-4 134,0-1-8,1 2 1,-4-6-23,3 0 0,-3 0 26,-2-5 1,0-3-6,1-2 1,-3-3 59,-2-1 1,1-2 9,-6-4 1,4 3-31,-4-7 1,0 5 14,-5-5 0,0 8 228,0 1-85,0 1 0,-7 7 118,-2-2 1,1 2-57,-2 7 1,1 0-6,-5 0 1,-1-1-98,1 1 0,0 0-207,0 0 77,0-1 0,-1-4 70,1 1 1,5-8-131,-1 3 1,2-9-41,-1-1 29,-4 0 1,7 4 269,-4 1-93,-2-1 1,4 6-22,-6-1 1,-1 7 146,1-2 0,0 4-186,0 6 1,-5 1 25,0 3 1,-6 4-16,1-4 0,2 3-1,-2 2 0,0 0-188,-4 0 61,-1 0 0,1 0-9,0 0 1,-1 0 39,1 0 1,-2 0 115,-3 0 1,3 0-75,-4 0 0,4 0 123,2 0 0,-1 0-53,1 0 0,1 7 120,3 2 0,-2 9-75,2 0 0,-1 6 12,1-5 1,-3 6 26,3-1 1,2 1-56,-1-1 0,4 3-52,-5-3 1,2-2 44,-2 1 0,-3 1-61,4 5 0,0-3 53,0-2 0,4 3-122,-5-3 0,5 3 35,-5 1 0,7 2 17,-2 3 1,3-3 32,2 3 1,6-3-14,3-1 0,4-1 99,1 1 1,1-6-87,4 1 1,3-2 135,6 2-126,7-4 1,1-1 47,6 0 0,2 0 24,4-5 1,0 1-170,4-1 110,3-6 0,-9 4-124,6-2 0,-7 3 78,3 1 1,0-5-53,0 1 0,0-6 64,-1 6 0,4-7-106,5 2 1,1-4 54,0-1 0,-1 0-7,1 0 0,-5 0-16,0 0 1,-7 0-2,3 0 1,-4-1-14,-2-4 0,-1-1 6,-3-4-5,3-2 0,-5 5-30,6-2 0,-4-2 16,-1 6 1,0-6-8,0 2 1,4-3-32,-3 3 1,1-4-115,-1 4 0,-4-4-39,-5-1 208,-1 0 0,0 0 97,0-1 0,-6-5-143,-3-4 0,-4-4 251,-1-5-46,0 3 0,0-10-93,0 7 0,-6-5 145,-3 5 0,-4-7-68,-1 2-65,0 4 0,-2-7 19,-3 3 0,1 1 13,-5-1-10,5 7 0,-4-4-10,3 7 1,3-1 58,-2 1 1,-3 1 131,2 3 0,0 4-96,5 5 1,-2 3-20,-3 2 0,2-1-150,-7 7 109,0-8 1,-6 9-32,-3-6 1,2 4-18,-7-4 0,0 4 18,-5-5 1,0 3 4,1-3 1,4 2 22,0 3 0,5 4-29,-5-4 1,6 5 141,-1 5 0,3-2-70,2 6 0,-1 1 40,1 4 0,-5 5-54,-1 0 1,1 5 6,5-5 0,-1 6-49,1-1 1,-1 3 43,1 1 0,6 2-91,3 3 0,3-3 70,2 3 0,0 4-53,0 1 1,4-2 39,1 2 1,5 0-3,0 4 0,-3 6-16,3-1 0,-1 7-3,5-2 0,5 2-117,-1-2 1,9-5 124,1-9 1,8 2-6,11-7 0,4-6-15,5-8 1,6-5 114,-1-5 0,7 2-198,-2-6 1,-1 0-151,1-5 0,6-2 123,9-3-1814,2 4 1682,9-12-293,-6 5 0,6-6-1243,-7 0 1782,-7 0 0,0-2 0,-11 0 0,-5 2 0,-7 3 0</inkml:trace>
  <inkml:trace contextRef="#ctx0" brushRef="#br0">2218 8899 8231,'0'-14'-368,"0"0"533,0 0 0,2 6 209,3 3-254,-4 4 0,12 2-64,-4 4 1,2 9 91,-1 10 0,6 9-180,-7 5 1,7 3-7,-6 2 175,2 6 1,-4 1-53,-3 7 0,-4-5-47,-1 0 0,0-6-175,0 1 202,0-2 0,-6-9-41,-3-3 0,-6-4 5,-4-6 1,2-2-100,-7-7-52,1 0 156,-6-6 0,1-1-222,-1-7 210,7-7 0,-5-1 17,4-6-24,2-6 10,7-3 5,8-5 1,6 0 9,0-1 1,12 7-168,7 3 0,6 3-228,4 2 0,6 5 51,3-1 1,-2 7-622,2-2 925,0-3 0,-2 0 0,-1-6 0</inkml:trace>
  <inkml:trace contextRef="#ctx0" brushRef="#br0">2560 8658 8416,'0'14'-1081,"0"2"652,0 3 0,1 8 1123,4 6 1,-3 11-10,2-1-401,-2 2 0,-2 0 76,0 2 1,0-1-174,0 6 0,0-5 3,0 6 1,0-8-98,0 3-697,0-4 636,0-8 1,0-1 108,0-7 1,0-5-32,0-4 0,-2 1-174,-2-1 1,0-2 137,-5-7-159,6 3 1,-5-7 167,3 3 418,4-2-115,-6-7-345,14 0 0,2-2 76,10-3 1,5-3 16,9-6 0,3 0-191,7 0 1,-1 0 116,1-1 0,0 3-603,-1 2 1,-5 4 82,-4 6 0,-8 0-553,-1 0 1013,-7 6 0,-11-2 0</inkml:trace>
  <inkml:trace contextRef="#ctx0" brushRef="#br0">1920 9980 8190,'-22'-8'42,"1"2"23,13 6 161,2 0 0,19 0-63,6 0 1,14 6 142,9 4 0,12-4-94,8-1 1,6-4 130,-2-1 1,-1 0-1256,1 0 1140,0-6 1,13-4-117,-36 1 1,0-1-196,-1 3 1,1-1 75,0-5 0,-1-1 1,-1 3-1,-3 0-423,29-18 156,-1 7 1,-17-3-21,3 6 1,-8 5-272,-21 8 226</inkml:trace>
  <inkml:trace contextRef="#ctx0" brushRef="#br0">3254 9780 6021,'1'2'0,"7"11"0,0 1 0</inkml:trace>
  <inkml:trace contextRef="#ctx0" brushRef="#br0">2176 10222 7972,'0'14'-189,"0"0"0,6 2 307,4 3 0,-3 8-16,3 6 1,-7 11-14,2-1-88,-4 2 1,-1-2-72,0 0 0,-6-1 72,-3 1 1,-9 0-9,-1-1 1,-6-5-32,1-4 60,-3-3-1,-1-8 1,0-3 16,-1-10-19,1-2 44,-1-7 0,6-2 12,-1-3 1,8-9 43,2-9 1,6-6 156,8-4 1,2 1-169,2-6 0,10 7-36,10-2 0,9 3-532,5 1 287,3 7 1,2 2-106,0 5 1,-5 6-310,-1-1 1,-5 3 585,1-3 0,-3-3 0,-1 6 0</inkml:trace>
  <inkml:trace contextRef="#ctx0" brushRef="#br0">2332 10307 7487,'0'14'-146,"2"7"781,2 2-453,-2 11 1,6-3-36,-3 7-72,-4-6 63,6 9 0,-3-10 161,1 7 1,0-8-218,-5-1 1,1-3 3,4-7 1,-3 0-98,2-4 1,3-6-381,-3 1 41,1-7 254,2 3 1,-6-12 18,4-4 1,1-7-74,-1-2 1,4-8-166,-4-1 0,6-1 39,-1-4 1,2-2 47,3 2 0,-6-5 53,0 5 0,1 5 268,4 4 1,-1 11-92,-4-1 112,4 9 0,-7 12 30,4 12 1,1 6 163,-6 3 1,4 5 146,-4 1 1,4 0-153,-4 0 1,6-4-105,-1 3 1,-3-8-37,3-1 0,-1-9-191,6 0 20,-1-1 0,-5-12 235,1 2-127,-1-8-26,5-4 1,1-15-78,-1-5 69,-6 0 0,4-15-189,-2 0 1,7-6 64,2-8-28,0-6 0,-5 11-209,1 0 0,-1 3 56,0 6 1,-6 4-671,-3 11 254,3 5 274,-7 9 108,6 8 0,-9 14 273,-3 6 0,-3 7 0,-6 7 0</inkml:trace>
  <inkml:trace contextRef="#ctx0" brushRef="#br0">3029 10549 8151,'-7'-8'-154,"4"1"-39,-6 7 1,4 0 670,-4 0-227,-1 0 1,-4 7-120,0 2 1,0 4-31,-1 1 72,7 7 1,-4-1 190,2 4 0,4 3-173,1-4 0,-1 4-57,1 2 0,0-7-117,5-3 1,7-4-177,2 0 1,-1-6-417,2 1 401,-1-7 0,5 2-418,1-10 411,-1-3 1,0-11-96,0 0 0,0-6-109,1 1 1,-3-1 57,-2 1 1,-2-1 101,-4 6 1,-2 0-95,3 5 318,-4-1 216,-1 1-76,0 6-253,-6 8 0,4 10 1041,-2 9-618,2 3 1,2 6 384,0 1-454,0-7 1,0 3-34,0-6 1,0 5-42,0-5 1,5-5-252,0-5-458,6-5 1,-8 0-373,6-8 506,-6-4 173,10-7 0,-11 0-282,2-4 517,-2 3 0,-2-11 0,0 10 0,0-7 0,-6 0 0,-2-4 0</inkml:trace>
  <inkml:trace contextRef="#ctx0" brushRef="#br0">3086 10591 8135,'0'-14'-1904,"0"6"2064,6 2 1,2 7 800,6 4 1,2 3-249,3 6-533,3 7 0,6-5-133,1 3 15,-1-4 1,2 0-165,3-1 0,-2 0-469,2 0 1,-5 0 214,-4 1 0,-4-7-456,-5-4 812,-1 4 0,0-6 0,0 4 0</inkml:trace>
  <inkml:trace contextRef="#ctx0" brushRef="#br0">3370 10577 8062,'-2'-13'350,"-2"4"-117,2 3-44,-4 6 1,6 1 113,0 4-71,-6 9-55,-2 8 0,-7 11 73,1 1 0,-6 5-95,-4-1 1,-4 9-152,-6 5 0,3 12-305,-7 7 1,19-33-1,0 1 1,-2 4-1,-1-1 1</inkml:trace>
  <inkml:trace contextRef="#ctx0" brushRef="#br1">8687 7876 8293,'-6'-8'148,"5"2"584,-6 6-29,7 0-556,7 12 1,-6 4-21,4 13 0,-2 1-166,2 3 1,-4-3-29,4 3 0,3-5 84,1-4 1,-1-3-765,2-7 1,-5-6 379,4-4 0,-1-5-843,1-9 1210,-2 1 0,-7-24 0,0 3 0</inkml:trace>
  <inkml:trace contextRef="#ctx0" brushRef="#br1">8716 7819 8253,'0'-14'0,"0"0"79,0-1 1,6 7 172,4 4 0,2-3 156,3 3 0,5-6-231,4 5 0,9-6-226,5 2 0,-3-4-513,-2-1 1,-3 5 331,-2-1 0,-6 2-261,-3-1 0,-8 2 491,-1 7 0,-7 7 0,3 1 0</inkml:trace>
  <inkml:trace contextRef="#ctx0" brushRef="#br1">8858 7833 8218,'-22'7'1139,"1"-6"-183,14 5-645,7-6 1,7 0-88,8 0 0,-1 2 0,0 3 0,0-2 210,1 6-232,-1-5-16,0 8 1,0-9-47,0 7 1,-4-5 127,-1 4 0,1-4-148,4 4 1,-4-6 89,-1 2 0,0 1 49,6-1-135,-1 0 1,0 0-12,0-1 1,1 3 12,-1-2 1,0 2-39,0 8 0,0-1-178,1 0 0,0 0 75,4 0 1,-3 5-105,3 0 1,-3 0 35,-2-4 1,5-1 208,0 0-105,6 0 1,-4-4 81,3-1-96,2-6 1,-5 4 14,3-7 177,3 0-181,-12 6-7,12-4 1,-9 5 25,5-2 0,-5-2-48,1 7 1,1-5 0,-1 4 1,0 1 29,-5 4-123,1 0 0,-1 0-108,0 0 208,0 1 0,0-6-16,1 1 1,-6-6-17,1 6 145,-1-7 68,5 10 1,0-7-126,1 3 1,-1 2 19,0-6 0,0 6-43,1-1 0,-1-2 14,0 1 1,5-4-126,0 4 39,0 1 0,0-1-17,0 1 1,1-6 68,-1 6 0,-1-5 67,5 4 0,-1-4-83,2 4 1,3-5 117,-3 0-108,3-2 0,1-1 10,0 4 1,7-3 10,3 2 0,3-2 48,2-2-46,12 0 0,-7 0-21,8 0 13,-2 0 1,-2 0 6,0 0 0,-7 2-4,-3 2 1,-1 3 34,-8 2 0,7 7 9,-2-7 0,5 7-40,4-6 0,-1 2-1,6 3 0,-5-1 2,5 0-3,-6-6 1,3 3 12,-6-6-174,-7-1-225,5 3 322,-4-6 1,7 6-5,3-7 1,2 4 37,3 1 1,4 0-17,-4-5 0,1 5-9,0-1 1,-6 6 0,-9-5 1,1 1 1,-5-1 18,5-4 4,-9 12 0,11-10-117,-3 6 113,3-5 13,2 2 0,1-1-4,3-1 0,-7 3 210,3-3 0,-9-2-211,4 3 1,-6-2 37,1 2 1,-3-4 23,-2 4 0,1 1-47,-1-1 16,7 0-11,-5 1 0,11-4-199,-3 2-24,-3 4 149,6-6 1,-5 9-12,7-6 1,-5 4 46,0-4 0,-5 1-15,5-1 0,-7-2 5,3 7 1,-4-6 26,-2 6 0,0-7 88,1 2 1,1 1-46,3-1 1,3 1 71,7-1-115,0-4 17,-1 6 1,6-7 3,-1 0 1,5-2-22,-4-3 0,-2 2-7,-9-6 1,4 4-47,-3-4 0,3 5-15,2 0 0,5-3 48,-1 3 14,7-1-7,-10 5 0,5 0 119,-7 0 0,0 0-99,-5 0 0,3 5 19,-7-1 0,7 1-11,-2-5 0,-1 0 9,6 0 0,3-6-45,11-4 0,0 2-144,0-1 0,-2-1 83,-3-4 0,0 2 47,-9 2 1,1-1 8,-11 6 1,5-4 50,-5 4 1,5 0 15,-5 5 0,7 0-32,-2 0 1,3 0 14,1 0 1,-4 0-50,0 0 0,0-1-23,5-4 1,-2 2-68,-3-7 0,1 1 98,-5-5 1,5 0-17,-1-1 1,3-4 12,2 0 1,-1 0 0,1 5 1,4-5 31,1 0 1,-6 0 10,-4 5 1,-6 0 1,1 0 0,-3 4 11,-1 1 1,-1-1-12,0-4 0,-1 0-16,-3 0 0,4-1-37,1 1 1,1-5-35,8 0 1,0-1-12,4 1 1,1 1 72,0-5 0,-5 5-15,-1-1 1,-5 4 54,1 0 1,-3 1-62,-1 0 1,-6 0-20,1 0 1,-5-1 28,5 1 0,-2-2 13,2-3 1,2 2-2,-2-7 0,5 5-12,4-4 1,-2-1 41,7-5 1,-6 3-2,1 2 1,-3-1 9,-2 6 0,1-5 98,-1 5 0,1 0-95,-1 5 0,-4 0-1,0-1-90,-7 1 75,10-6 6,-11 4 0,9-5-129,-6 7 124,6-6-7,-3 4 1,7-13-114,-1 1 102,7 0 0,1-9 43,7 4 1,-1 1 236,1-5-984,-7 5 875,-1-3 9,-6 7-306,-1 6 167,-6 1 1,-1 7 14,-7 0 1,-5 4-973,1 1 442,-7 6 226,3-4 695,-6 7-1858,0 0 0,-4 2 336,-1 3 336,0-4 0,5 4-587,0-10 686,0-3 301,0-6 0,5-7 331,0-2 0,4 1 0,-4-2 0,0 7 0,-5-2 0,0 3 0,-7 3 0,-2 4 0,-4 4 0,-1 10 0,-7 3 0,-2 6 0,1 0 298,-2 0 132,7 1-112,-4-1 1,7-5 219,0 1 0,4-7-112,1 2 1,5-2 483,0 1-635,2-2 0,4 4-31,2-6 0,4 0-62,7 0 1,4 0-97,-1 0 0,3 0-33,-2 0-37,-3 0-82,4 0 1,-10 2-75,-1 3 1,-1-2 112,2 6 1,-4-4-254,-6 5 314,6-7 4,-4 9 1,3-5 49,-10 2 0,2 4 164,-7-4 1,1 10 57,-5 5 2,-7 9-379,-1 3 1,-8 13-157,-3 3 0,-4 4-448,-5 1 1,-1 0-258,0-1 1,7 0 927,3-4 0,3 3 0,5-6 0,6-3 0,6-5 0</inkml:trace>
  <inkml:trace contextRef="#ctx0" brushRef="#br1">8759 7748 8128,'-15'-14'-418,"7"0"-50,4-1 1,-3 6 487,3-1 905,-1 1-625,5 1 0,1 2-57,4 6 1,3 8 196,6 6-84,1 13-192,5 15 1,-9 12-77,3 12-1543,-9 13 1425,2-38 1,-1-1-1,-5 37-201,4-15 1,3-12-10,1-7 1,-1-10-743,2-14 683,-7 0 0,8-25-9,-6-4 1,0-9 41,-5-9 0,0-12 20,0-2 0,-5-4 70,0 3 176,-6-6 824,9 5 0,-5-5-824,2 7 0,3 10 50,-3 4 1,4 9 197,1 0-112,0 9 164,0 4 1,1 6-142,4 0 0,3 0 105,6 0 0,2 0 321,3 0-350,-3 0 0,11-2 147,-4-3-258,4-2 0,2-8-186,-1 1 0,1 0-320,-1 0 1,-4 1 381,-1 4 0,-5-4 0,2 5 0</inkml:trace>
  <inkml:trace contextRef="#ctx0" brushRef="#br1">20275 6938 8036,'-10'0'320,"1"0"0,-2 6 264,-8 3 0,-3 6-379,-7 4 0,-5 4-304,-4 10 1,-3 4-608,-2 5 274,0 7 0,1-4 103,-1 2 0,2-6 144,3-8 0,10 0 105,9-9 0,4-8-187,6-2 213,3-9 1,14 1-30,6-6 1,13-11 496,11-3 0,3-8-168,1 3 0,7-8 14,3-1 0,10-1-498,4-4 1,-2-2 203,-3 2 0,-10 5-903,-9 4 937,-12 7 0,-1-2 0,-10 6 0,-8-1 0,-6-4 0</inkml:trace>
  <inkml:trace contextRef="#ctx0" brushRef="#br1">19962 6923 7937,'0'-14'-36,"6"6"0,1 8 3,2 10 0,2 10 359,-6 9 1,5 12-76,-6 11 1,-1 10-285,-7 4 0,-4 3-129,-6 2 0,1 4 83,3-4 0,-2 1 97,2-10 0,4-8-190,1-12 1,4-7-24,1-11-175,0-4-68,0-12 1,0-5 138,0-12 0,0-8-196,0-17 495,0-2 0,6-7 0,2 1 0</inkml:trace>
  <inkml:trace contextRef="#ctx0" brushRef="#br1">19991 7350 7937,'6'-8'0,"2"5"163,6 12 0,-4 1 71,-1 9 0,5 3-12,5 2 1,6-4 107,-1-1-356,9-3 0,-1-8-291,6-4 0,-5 0 113,5 0 1,-8-2 203,-2 3 0,1-10 0,-7-3 0</inkml:trace>
  <inkml:trace contextRef="#ctx0" brushRef="#br1">20630 6867 8095,'-1'9'-76,"-4"0"1,3 1 120,-2 4-40,2 0 0,1 1 92,-4-1 1,3 0 470,-2 0-497,2 0 0,2 1 88,0-1-364,0-6-694,0 4 310,0-10 432,0 4 1,0-12-21,0-3 1,6-4 21,4-1 0,-2-5-92,1 0 1,1-6 246,4 1 0,0 3-1,0 2 0,0 4 70,1 0 0,-3 1 189,-2 0 1,2 6 408,-2 3-210,-4 4-320,7 1 1,-12 6-11,4 3 0,-5 6-211,-5 4 1,1 7 110,-10 8 1,2 5-499,-7-1 0,-1 2 471,1-3 0,-6 11 0,3-4 0</inkml:trace>
  <inkml:trace contextRef="#ctx0" brushRef="#br1">20701 7165 8095,'15'-14'-225,"-1"0"-51,0-1 0,2 6 294,3-1 1,-3 1 78,3-5 1,-8 4 83,-2 1 1,-4 6 60,4-2-563,-5-3 0,0 6 321,-8-2 0,-4 2 0,-7 2 0</inkml:trace>
  <inkml:trace contextRef="#ctx0" brushRef="#br1">20716 7066 8095,'8'14'144,"-4"0"0,-2 0 66,-2 0 0,0 7-96,0 3 1,-6 3 14,-4 1 1,-3 0 80,-1 1 0,0 4-432,0 0 1,0 2 206,-1-2 0,1-8-1060,0 4 618,6-10-43,-5 1 1,12-18 158,-4-7 1,4-12 340,1-7 0,0-3 0,0-1 0,0 6 0,0 3 0,0 3-82,0 2 11,0 6 0,0 5 527,0 12 0,0 7-160,0 12 0,-2 7 304,-3 3 0,4 3-181,-4 2 0,2-7-109,-2-3 0,3-3-419,-2-1 1,4-7 149,4-3-364,4-10 1,7-4 187,-1-10 0,2-4-453,2-10 1,-2-5 271,3-9 0,2-3 316,-2-7 0,0-6 0,-5-2 0</inkml:trace>
  <inkml:trace contextRef="#ctx0" brushRef="#br1">20815 7051 8061,'7'-8'-87,"0"1"87,8 2 0,-6 3 104,1-3 0,1 5 112,8 5 0,-4-3 650,4 3-607,-3-4 1,3-1-428,0 0 46,0 0-42,-5 0 1,-4 0-302,-1 0 219,1 0-297,-2 0 454,-2 6 1,-14 7-21,-6 6 1,-8 6-39,-11-1 1,-4 4 12,-5 6 0,0-4 250,5 3-202,-5-3 91,19-2 0,-3-6 252,17-3-257,-4-3 0,13-8 17,0-3 1,13-4-147,11-1 115,3-6 1,1 3-34,0-7 0,6 1-21,-1-5 1,0-1-8,-5 1 1,-1 0-12,-3 0 0,-4 0-168,-5-1 1,-3 1-128,-2 0 381,-4 0 0,-6 0 0,0-1 0</inkml:trace>
  <inkml:trace contextRef="#ctx0" brushRef="#br1">20886 7108 8061,'-4'14'-402,"-1"1"0,-5 4 561,6 0 1,-7 7-56,1 3 0,2 4 350,-1 5 1,-1 8-173,-4-4 1,1 3-185,4-7 0,-2 3 19,6-4 0,-4-2-20,4-2 1,0-7-83,5-3 1,2-5 82,2 1 1,4-10-358,7-4 1,5-3 127,4-2 1,7-13-389,3-6 1,3-8 50,-3-6 0,4-3-150,-5-7 0,0-1 618,-5-4 0,-6-2 0,-1-7 0</inkml:trace>
  <inkml:trace contextRef="#ctx0" brushRef="#br1">21256 6753 8055,'13'-14'-396,"-4"-1"1,-1 6 395,-3-1 0,-4 7-21,6-3 0,-7 12 23,0 4 0,-7 4-109,-2 5 0,-4 1 135,-1 4 1,1 3 102,4-3 0,-2 3-42,6 1 0,-4-1-83,4-3 113,0-4 40,5-6-134,0 0 1,6-7 17,4-7 0,4-7-72,5-7 1,-2-5-172,7 0 1,-5-4-58,5 4 76,-1 0 197,0 5 0,2-1-10,-6 1 1,0 6 61,-5 3 1,-1 7 238,-4 8 0,-4 5-54,-10 14 0,-3-1 200,-6 1 1,-5 4-142,0 0 0,-1 0 67,1-4 0,3-3-294,-3-2 26,3 3 1,2-10-1213,0 7 753,-1-7 1,6 4-128,-1-7 1,1-6-1013,-5-3 1487,0-4 0,-1-1 0,1 0 0</inkml:trace>
  <inkml:trace contextRef="#ctx0" brushRef="#br1">21213 7151 8055,'15'-6'0,"-1"4"35,0-3 0,2-1 174,3 1 0,1-1-113,4 1 1,3 4-212,-3-4 0,-2 3 7,1 2 1,-10 0-718,1 0 477,-3 0 219,-3 0 1,-3 0-105,-10 0 0,-4 0 75,-10 0 1,-3 2 157,-7 3 0,1 2 0,-7 8 0,-1-1 0</inkml:trace>
  <inkml:trace contextRef="#ctx0" brushRef="#br1">21213 7179 8055,'-12'15'0,"2"-1"0,-1 0-172,6 0 195,1 0 0,4 1 151,0-1 319,0 0-188,0 0 0,6-4-529,3-1 140,4 1 0,1-2-24,1-4 0,3-4-213,1-4 0,7-4 176,-3-7 1,6-5-15,4-4 0,-3 2-341,3-2 269,-3 1 1,-1-6 95,-1 1 1,-1 4-16,-3 0 1,-4 7 1174,-6-2-536,-6 3 336,-1 8-555,-7 8 1,-13 15 32,-6 8 0,-8 11-73,-6 3 1,1 0-942,-6 1 500,13 0 0,-11 3 211,12-3 0,-6-4 0,8-5 0</inkml:trace>
  <inkml:trace contextRef="#ctx0" brushRef="#br1">21185 7464 8047,'-6'20'258,"-4"4"1,4 1-118,1-1 0,3 3-110,2-4 0,0-1-28,0 2 0,0-6-209,0 1 1,7-5-458,2-5 472,-2 4 0,5-12-15,-2 4 16,2-3 0,3-9 136,-8 0 1,6-9-121,-3-3 1,2-2 45,2-2 0,5-4 66,0 3 0,7 0 52,-3-4 1,4 3 132,2-9 1,1 4 378,3 2-325,-3 6 0,9-3 258,-6 6 0,1 0 65,-6 4-346,0 8 1,-4-5 149,0 8 0,-7 1-135,2 7 0,-5 4-94,-4 6 0,-2 1 22,-3-1 0,-4 6-221,4 4 1,-5 3-127,-5 1 181,-3 1-95,-6-1 1,0 1-66,0-1 0,-5-4 84,0 0 0,-5-9-55,5 0 0,-5-3-66,5-7 0,-1 0-158,1-5 1,3-8-58,-3-6 481,3-7 0,2-14 0,0-1 0</inkml:trace>
  <inkml:trace contextRef="#ctx0" brushRef="#br1">21498 7350 7981,'0'20'119,"0"4"0,-11 9 164,-4 5 1,-8 3-45,-1 2 0,2-7 17,-2-3 1,8 1-372,2-6 71,0 4 5,12-17 0,-9 1 23,7-6-144,-1-7-243,5 3 1,1-9-6,4-6 0,3-1 408,6-9 0,0-3 0,1 0 0</inkml:trace>
  <inkml:trace contextRef="#ctx0" brushRef="#br1">21540 7577 7981,'10'-4'60,"-1"-1"1,-4 0 122,4 5 1,-4 0 335,5 0-79,-1 0 0,4 2-277,-4 2-140,-2 4 0,-3 11-23,1 0 0,0 7 0,-5-4 0</inkml:trace>
  <inkml:trace contextRef="#ctx0" brushRef="#br1">21341 7663 7950,'-14'0'-909,"6"0"1366,2 0 1,18-2-323,7-3-136,7-3 1,15-12-168,6-4 1,13-4 167,7-5 0,-33 12 0,1-1 0,1-3 0,-1-1 0</inkml:trace>
  <inkml:trace contextRef="#ctx0" brushRef="#br1">21953 7094 7968,'0'-14'-38,"0"0"128,0-1-8,0 1 0,6 1 131,3 4 0,10-2-100,5 6 0,5-6-203,4 2 0,3-4-21,7-1 0,-1 0-264,1-1 1,-7 1 374,-3 0 0,-2-7 0,-3-1 0</inkml:trace>
  <inkml:trace contextRef="#ctx0" brushRef="#br1">22123 7094 7968,'-12'6'80,"2"4"44,4 2 0,6-1-88,0 4 19,0-4 1,0 9 46,0-5 1,0 3-120,0 1 0,0 5-33,0-5 1,0 5-511,0-5-163,0 0 382,0-5 93,0-6 248,0-2 0,0-6 0,0 0 0</inkml:trace>
  <inkml:trace contextRef="#ctx0" brushRef="#br1">22280 6923 7968,'12'7'0,"-2"2"0,-4 16-65,-6 9 1,0 2-90,0 7 1,0 1 209,0 8 1,-6 5 193,-4 0 1,-2 0-319,-3 4 30,8-9 0,-5 0 120,8-9-197,-7 3 62,9-16 0,-6 3-144,3-9 1,-1-4 64,-3-5 1,-4-8-124,4-2 1,-4-5 45,-1-5 1,-1-9-124,1-9 332,0-4 0,5-10 0,-1-5 0,1-7 0,1-8 0,1 5 0,7 0 0,0 12 0,7-1 145,2 13 0,-1 5 163,2 5-203,-1 8 1,5-1 213,0 6 1,-6 2-75,-3 8 1,1 3-57,-1 6 1,0 0-101,-5 0 87,-6 1-65,-2-1 1,-7 5-169,1 0 26,0 6 0,-5-3-121,0 7 1,-5-1 130,5 0 1,1-4 119,3 0 1,3-7-75,2 2 0,2-5-160,4-4 1,4-4 50,0-6-157,6 0-19,8-13 258,13-9 1,-2-16-775,13-9 337,-6 3 112,9-11 0,-5-2 0,7-8 0</inkml:trace>
  <inkml:trace contextRef="#ctx0" brushRef="#br1">22450 6795 7968,'0'15'-132,"0"5"0,0 1 548,0 2 0,0 3-254,0-7 1,0 4-164,0-4 0,2-4 6,3-6 1,-2-4-213,6 4 1,-4-7-470,4-2 485,1 0 0,4-18-47,0 4-291,1-3 306,-1 3 0,-2 4 32,-2 1 85,3 5 116,-12-2 1,5 8 10,-6 2 1,-1 6-37,-4 9 1,-8-3 180,-5 3 1,-3 1 436,2-1-290,3 6-138,-4-9 0,2 5 221,4-7-98,-3 0-282,15-6 38,-4-2 0,7-6 3,4 0 0,5-4-19,9-1 1,0-5-32,9 6 1,-3-7-152,8 1 1,-1 4-83,1 1 109,-3-3 13,-1 7 1,-9-6-111,-6 7 31,1 0 136,-7 0 17,-2 0 0,-19 7 19,-6 2 0,-8 4 1,-6 1 0,2 5 8,-7 0 1,6 5 104,-1-5 1,3 6 190,1-1-139,1-4-52,6 7 1,6-11 109,7 3-8,5-10-202,-2 4 0,8-12 5,2 4 1,6-3 15,9-2 0,5-8-110,9-6 1,-2-2-35,7-8 0,-5 2-252,5-2 0,-6 2-415,1 3 400,-3 3 112,-8-4 275,-7 12 0,-3-5 0,-4 5 0</inkml:trace>
  <inkml:trace contextRef="#ctx0" brushRef="#br1">22664 7151 7968,'-23'6'-290,"3"2"-37,6 6 1,-1 1 1176,1-1-277,6 0-247,-4 0 1,9 0 185,-7 1-289,7-1-88,-10 0 0,10 2 84,-6 3 0,4-3-157,-5 3 0,1 1-219,-5-1 1,-1 6-85,1-1 1,3-3-375,-3-3 1,5-2-571,-6-2 626,1 1 106,12-7 453,-10 4 0,4-10 0,-6 4 0</inkml:trace>
  <inkml:trace contextRef="#ctx0" brushRef="#br1">22507 7478 7968,'21'-8'-31,"2"3"254,4 4-28,2 7 1,-1-3-85,1 7-112,-1-7 75,-6 9 0,0-8-81,-3 5 1,-8-6-147,3 2 0,-3-4-378,4-1 1,-6-6 530,1-3 0,-1-10 0,5-3 0</inkml:trace>
  <inkml:trace contextRef="#ctx0" brushRef="#br1">22791 6938 7968,'15'-8'0,"-1"-3"551,0 6-261,7-6 1,-4 5-94,7-4-112,-1-3 0,1 6 2,0-8 0,-15 9-145</inkml:trace>
  <inkml:trace contextRef="#ctx0" brushRef="#br1">22976 6913 8274,'-9'10'-3,"-15"19"-9,-6-1 81,6 1 1,9-1 151,0 1 0,11-7-77,-1-3-91,3-4 1,10-7-138,6-3 20,1-3 106,12-9 1,-5-1-272,6-6 99,-14 7 79</inkml:trace>
  <inkml:trace contextRef="#ctx0" brushRef="#br1">22976 7128 8686,'-1'1'5,"-32"22"24,3 4-26,-5 2 0,8-7 12,3-3 0,5-8-99,10-2-95,2-6 1,7 2 123,0-10 0,8-2-141,7-8 1,0-4-49,9 0-27,-7 1 265,10 3 0,-11 1 141,3 0-241,3 6 109,-6-5 1,-10 13 41</inkml:trace>
  <inkml:trace contextRef="#ctx0" brushRef="#br1">22976 7690 9863,'-19'9'20,"0"-4"0,-1-4-9,1-1 1,2-1-120,-7-4 1,8-8 135,2-6-9,6-6 2,8 3 1,1-6 280,4-1-15,3 1-302,13 6 1,1-5 14,6 3 0,7 4-16,1 2 0</inkml:trace>
  <inkml:trace contextRef="#ctx0" brushRef="#br0">4180 9824 7930,'0'9'228,"0"1"0,7-6 330,2 6-314,4-7 1,3 3-35,3-6 0,0 0-19,9 0 0,-1-1-238,11-4 0,-5 2-306,5-7 0,-8 2-56,-23 6 307</inkml:trace>
  <inkml:trace contextRef="#ctx0" brushRef="#br0">4180 10193 7930,'-6'14'421,"5"-6"1,-6 0-275,7-3 0,7-3-115,2 2 0,5-2 740,5-2 0,10-6-309,9-4 0,4 2-523,6-1 1,1-1-467,-6-2 91</inkml:trace>
  <inkml:trace contextRef="#ctx0" brushRef="#br0">25009 2246 7882,'-6'-14'-173,"-2"5"-42,-6-1 0,-3 5 765,2-4-170,-2 6-149,9-4 1,-11 7 16,0 0-73,0 7-75,5 1 1,0 7-90,0 4 1,-1-1 155,1 5 0,5 3 16,-1 7 1,1-2 23,-5 7 1,-1 2 6,1 7 0,1 4-41,4 6-894,-4-1 720,12-5 1,-6-7-99,7-6 1,0-13 55,0-1 1,7-8-186,2-7 0,9-2 105,1-7 1,4-13-94,-4-6 0,5-9 40,-5-10 0,5-5-157,-5-9 1,4-3-797,-4 3 888,6-4 78,-9 6 0,3 1 14,-9 6 1,2 7 825,-2 3-504,-4 3-25,0 8 119,-6 7 1,0 22-23,0 12 1,0 6 143,0 3 1,0 5 30,0 1-164,0 5 151,0-9 1,0 10-571,0-7 193,7 0-230,1-5 0,6-1-373,0-3 1,5-5 155,0-10 0,2-2 417,-2-7 0,-4-7 0,6-1 0</inkml:trace>
  <inkml:trace contextRef="#ctx0" brushRef="#br0">25422 1578 7871,'0'-8'0,"-7"2"-158,-2 6 0,-10 3-325,-5 6 1,-4 7 1224,-5 13-240,3 5-302,-11-4 0,4 10 21,-5-7 0,10 0-135,4-4 1,9-2 3,0-4 0,9 3 73,5-8-80,4 1 0,7-4-16,4-1 1,9-6 1,4-3 1,3 1-311,-3-1 117,10-1-120,-9-4 1,11 0-181,-7 0 0,-4-4 27,0-1 1,-7-5-567,2 6 963,-9-7 0,2-4 0,-4-7 0</inkml:trace>
  <inkml:trace contextRef="#ctx0" brushRef="#br0">25308 1805 7906,'14'-4'88,"0"-1"0,2 0 231,3 5 1,-1-4-355,5-1 76,-5-6 1,9 8 220,-4-7-1027,4 1 430,2 1 245,-7 1 0,-2 7-481,-6 0 571,-6 0 0,-1-6 0,-7-2 0</inkml:trace>
  <inkml:trace contextRef="#ctx0" brushRef="#br0">25464 1606 7906,'-6'15'27,"5"0"95,-4 4 0,-3 4-60,-2 5-108,4 0 131,0 1 0,1-1-128,0 1 204,1-7-234,4 5 0,1-12-237,4 4 1,-2-9 192,7-5 117,-1-4 0,5-1 0,0 0 0</inkml:trace>
  <inkml:trace contextRef="#ctx0" brushRef="#br0">25578 1564 7906,'14'0'0,"5"6"18,0 4 0,7-4 147,-11 7 0,6-6 80,-7 8 1,5-1-139,0 0 0,-5 0-212,-4 1 319,-7-1-137,3 0 0,-6 0 1,0 0 1,-8-4-108,-6-1 0,-6 1-126,-9 4 65,1 0-139,-7 7 0,6-5-193,1 3 1,1 1 421,8-1 0,-6 0 0,3-5 0</inkml:trace>
  <inkml:trace contextRef="#ctx0" brushRef="#br0">25621 2118 7969,'14'0'760,"0"0"0,7-4-559,2-1 1,0 0-183,0 5 1,-4 0-156,5 0 0,-5 0-439,5 0 1,-12 0 352,2 0 1,-9 6-348,0 4 569,-3 2 0,-9 3 0,-1-1 0</inkml:trace>
  <inkml:trace contextRef="#ctx0" brushRef="#br0">25564 2303 7969,'-8'0'915,"2"0"-488,6 0 1,6 0-175,4 0 1,8 0-159,6 0 1,5 0-178,4 0 0,-2 0 76,7 0 1,-5 0-407,5 0 412,-6 0 0,3 6 0,-7 2 0</inkml:trace>
  <inkml:trace contextRef="#ctx0" brushRef="#br0">26602 1976 7936,'0'-14'-49,"0"0"1,0-1 2,0 1 1,0 0 355,0 0 0,-6 0-90,-4-1 1,-3 3-157,-1 2 0,-6-1 119,-4 6 1,-3 1-128,-1 4 1,-1 6 82,1 3 0,-1 6-85,1 4 1,6-4 52,3 4 0,5 2-125,4-2 1,4 0-158,6-5 126,0 0 0,1-1-31,4-4 1,8-4-44,6-10 0,6-2-122,-1-8 1,4 1 10,5 0 1,-7 0-159,2-1 1,-4 3 138,-1 2 0,-2-1 73,-7 7 1,-4 0 204,-1 9 1,-6 9-109,2 10 1,-3 9 188,-2 5 0,-2 9 153,-3 6 1,-3 8 172,-6 6 0,0 0-203,0 0 1,0-6 44,-1-8 0,1 0-95,0-5 1,3-7 94,-3-8 1,3-5-39,-8-4 1,3-5 105,2-10 0,-5-2-108,0-7 0,-7-2-61,3-3 1,1-2-159,-2-8 1,5-4 7,-5 0 0,8-4-119,2 4 1,2-10 34,7 6 1,0-7-177,5 6 0,6 2-53,4-2 1,10 7 50,9-2 0,6-2-343,7 2 1,10-6 12,1 1 0,3 2-1649,-8-1 2218,6-1 0,-7 0 0,0 0 0,-9-1 0,-6-2 0</inkml:trace>
  <inkml:trace contextRef="#ctx0" brushRef="#br0">26971 1791 8030,'-14'0'0,"0"5"-305,0 0 1,0 6 121,-1-2 1,1 4 747,0 1 1,0 7-138,0 2 0,-1 11-190,1 3 0,0 11-21,0 4 0,6 3 29,3 2 0,3-5-126,2 0 0,4-6 73,5 2 1,4-6 144,15-4-520,4-3 1,17-13 0,1-1 0</inkml:trace>
  <inkml:trace contextRef="#ctx0" brushRef="#br0">27199 1948 7904,'0'-15'-281,"0"6"-267,0-1 574,0 7 433,0-3-242,0 6 915,0 0-910,6 0 1,-4-2 215,3-2-269,3 2-208,-7-11 0,7 12 267,-3-4-226,-4-3-89,6 7 0,-7-4 39,0 10 1,-2-2-236,-3 6 109,4-6 127,-6 10 0,6-11 6,-4 2 4,4-2 25,-6-2 6,7 0 0,0-2 74,0-2 1,2 2-69,3-3 191,-4 4-146,5 1 17,-6 0 60,0 0-93,0-7-5,0 6-7,0-5 1,0 4-4,0-3 3,0 4-50,0-6-21,0 7 4,0 0 38,0 7 9,0-6 0,0 6 15,0-7 212,0 0-341,0 6-28,0-5-83,0 6-248,0-7 476,0 0 0,7-7 0,1 0 0</inkml:trace>
  <inkml:trace contextRef="#ctx0" brushRef="#br0">27199 1919 7934,'0'-14'-193,"0"0"-220,0 0 610,0 6 454,0 1-478,0 7-101,0 0 0,0 8 128,0 6 0,0 4-69,0 10 0,0-1 175,0 11 1,0 0-123,0 5 1,0-2-152,0-3 1,0 1 73,0-6 0,0 0-79,0-4 1,0-5-4,0-1 1,0-5-187,0 1 0,0-8-287,0-2 99,0-6 61,0 4 141,0-7 1,0-2-60,0-3 0,6-9 102,4-10 0,2-4-125,3-5 0,0-10 12,4-9 1,-1-5-215,5-5 0,-4 9 154,5-4 0,-7 14 277,2 1 0,-3 15-16,-2 3 139,-6 7 0,-1 10 127,-7 7 0,0 11-94,0 8 1,-7 13 59,-2 1 0,-2 11 120,1 4 1,-1 5 148,7 0 0,-6 0-181,5-1 1,1-4-98,4-10 1,0-4-303,0-5 1,1-12 47,4-2 1,3-11 32,6 1 1,0-7 79,0-7 0,5-2-13,0-13 0,5-6-98,-5-8 1,5-3 23,-5-1 0,1-3-134,-1-2 0,-8 1 69,3-6 1,-4 8-343,-1 1 1,2 7 156,-6 7 1,0 2 32,-5 4 0,0 7-300,0 7 302,-6 5 0,4 4-109,-3 10 345,-3 2 0,1 9 0,-8 1 0</inkml:trace>
  <inkml:trace contextRef="#ctx0" brushRef="#br0">27796 2246 7867,'-14'0'-77,"0"-6"1,-1 4-95,1-2 1,0 4 411,0 4 1,-5 4-74,0 6 1,-5 7 75,5 3 0,0-2-76,5 1 0,0 0 4,0 0 1,6 3-107,3-8 0,3-3-129,2-6 1,2-6 32,3 2 0,4-3-204,10-2 0,-1-7 25,5-2 1,-1-10 147,2-5 0,1-1-266,-6 1 0,5-3 82,-5 4 0,-2 1-239,-7-2 251,2 7 305,-10-4-24,4 13 0,-7 8 227,-4 10 1,2 9-16,-7 4 0,2 4-64,-1 1 1,-2-4 9,6 0 1,0-5-293,5 5 0,2-7-323,3 2 1,3-10 408,6-4 0,6-3 0,3-2 0</inkml:trace>
  <inkml:trace contextRef="#ctx0" brushRef="#br0">27995 2232 7867,'0'-14'-375,"0"6"1,-6 2 612,-4 6 1,-2 6 18,-2 3 1,-1 10 64,1 5 1,0 3-107,0 1 0,4-4 2,1 0 0,6-5-106,-2 4 0,3-10-57,2 1-307,7-3 0,0-3 170,8-3 0,4-10-207,0-4 0,1-9 13,-1-1 1,2-6-120,2 1 0,-2 4 104,-7 1 1,-1-2-28,-4 2 1,2 5 189,-6 5 0,-2 6 128,-8-2 0,2 10 135,-6 4 1,-2 10-120,-8 5 1,8 2 160,-4 3 1,11-5-178,-1-1 0,-3 1 0,0 4 0</inkml:trace>
  <inkml:trace contextRef="#ctx0" brushRef="#br0">28393 1791 7880,'-22'0'10,"3"0"1,-1 0 174,1 0 0,0 0 84,5 0 1,-2 8 69,-3 6 1,1 7-11,-5 7 0,5 2-67,-1 4 0,4 0-235,0 4 1,3 2 138,2-7 0,4 0-329,6-5 1,1-5 70,4-4 0,5-8-108,9-2 0,1-7 1,4-2 0,4-8-235,1-11 0,-1-3-179,5-7 0,-3 1 203,-1-1 1,-7 1 38,-3 0 0,-3-1 371,-2 1 0,-6 6 0,-3 3 0,-4 8 0,-1 1 0,0 7 0,-5 3 85,1 9 0,-7 12 184,1 7 0,-3 7 471,-1 8 1,5-1-287,-1 1 0,7 3-166,-2-4 1,4 3-16,1-12 0,6-2-299,4-7 1,2-3-188,2-7 0,1-6-255,-1-3 1,5-4 205,0-1 262,6-12 0,-9-4 0,4-13 0</inkml:trace>
  <inkml:trace contextRef="#ctx0" brushRef="#br0">28706 1564 7451,'-9'0'751,"-1"0"1,5 0-436,-4 0 1,-1 6-211,-4 4 0,-5-2-89,0 1 1,-4 0 90,4 6 0,-5 0-56,5 4 1,0-1 56,5 5 1,1-4-160,4 5 1,-2-6 82,6 0 0,2 1-97,7-4 1,4 2-9,7-8 0,0-1-92,4 2 0,3-7-289,7 2 1,-1-4 203,1-1 1,4-4-192,0-1 0,-1-6 440,-9 1 0,-2-2 0,-7-3 0</inkml:trace>
  <inkml:trace contextRef="#ctx0" brushRef="#br0">28621 1734 7905,'6'-9'-267,"4"-1"1,9 6 387,4-6 0,-1 5 337,2-4 0,0 6-277,4-2 1,1-1-208,-1 1 0,0 0-269,1 5 1,-7-4 39,-3-1-1091,-3 0 1346,-8 5 0,-2-6 0,-6-2 0</inkml:trace>
  <inkml:trace contextRef="#ctx0" brushRef="#br0">28848 1507 7905,'-9'16'-96,"-1"3"1,1-2-144,-5 7 1,-2-1 817,-3 6 0,3-1-130,-3 1 0,8-1-137,2 1 0,5-3-81,0-2 0,2 1-494,2-6-38,0 0 1,6-6-220,4-4 1,2-2 228,3-7 291,-1 0 0,0 0 0,0 0 0</inkml:trace>
  <inkml:trace contextRef="#ctx0" brushRef="#br0">28862 1763 7905,'15'0'-103,"-1"0"0,0 0 251,0 0 1,1-2-62,-1-2 1,2 2-395,3-3 0,-8 4-4,3 1 1,-3 0-161,3 0 471,-6 0 0,5-7 0,-5-1 0</inkml:trace>
  <inkml:trace contextRef="#ctx0" brushRef="#br0">29076 1578 7905,'0'14'-235,"0"0"1,0 5 335,0 0 0,-5 7 536,0-3 1,-4 3-476,4-3 1,-4 4-422,4-3 0,0-4-1085,5-1 1344,0-3 0,-6 5 0,-2 1 0</inkml:trace>
  <inkml:trace contextRef="#ctx0" brushRef="#br0">29147 1535 7905,'0'15'-135,"5"-6"-68,-1 1 1,6-1 425,-5 5 0,6 0 400,-2 1 1,4-1-475,1 0 1,0-4 31,0-1 1,1-1-80,-1 1 0,5 2 52,0-6-304,0 0 153,-5 1-150,-6-4 0,-5 9 24,-13-6 0,-7 6-133,-16-2 0,-3 4-225,-7 1 1,0 7 102,1 2 122,-14-2 0,4 6 1,-11-5-1</inkml:trace>
  <inkml:trace contextRef="#ctx0" brushRef="#br0">29175 2161 7977,'8'-6'-464,"5"4"324,-4-3 1,10 2 452,5-2-149,9 4 0,5-12-204,9 4 0,-2-4 94,2-1 1,0-4-199,-4 4 1,-3-3 107,-12 7 1,-6 2-311,-3-1 0,-3 6-234,-2-2 580,-6 4 0,-8-6 0,-8-1 0</inkml:trace>
  <inkml:trace contextRef="#ctx0" brushRef="#br0">29516 1848 7977,'8'0'0,"-1"2"-190,-7 2 0,0 12 119,0 13 1,-8 7 303,-6 11 1,-2 4-99,-8 6 1,5-2-54,-5-3 0,7 0-97,-2-9 1,5-4-144,4-10 0,4-7-723,6-3 662,0-10 1,6-4-344,4-10 562,9-2 0,-3-20 0,4-3 0</inkml:trace>
  <inkml:trace contextRef="#ctx0" brushRef="#br0">29730 1606 7902,'0'15'0,"0"0"-108,0 4 0,-2 5-108,-3 9 0,2 4 321,-6 5 0,4 1 207,-4 0 1,4-6-197,-5 1 0,7-1-25,-2 1 0,4 0-85,1-10 1,0 2 96,0-11 1,0 0-88,0-5-15,0-6-188,0-2 117,6-6 1,1-6-231,2-3 187,4-4 0,-5-1-172,6-1 0,-2-3 30,-2-1 0,2-7 41,-2 3 0,3 0 34,1 0 0,0-1 150,0-4 0,0 6-77,1 3 1,-6 3 218,1 2 0,-6 1 348,6 3-267,-7 4 0,5 8 122,-3 2 0,-4 6 18,4 9 0,-3 5-27,-2 9 1,0 3 109,0 7 1,0-2-79,0-3 0,0 1-136,0-6 0,0-1-129,0-8 1,6-4-188,3-6 1,4-6 122,1-3 0,0-10 48,1-4 1,0-15-77,4-4 1,-1-12 31,5-2 0,-4-6-325,5-4 1,-6-3 52,0 3 0,-2 3-61,-2 1 0,-1 4 59,-3 1 0,1 4-99,-7 6 0,1 1-52,-5 13 210,0 7 1,-6 5-129,-4 7 1,-2 11 329,-3 4 0,1 8 0,0-1 0</inkml:trace>
  <inkml:trace contextRef="#ctx0" brushRef="#br0">30284 2118 7902,'-9'0'0,"-1"0"0,-4 0-494,-5 0 1,-1 2 268,1 3 0,3 2 444,-3 8 1,3-1 72,2 0 0,0 0 12,-1 1 1,3-1-215,2 0 1,4-5 11,6 1 1,2-7-159,2 2 1,4-4 63,6-1 1,1-1 52,-1-4 1,0-3-175,0-6 1,5-2-107,0-3 1,5 3 45,-5-3 0,-5 5-41,-4 5 1,-6-2 53,6 6 111,-7 0 0,3 7 52,-6 3 1,0 4 137,0 10 0,-1-2 8,-4 7 0,3-7-99,-2 2 0,0-3-656,0-2 75,2-6 531,-4-1 0,6-7 0,0 0 0</inkml:trace>
  <inkml:trace contextRef="#ctx0" brushRef="#br0">30313 2104 7902,'9'2'-70,"1"2"0,-2 4-85,1 6 0,4 2 281,-4 3 1,8-3 267,2 3 1,7-5-587,-3-4 0,-2 2-81,-2-2-620,3 2 386,-6 3 96,-2-1 411,-8-6 0,-6 4 0,0-4 0</inkml:trace>
  <inkml:trace contextRef="#ctx0" brushRef="#br0">30526 2104 7902,'-5'10'-48,"0"-1"0,-10 0-88,0 6 0,-4 0-84,1 4 1,2-1-82,-3 5 301,-3 1 0,6-2 0,-5-1 0</inkml:trace>
  <inkml:trace contextRef="#ctx0" brushRef="#br0">30583 1706 7902,'6'-13'-94,"4"4"0,-1 3 224,5 6 1,-3 0 83,8 0 0,3 6-115,2 3 1,-2 9-12,2 1 0,-7 6 63,2-1 0,-3 7 7,-2 2 1,-1 2 31,-4-2 1,2-1-55,-6 6 0,5 0-165,-6 4 0,1-5-87,-5-4 1,5 0-219,0-5 1,-1 3 43,-4-13 0,0 1-166,0-4 1,0-6-175,0 1 284,-6-7 1,4-3 345,-2-10 0,-4-9 0,0-3 0</inkml:trace>
  <inkml:trace contextRef="#ctx0" brushRef="#br0">30896 1678 7902,'-7'14'-24,"-1"5"19,-6 0 0,-2 6 197,-3-1 1,2 2 3,-7 3 0,-1-1 31,-8 1-314,3-1 92,-5 1 0,7 1-158,-1 3 0,2-8 88,4 4 1,2-11-970,7 1 613,6-3 421,2-8 0,12-8 0,2-8 0</inkml:trace>
  <inkml:trace contextRef="#ctx0" brushRef="#br0">31066 1279 7902,'-1'15'-246,"-4"-1"0,0 0 552,-9 0 1,3 5-30,-8 0 0,3 7-299,2-3 0,4-1 13,1 2 0,1 0-87,-1 4 0,2-1 214,7-3 0,0 1-10,0-6 1,2 0 28,3-5 0,2-1-55,8-4 0,5 2-218,4-6 1,3 0 117,1-5 0,1 0-598,-1 0 1,4-2 185,-4-3 1,2-2 429,-11-8 0,0 1 0,-5 0 0</inkml:trace>
  <inkml:trace contextRef="#ctx0" brushRef="#br0">31052 1507 7907,'11'8'29,"3"-3"0,12-4 66,2-1 0,2-6-216,8-4 1,5-2-166,4-2 0,-4 4 168,-5 1 0,-7 1-68,2-2 1,-9-2-250,-5 2 435,-3 4 0,-2-7 0,0 5 0</inkml:trace>
  <inkml:trace contextRef="#ctx0" brushRef="#br0">31308 1365 7907,'8'1'-536,"-3"4"1,-4 5 708,-1 9 0,-1 1-9,-4 4 0,-2 3-218,-2-4 0,-2 3-26,6-3 0,0 3-138,5-7 1,2-1 217,3-3 0,3-1 0,6 0 0</inkml:trace>
  <inkml:trace contextRef="#ctx0" brushRef="#br0">31422 1308 7907,'0'14'0,"1"0"0,4 1 0,3-1-38,6 0 1,5-5 85,0 1 1,0-1 33,-5 6 0,0-3 42,1-2 1,-6 1-101,1-6 1,-7 6 91,1-2 1,-4-1-132,-4 1 1,-1 1-147,-9 4 0,1 0 68,-11 1 1,2-1-604,-1 0 696,2 0 0,7 0 0,0 1 0</inkml:trace>
  <inkml:trace contextRef="#ctx0" brushRef="#br0">31592 1862 8100,'0'8'-611,"7"-1"928,2-7 0,12 0-233,7 0 0,8-2-5,12-3 1,2-1-546,7-4 1,-5-2 209,0 2 0,-12-1-197,-2 2 1,-8-2 452,-6 6 0,-4-6 0,-12 9 0,-2-10 0,-6 4 0</inkml:trace>
  <inkml:trace contextRef="#ctx0" brushRef="#br0">31891 1706 8026,'8'6'0,"-4"4"0,-2 2 280,-2 3 1,0 5-16,0 4 0,-2 3-220,-2 1 1,-4 5 131,-6 0 1,-1 5-273,1-4 1,0-3-240,0-7 1,6 1-330,3-6 0,-1-5 39,1-4-97,0-7 721,12 3 0,1-18 0,6-4 0</inkml:trace>
  <inkml:trace contextRef="#ctx0" brushRef="#br0">32260 1308 8266,'0'25'386,"0"4"0,0 13-279,0 1 0,0 7-5,0-2 0,5-1-177,0-4 0,0 0 57,-5-1 1,4-1-126,1-3 1,0-2-51,-5-2 1,-2-4 9,-2 3 1,-4-3 0,-7-2 1,1-6 97,0-3 1,0-4 257,0-6 1,4-3-179,1-6 0,6-6 146,-2-3 1,3-12-264,2-7 0,2-2 134,3-8 0,2 1-528,8-1 1,4 2 217,0 3 0,4 9 152,-4 1 0,6 7 277,-1 6 1,-2 4 285,2 6 1,-2 6-155,2 4 1,-2 9 150,-3 4 0,-8 4-124,3 2 1,-9-1-100,0 1 1,-4-1-138,-1 0 1,-1 1 24,-4-1 1,-5 1-85,-9-1 0,2-6 55,-7-3 1,-4-3-142,-5-2 0,0-1 66,4-4 1,1-2-139,-1-7 0,7-2-69,3-3 0,3-7 165,2-7 1,6-2-568,4 2 1,4 3 632,4-2 0,4 2 0,6 2 0</inkml:trace>
  <inkml:trace contextRef="#ctx0" brushRef="#br0">32659 1848 7889,'6'14'847,"-5"2"-602,4 3 0,2 3-219,-3 7 1,6-6 15,-5 1 1,4-2-130,-4 2 1,1-2-91,-1-3 1,-4-8-920,4 3 1096,-3-9 0,-2 8 0,0-6 0</inkml:trace>
  <inkml:trace contextRef="#ctx0" brushRef="#br0">32829 1407 8261,'8'7'0,"5"-1"37,-4 4 1,4 2 6,1-2 1,2 7 128,3 2 1,3 6 313,6-1 0,1 3-484,-1 1 1,1 1 44,-1-1 1,-4 1-89,0-1 0,-7-4 111,2-1 0,-5 1-11,-4 4 1,-4 1-51,-6-1 1,-10 4-32,-9 6 0,-17 0-57,-21 9 0,26-22 1,-3 1-229,-3 0 0,-1 0 0,2 1 0,1 1-291,-5 0 1,-1 1 596,-3 3 0,-2-1 0,-2-1 0,-2-1 0,-2 1 0,0 1 0,0-2 0,-1 1 0</inkml:trace>
  <inkml:trace contextRef="#ctx0" brushRef="#br0">32715 2019 8261,'-7'-7'135,"0"0"1,7-3-182,0 1 1,0 4 113,0-5 1,0 6-172,0-6 48,0 7-196,0-3 235,0 6 0,-6 0 28,-4 0 1,-2 0 76,-2 0 1,-1 6-57,1 3 0,0 4 93,0 1 0,0 2-59,-1 3 1,1-2 140,0 7 1,1 0-166,4 4 0,1 1 30,3-1 0,4-6-113,-4-3 0,8-3-232,2-2 1,7-6 2,3-3 1,0-4 107,9-1 1,0-6 109,4-3 1,-6-10-116,-3-5 1,2-3 191,-2-1 1,-5-1-21,-5 1 1,-5 4 173,0 0 1,-2 7 65,-2-2 341,0 3-396,0 2-119,0 6 0,-5 3-123,0 10 0,-4 9 135,4 10 1,-4 3-147,4 1 0,-4-4-46,4 0 1,0-5-158,5 4 1,0-5 46,0 1 0,6-10-167,4-4 1,2-3 111,3-2 0,-1 0 273,0 0 0,0 0 0,1 0 0</inkml:trace>
  <inkml:trace contextRef="#ctx0" brushRef="#br0">24526 3398 7999,'-8'-10'21,"3"1"338,4 6-176,1-4 1,1 7-116,4 0 0,8 0 5,6 0 1,1 0-235,-1 0 0,2 2 102,2 3 0,-2-4-190,-7 4 1,0-3-187,1-2 293,-1 0-80,-6 0-63,4 0 262,-10 0-22,4 0 0,-6 1 30,0 4 0,-6 0 49,-3 9 1,-6-2 190,-4 12 1,-1 1-36,-4 9 1,-3-4 179,4 3 1,4 1 40,4 0-137,1-1-167,13-11 1,-6-2-123,7-5 133,7-1-88,7-6 1,3-3-165,7-10 1,0-5 26,4-9 1,5-3-125,0-6 0,1-5-93,-6-1 1,-1-3-96,-3 3 1,1 3-31,-6 7 235,-7-3 69,1 18 324,-11-10-302,4 17 114,-6 2 0,-6 10 115,-4 9 1,-3 8 20,-1 6 0,0 6 226,0-1 1,4-2-83,1 2 1,1 5 57,-1 4 0,-4 6 106,3-6-528,4 0 184,-7-4 1,10-5 74,-6 0 12,-1-13-90,2 8 1,-4-17 35,2 3 0,2-8-36,-1-1 1,-1-7-109,-4 1 0,0-2 53,0-2 0,0 0-158,-1 0 1,6-6 304,-1-4-374,1-2 6,1-3 0,-3-7-682,6-6 589,0-1-126,5-18 1,2 9-263,3-9 1,3-2 668,6 1-203,0 1 1,7-2 0,1-2-1</inkml:trace>
  <inkml:trace contextRef="#ctx0" brushRef="#br0">25066 2985 8005,'-6'15'0,"-2"-1"-1058,-6 0 444,-7 7 590,-1-6 1,-1 11 433,-1-7 0,5 6-194,-5-1 0,7 1 46,-2-1 1,5-4-109,4-6 30,-2 1-107,10-8 0,-3 5 4,10-8 1,4 1-179,10-5 221,-3 0-164,11 0 0,-5 6-257,7 4 119,-1-4 20,0 7 1,-4-10-276,0 6 0,-7-4-122,2 5 555,-3-7 0,-2 3 0,0-6 0</inkml:trace>
  <inkml:trace contextRef="#ctx0" brushRef="#br0">25009 3142 8021,'15'0'1,"4"5"-1042,0-1 461,6 1 395,-3-5 0,6 0 46,1 0 207,-1 0-182,1-6 114,-1-2 0,-6-6 0,-1-1 0</inkml:trace>
  <inkml:trace contextRef="#ctx0" brushRef="#br0">25123 3042 8022,'-8'15'0,"2"-1"-134,6 0 0,0 5-144,0 0 0,0 6 563,0-1 43,0 3-320,0 1 1,2 1-110,2-1 0,-1-7 54,7-7 1,-5-2-281,4-7 303,1 6 24,-2-16 0,4 4 0,-4-13 0</inkml:trace>
  <inkml:trace contextRef="#ctx0" brushRef="#br0">25265 2985 8022,'19'10'-566,"0"-1"330,7 1 182,-11-2 1,11 4-55,-7-2 200,0-4 117,-12 7 65,6-5-197,-5 6 1,0 0 69,-3 0-98,-4-6 1,-7 5-1,-4-4 1,-2-1-117,-2 2 142,-7-1-144,-1 12 0,-2-1-165,1 4 0,0 3 19,0-3 0,2-4 215,7-1 0,0 3 0,-1 0 0</inkml:trace>
  <inkml:trace contextRef="#ctx0" brushRef="#br0">25507 3369 8020,'10'0'391,"-1"0"-327,1 0-114,4 0-6,-6 0 1,3 2-601,-7 3 360,1-4 0,-6 7-613,-4-3 909,3-4 0,-17 12 0,4-5 0</inkml:trace>
  <inkml:trace contextRef="#ctx0" brushRef="#br0">25336 3583 8020,'-7'14'622,"7"-6"-322,9-4 1,4-2 57,1-2 1,5 0-189,0 0 1,6-2-88,-1-2 0,3 0-970,1-5 432,1 0 273,-1 1 182,0-5 0,1 5 0,-1-6 0</inkml:trace>
  <inkml:trace contextRef="#ctx0" brushRef="#br0">26104 3298 7973,'0'-19'-84,"0"0"0,0 0-134,0 5 1,-1 5 218,-4-1 1,2 5 169,-7-4 1,1 6-136,-5-2 1,-5 3-5,0 2 0,-7 7 52,3 2 0,2 5 91,2 5 1,3-1 160,2 6-26,6-7-314,-4 10 1,10-11 19,-3 2 1,4-2 36,1-1 1,4-6-85,1 0 1,6-5 38,-1 0 1,4-2-160,5-2 1,-3-6-140,3-4 1,-2-1-50,2 2-101,-3-4 229,4 11 124,-5-4 0,-8 8 199,-2 2 0,2 6-70,-3 9 1,1 3 124,-5 6 1,0 2 72,0 4 1,-5 3 306,1 11 0,-8-2-225,3 6 1,-2 5 72,1 4 0,-2 1-396,2-5 0,2-7-41,-1-2 1,4-10-92,-4-5 1,4-5 101,-4-4 1,1-8 12,-2-7 0,-3-6 67,4 2 0,-4-5 165,-1-5 1,-5-3-209,0-6 1,-4 0 1,4 0 1,0-7-187,4-2-19,1-4 239,6-2 0,2 2-171,6 4-27,0-10 29,0 9 0,8-6-220,6 6 0,7 5-83,7-5 1,1 6 429,-1-6 0,13 0 0,3-4 0</inkml:trace>
  <inkml:trace contextRef="#ctx0" brushRef="#br0">26602 3156 7955,'-10'0'0,"1"0"0,-1 0 99,-4 0 0,0 2 232,0 2 1,-2 6-126,-3 9 0,-3 3 49,-7 6 0,6 7-56,-1 3 1,7 3 5,-2 2 0,1 1 51,-1 3 1,5 2-14,0 3 0,1 4-219,9-4 0,0-3-298,9-2 1,16-9-1308,12-5 1581,13-9 0,11-3 0,7-7 0</inkml:trace>
  <inkml:trace contextRef="#ctx0" brushRef="#br0">26744 3369 8062,'0'-8'-957,"0"2"1027,0 6 0,0 11 116,0 3 0,0 15-82,0-1 0,-5 5 178,1 1 0,-1-3-69,5 7 0,-5 0 33,0 5 1,1-2-126,4-3 1,-5 1 2,0-6 0,0-6-36,5-8 1,0-3-154,0-2 0,2-6 72,3-3 1,-2-12-137,6-7 1,1-8-189,4-11 0,0 1 77,0-6 1,7 0-88,3-4 1,3-7-46,1-3 0,-1 3-107,-3 1 0,1 4 479,-6 2 0,-2 5 0,-7 4-26,2 9-2,-10 10 1,4 16 569,-6 12 0,0 11-139,0 8 1,0 10 34,0-5 1,0 6-3,0-6 1,0-2 118,0 2 0,0-11-197,0 2 1,2-10-225,2-1 1,0-8-70,5-5 0,2-4 112,8-1 0,-1-8-367,5-6 1,1-6 122,4-9 1,-4-1-189,0-3 1,-7-2-103,2-3 1,-3 2-297,-2 3 0,-6 3 70,-3-3 0,-4-1 583,-1 6 0,0-4 0,0 10 0</inkml:trace>
  <inkml:trace contextRef="#ctx0" brushRef="#br0">27370 3597 8062,'7'0'-807,"0"0"939,-7 0 0,-2 0 833,-3 0-1024,4 0-20,-12 0 85,5 0 1,-6 6 140,0 4 0,0 4 111,0 5 0,4 3-111,1 6 0,-1 1 135,-4-1 1,6 1-234,3-1 0,-1-4 86,1-1 1,0-10-311,5 1 21,7-9 1,1 1-90,6-6 0,0-11 82,0-3 1,2-10-178,3 1 0,-3-4 41,3-2 0,-8 6-92,-2-1 0,-1 7 132,2-2 1,-4 3-131,-6 2 522,0 6 234,0 1-66,-6 20 0,3-2-83,-7 13 1,7-5 116,-2 4 1,4-4-158,1 5 1,0-7-70,0 2 0,0-8-767,0-1 509,6-7 1,2 3-392,6-6 0,-4-6 538,-1-3 0,0-10 0,6-3 0</inkml:trace>
  <inkml:trace contextRef="#ctx0" brushRef="#br0">27469 3583 8062,'8'0'-849,"0"0"942,-3 0 219,-4 0 0,7 1-222,-3 4 0,-4 3-194,4 6 1,-3 0 138,-2 0 0,-2 1 26,-3-1 0,4 2 371,-4 3-373,-3-4 0,7 6-30,-4-7 27,3-6-138,2-2 1,7-7 24,2-4 1,4-3-194,1-6 0,2 0-56,3-1 0,-3 1 84,2 0 1,-2 5 164,-1-1 1,-1 7-56,0-2 192,0 4 1,-1 7-90,-4 3 1,-2 10 146,-7 5 0,0 4 75,0 6 1,-5 2 219,0 7 0,-1-1-171,1 1 0,2 0 52,-7-1 1,1-1-277,-5-3 0,0 2 66,-1-7 1,1-2-75,0-7 0,0-3 17,-1-7 0,-4 0-44,1 0 1,-1-6 12,4-3 0,1-3 5,0-2 0,0-7-106,-1-2 1,3-5 136,2-5 1,4 1-236,6-5 1,0-1 6,0-5 1,8 1-20,6 0 1,7-1-51,7 1 0,2 1-268,3 3 1,5-3 512,10 4 0,-4-11 0,5-2 0</inkml:trace>
  <inkml:trace contextRef="#ctx0" brushRef="#br0">28052 3369 8024,'0'-8'-795,"0"2"1013,0 6 0,-5 2-52,1 2-8,-1 4-220,-1 7 0,4-6 109,-3 0 97,4-5-8,1 2-3,0-6-77,0-6 1,0 2 59,0-5 89,0 6 11,0-3-165,0 6 1,-2 0 28,-3 0 1,2 0-199,-6 0 84,-1 0 1,-4 0 35,0 0 56,0 0 1,-1 0-3,1 0 0,5 4 26,-1 1 0,7 1 18,-2-1 1,-1 3 37,1 6 1,0 5-76,5 0 1,-1 8 57,-4 1 0,4 1-70,-4 4 0,3-3-12,2-2 0,2-1-84,3-3 0,-2 0-454,6-10 383,1 3 0,4-15-74,0 3 0,0-10 150,1-5 1,-1-9-26,0-4 1,2 1-99,3-2 0,-3 0 19,2-4 1,-2-1 47,-2 1 0,-4-1 59,-1 1 0,-5 1-16,0 3 1,3-1 5,-3 6 198,1 0 152,-5 5-257,0 6 0,0 8 68,0 10 1,-5 7 20,1 2 0,-6 11-24,5-2 0,-1 10 14,1 0 0,4 3 131,-4 2 0,5-5-204,5 0 0,3-7-90,6 3 0,5-9-178,0-1 0,8-12 93,1 2 0,1-9-56,4 0 0,-3-5-137,-2-5 1,-1-4-105,-3-10 0,1-3 28,-6-7 392,-6 7 0,-1-11 0,-4 3 0</inkml:trace>
  <inkml:trace contextRef="#ctx0" brushRef="#br0">28436 2985 8024,'0'-14'0,"0"0"-38,0 0 150,-6 6 1,-2 2 4,-7 6 0,0 6-6,-4 3 1,-3 10-18,-7 5 1,1 3-2,-1 1 0,2 1 126,4-1 0,-1 2-86,10 3 1,-2-4-70,11-1 0,1-1 19,4-8 1,6 0-145,3-5 0,10-1 67,5-4 0,3-2-166,1-7 0,-4-2-51,0-3 1,-1-1-279,6-3 1,-7-4-496,-3 3 984,3-2 0,-6-9 0,4-1 0</inkml:trace>
  <inkml:trace contextRef="#ctx0" brushRef="#br0">28422 3085 7713,'14'0'-944,"2"0"854,3 0 0,-2 0 350,7 0 1,-1 0-249,6 0 0,-1-2-116,1-2 0,-1 0 104,1-5 0,-1 0 0,0-6 0</inkml:trace>
  <inkml:trace contextRef="#ctx0" brushRef="#br0">28550 2943 8024,'0'14'-280,"0"-5"-80,0 1 1,0-1 334,0 6 1,0 4 221,0 0 0,0 6-146,0-1 216,0-4-106,0 7 0,0-7-260,0 4 1,1-2 99,4-3 0,-2-5-778,7 1 453,-7-1 324,9-13 0,-10 6 0,4-7 0</inkml:trace>
  <inkml:trace contextRef="#ctx0" brushRef="#br0">28706 2914 8024,'14'8'0,"5"5"-159,0-4 0,5 2-210,-5-1 0,6 3 514,-1-4 1,-2 4-46,2 1 1,-7-5 164,2 1 1,-5-5 108,-4 4-237,-4-6 0,-6 10-43,0-4 0,-8-1-11,-6 2 1,-13-1-92,-11 5 1,3 1-163,2-1 0,-2 2-744,2 3 914,6-4 0,7 6 0,6-7 0</inkml:trace>
  <inkml:trace contextRef="#ctx0" brushRef="#br0">29090 3455 7966,'-14'0'287,"0"0"133,6 0 1,3-2-91,10-3 0,4 2-93,10-6 1,3-1-308,7-4 0,7-2-175,7-3 0,1 3-214,8-3 1,-6 4 60,1 0 0,-9 1 398,-5 0 0,-9 0 0,-4 0 0</inkml:trace>
  <inkml:trace contextRef="#ctx0" brushRef="#br0">29189 3241 7966,'2'10'0,"3"-1"0,-2 1-103,6 4 0,-5 2 235,0 3 1,-2 3 293,-2 6 0,0 5-384,0 1 0,0 4-322,0-5 1,-6 5 94,-4-5 0,2 0-115,-1-5 0,4-1-487,-4-3 787,5-4 0,-2-5 0,6-1 0</inkml:trace>
  <inkml:trace contextRef="#ctx0" brushRef="#br0">29531 2914 7966,'0'15'-267,"-5"4"-68,0-1 1,0 8 558,5-3 0,-4 6 21,-1 4 0,0-1 0,5 6 1,0-5-52,0 5 0,0-7-14,0 2 0,-1-3-42,-4-1 1,3-5 0,-2-1 0,2-5-180,2 1 1,0-8 71,0-2-618,0-6 437,6 4 0,2-14-250,6-2 0,1-5 104,-1-5 0,5 1-53,0-5 1,1 4 134,-1-5 1,-3 8-77,3 2 426,-3 0 28,-2 12 1,-6 4 328,-3 12 0,-4 2-110,-1 7 0,-4 1 72,-1 5 1,-6-3-200,1-2 0,2 1 55,-1-6 1,-1 5-54,-4-5 1,0 0-246,0-5 1,0 0-4,-1 1 0,1-6-340,0 0 0,4-5-440,1 0 1,4-4 88,-4-4 681,6-4 0,-4-13 0,7-1 0</inkml:trace>
  <inkml:trace contextRef="#ctx0" brushRef="#br0">29744 3213 7966,'8'-8'356,"-2"2"0,-6 7-355,0 4-96,0 3 176,0 6 0,-1 7-89,-4 2 0,3-1 64,-2 2 1,-3-2 37,2 2 0,1 1-35,4-6-150,0 6 1,1-10 26,4-1 0,-2-6-206,7-8 1,-1-3 95,5-7 0,7-1-125,3-13 1,-2 2 75,1-1 1,-5-3 104,1 7 0,-3 0 122,-2 5-27,-6 0 229,-2 6 0,-6 10-30,0 12 1,-5 6 154,1 9 1,-8-1-55,3 1 1,1 4 136,-1 0 1,4 5-47,-5-5 0,3 5-146,-3-5 0,2 0-92,3-4 0,4-7 55,-4-3-406,3-3 191,2-2 1,0-8-95,0-6 1,0-6-279,0-8 1,-4-1 181,-1 1 1,-4 0-81,4 0 1,-6-5 84,1 0 1,2-5-314,-1 5 1,1-4 125,-2 4 1,-1-5 401,7 5 0,-7-6 0,3 3 0</inkml:trace>
  <inkml:trace contextRef="#ctx0" brushRef="#br0">30156 2929 7966,'14'6'0,"-1"-3"-168,-3 7 0,2-3-4,-2 3 1,2 7 1228,3-2 1,-1 3-453,0 1 0,0 2-383,0 3 1,2 1-150,3-6 0,-3 6-184,3-1 1,1 4 49,-1 5 1,4-3 138,-9 4 1,2 0-349,-12 0 1,1 3 126,-5-3 1,-6-1-93,-4-5 1,-9 1 83,-4-1 0,-11 1 125,-3-1 0,-11 5-145,-4 0 1,-2-1-187,2-8 0,3-4 128,7-6 151,5 1 1,2-8 0,7 0-1</inkml:trace>
  <inkml:trace contextRef="#ctx0" brushRef="#br0">25408 4450 7625,'0'25'-445,"0"3"1,0 4 956,0 11-289,0-1 1,4 1-10,1 0 1,0-2-94,-5-3 0,0 1-104,0-6 0,0 0-122,0-4 0,0-1-40,0 1 0,0-7 137,0-3-592,0-3 600,-7-8 0,-7 4 0,-8-4 0</inkml:trace>
  <inkml:trace contextRef="#ctx0" brushRef="#br0">25237 4905 7993,'6'28'-50,"1"7"138,2 3 0,4 3 115,-4 1 0,4 1 163,1 0 1,-5-1-204,1 1 1,-2-7-128,1-2 1,4-9-119,-4-1 0,-1-12 89,2 2 1,-1-9 86,6 0 0,-6-11-117,1-9 0,-1-5-176,5-9 1,-1 1-140,-4 0 0,4-3-329,-4-2 0,-1 0 667,2-9 0,-7 2 0,3-9 0</inkml:trace>
  <inkml:trace contextRef="#ctx0" brushRef="#br0">25877 4450 7993,'8'11'-350,"-4"3"1,-7 10 276,-2-1 0,-10 9 471,0 1 1,-8 5-179,-1-5 1,-8 5-88,-1-5 1,-5 1-81,5-6 0,2-1-102,7-4 0,3-2-582,7-7 483,0-6 0,4-2-366,1-6 1,6-6 513,-2-3 0,10-10 0,3-3 0</inkml:trace>
  <inkml:trace contextRef="#ctx0" brushRef="#br0">25749 4734 7993,'9'14'0,"1"0"0,-2 7 82,1 3 0,-3 3 187,-6 1 0,0 5-1,0 0 1,-1 2-104,-4-2 1,2-1-108,-7 6 0,3-8 1,-3-2 0,2-6-480,3-7-338,4-8 441,-5 0 221,6-7 1,0-8-970,0-6 1066,0-7 0,0-14 0,0-1 0</inkml:trace>
  <inkml:trace contextRef="#ctx0" brushRef="#br0">25905 4649 7993,'14'-8'-79,"1"3"1,0-1-171,4 1 0,-3-4 300,3 4 1,2-5 310,-2 6 0,0-1-254,-5 5-138,0-6-521,0 4 182,-6-4 228,-8 12 0,-13 7 18,-5 6 1,-6 4-31,5-4 0,-5 5 97,5-5 0,0 5 168,5-5 0,1 0-100,4-5 1,3-5 238,6 1 0,1-7 26,4 2 1,4-4-117,10-1 1,-1-6-126,5-4 0,-5-2-53,1-2 0,1-5-300,-1 0 1,0 0 242,-5 4 74,1 8 0,-1-12 0,0 3 0</inkml:trace>
  <inkml:trace contextRef="#ctx0" brushRef="#br0">25976 4649 7993,'0'-14'-751,"0"6"0,0 3 701,0 10 0,-4 10 280,-1 14 1,-2 1 357,3 8 0,1 0-232,-7 4 1,5 1-3,-4 0 1,6-4-301,-2 4 1,3-8-221,2 7 0,0-10-78,0-4 1,2-6 88,3-7-812,-4-1 967,6-6 0,-1-2 0,2-6 0</inkml:trace>
  <inkml:trace contextRef="#ctx0" brushRef="#br0">25934 4990 7993,'19'-2'-25,"0"-2"1,-7-4 76,7-6 1,2-1 44,-2 1 0,0 0-108,-5 0 1,0 1-1223,0 4 619,-6-4 204,-2 11 396,-6-4 1,-6 12-42,-3 4 1,-6 4 49,-4 5 0,4 3 73,-4 7 1,3 4 66,2 0 1,1-2 303,4-7 1,2-3 440,7-7-559,0-6 0,7-3-292,2-10 1,5-8-118,5-6 0,-1-6-365,5 1 0,-1-3 310,2-1 143,-3 0 0,-1-1 0,2 1 0</inkml:trace>
  <inkml:trace contextRef="#ctx0" brushRef="#br0">26190 4720 7993,'14'-8'0,"0"-5"-228,0 4 0,5-7-323,0 2 0,6-4 706,-1 9 1,-3-2 11,-2 1 1,-4 4-72,0 6-109,-8 0 1,0 0 0,-15 8 90,-6 6 0,-1 2 105,-4 8 0,-3-5-70,-1 4 1,1 1-46,-2 4 0,5-4-75,-5 0 0,7-7-29,-2 2 1,5-3-383,4-2 214,4-6 2,0-2 0,6-6 15,0 0 0,1-4 28,9-1 1,-1-1 239,5 1 0,1 3-109,-1-2 0,0 2 103,0 2 0,0-5-19,1 1 0,-1-1 150,0 5 1,-4 0 59,-1 0 92,-6 0-263,10 0-156,-12 0 0,7-2-227,-3-3 107,-3 4 91,4-5 55,-12 6 1,-1 1 2,-2 4 0,-4-2 14,4 7 0,1-6 101,-2 6 1,6-6-46,-6 6 0,7-5 272,-2 4-241,4-6-33,7 4 0,7-14-58,6-2 1,1 1 0,-1-2 1,-2 3-17,7-3 1,-7 4 13,2 6-30,-3 0 55,-2 0 1,-6 6-12,-3 4 0,-10 7 99,-4 2 0,-9 5-44,0-5 0,-6 4 105,5-4 0,-6 6-104,1-1 1,2-3 9,-2-2 1,5-4-91,-5 0 0,7-7-134,-2-4 1,3 3-45,2-3 0,0 1-255,0-5 1,-1-5 260,1 1 1,0-3 204,0 3 0,0 2 0,-1-4 0</inkml:trace>
  <inkml:trace contextRef="#ctx0" brushRef="#br0">26062 5118 7993,'14'0'0,"5"0"-72,0 0 0,1 0 153,-1 0 1,3 0-127,7 0 1,4 0-108,0 0 1,5 0-332,-5 0 483,-6 0 0,0 6 0,-5 2 0</inkml:trace>
  <inkml:trace contextRef="#ctx0" brushRef="#br0">26531 4578 7981,'6'-15'-628,"2"8"728,6 0 1,-1 14 296,-4 2 0,2 5-478,-6 5 0,0-1 22,-5 5 0,0-5-303,0 1 0,0-2 161,0 2 1,-2-5-127,-2 0 1,2 1 133,-3-6 0,-1-1 193,1 1 0,-6-5 0,8 2 0,-7-6-61,7 0 1,-5 0 60,4 0 514,2-6-244,-4 4 0,7-4-5,4 6 0,-2 0 10,7 0-179,-1 0 0,5 6-82,1 4 1,-7-3 101,-4 3 1,-2 4-139,-2 5 1,0 2 40,0-2 1,0-4 105,0 4 1,0 2-24,0-2 0,0 0 6,0-5 0,0 0 76,0 0-86,0 1 1,0-6-27,0 1-308,0-7-230,0 3 1,0-8 208,0-2 1,5-6 256,-1-9 0,7-3 0,-3-6 0</inkml:trace>
  <inkml:trace contextRef="#ctx0" brushRef="#br0">26716 4464 7981,'0'14'-445,"0"0"-112,0 1 1,0 0 1016,0 4-133,0-3-151,0 11 0,-7-6-20,-2 2 1,1 3-77,-2-8 1,6 6-37,-6-5 0,7-5 20,-2-4-151,4-7 56,1 3-137,6-18 1,-3 1-71,7-13 0,-1 5 52,5-5 0,1 7 50,-1-2 0,0-2 49,0 2 1,0 0 55,1 5 1,4 2 5,0 2 1,0 4 300,-5 6-187,6 0 1,-4 0 233,3 0 0,-9 6-117,-6 4 1,-2-2-59,-2 1 0,0 0-120,0 6 1,-6-1 93,-4 0 0,-4 2-319,-5 3 1,3-3-25,-3 3 0,2-4-40,-2 0 1,3-1 86,-3 0 1,5 0-23,4 0 1,-1-4 222,7-1 1,-3-5-202,2 0 379,4-2-198,-5-2 299,6 0 0,6 0-34,3 0 0,4 0-15,1 0 1,5 0-215,0 0 1,6 0-18,-1 0 1,1 0-102,-1 0 1,1 0 83,-6 0 0,0 0-15,-5 0 0,1 0 185,-1 0 3,-6 0 1,-2 6-103,-6 4 1,-11 2 115,-3 3 1,-10 0-160,0 4 0,-4 2 21,-5 3 0,3 1-22,-3-6 0,3 6-131,1-1 1,1 1-307,-1-1 1,7-5-348,3-10-246,3-3 659,2-6 0,6-7 335,4-8 0,2-5 0,2-9 0</inkml:trace>
  <inkml:trace contextRef="#ctx0" brushRef="#br0">26701 4876 7981,'15'2'-184,"-1"3"0,0 4 409,0 10 1,5-2 500,0 7 1,0-5-376,-5 5 0,7-2-148,3 2 0,4-4-615,5-6 1,3-1 144,7-4 267,12-2 0,-2-7 0,10 0 0</inkml:trace>
  <inkml:trace contextRef="#ctx0" brushRef="#br0">27327 4450 7014,'9'0'236,"1"0"1,-1 6 486,6 4-622,-1 2 1,-2 2-131,-2 1 1,1-1-45,-6 0 1,-1-4 85,-4-1 1,-1 0-93,-4 6 1,2-6 117,-6 1 0,-1-1-167,-4 5 1,0-1-52,-1-4 1,1 4-82,0-3 0,4-3 91,1 3 127,6-7 1,-8 5 218,6-3-189,0-4 0,7 6 182,3-7 1,-2 1-52,6 4 1,-4 1 47,4 4 1,-1 2 32,2-2 0,1 7 54,-6 2 1,-1 6-104,-4-1 0,0-2 13,0 2 1,0-2-99,0 2 1,-1 1 24,-4-6-150,3 0-180,-4-5-167,6-6 0,0-8 9,0-9 0,0-6-163,0-4 0,2 2 560,2-7 0,-2-6 0,4-6 0</inkml:trace>
  <inkml:trace contextRef="#ctx0" brushRef="#br0">27597 4350 8039,'0'16'-537,"0"3"1,0-2 135,0 7 1,0 0 551,0 4 1,-6 1 27,-4-1 1,-2-1-43,-3-3 1,3-4-274,2-6-239,-2 1 301,4-1 1,0-8-10,3-6 1,4-11 17,1-8 0,6-6 17,3 1 1,6-3 47,4-1 0,-4-1 0,4 1 0,-1 1 0,1 3 0,-4 4 0,4 6 0,-3 4 0,-2 1 88,1 6 1,-3-2 220,-2 10 1,1-2 36,-6 6 1,4 1-57,-4 4 1,-1 0-7,-4 0 1,0 5-75,0 0 0,-1 2-259,-4-2 1,2-3-28,-6 2 1,-1 3-191,-4-2 257,0 0-201,6-5 167,1-6 1,9-2-33,3-6 0,4-1-558,10-4 0,-3-1 264,3-4 0,0-2 369,-5 2 0,10 4 0,-8-1 0</inkml:trace>
  <inkml:trace contextRef="#ctx0" brushRef="#br0">27469 4777 8039,'-8'8'40,"-4"4"0,12-10 163,0 3 0,7-4-30,12-1 1,5 0-215,9 0 0,4-5 111,5 1 1,1-9-177,0-1 1,-2 0 12,-3-5 1,-4 8 211,-5 1-33,-7 7-222,-8-3 0,-9 9 53,-10 6 0,-4 4 30,-10 15 1,-5-2 188,-9 7 0,1 2-116,-6-2 1,0 6 70,-4-1 1,5-2-118,4 2 0,5-8 4,4-1 0,4-7-124,5-8 0,3-4-272,2-1 0,-1-7 56,6-2 0,1-7-379,4-7 741,0-6 0,-7-3 0,-1-5 0</inkml:trace>
  <inkml:trace contextRef="#ctx0" brushRef="#br0">27512 4848 8039,'20'14'0,"2"-5"-240,7 1 1,-1-2 95,1 1 1,-1 4 314,1-4 1,-1-1-327,0 2 1,-1-7 154,-3 2 0,9-4 0,-3-1 0</inkml:trace>
  <inkml:trace contextRef="#ctx0" brushRef="#br0">27967 4507 8075,'8'-15'0,"4"1"-584,-2 0 0,9 0 372,4 0 0,9 1 466,1 3 0,2-2-259,-2 2 0,-3-2-110,3-3 0,-7 6-241,-3-1 0,-10 7 356,1-1 0,-9 2 0,1-4 0,-6-2 0</inkml:trace>
  <inkml:trace contextRef="#ctx0" brushRef="#br0">28223 4279 8029,'8'0'-33,"-2"2"55,-6 2 1,-2 9 206,-2 6 0,-4 8 59,-7 1 0,-5 7-20,-4 8 0,-3-1-39,-1 1 1,-5-5-106,0 0 0,1-2-93,8 2 1,-3-3-210,4-7 1,2-1-71,2-3 1,3 1-340,2-6 0,5-2-279,-1-7 866,7 3 0,-10-12 0,6 5 0</inkml:trace>
  <inkml:trace contextRef="#ctx0" brushRef="#br0">28080 4635 8029,'8'1'-527,"-3"4"1,-3 3 948,-2 6 1,-2 2-47,-3 3 1,2 3-155,-6 6 0,-1 1-99,-4-1 0,5 1-185,-1-1 0,7-4 104,-2-1 1,4-4-119,1 5-188,0-7-754,0 4 316,0-7 0,4-12 702,1-7 0,6-12 0,-3-5 0</inkml:trace>
  <inkml:trace contextRef="#ctx0" brushRef="#br0">28080 4663 8029,'15'-13'0,"-1"4"0,0-4-148,0 4 0,1-2 159,-1 1 0,2-1 141,3 6 0,-4-4-73,4 4 1,-3 0-270,-2 5 223,1 0-110,-1 0 1,-2 7 206,-2 2 1,-4 10-40,-6 5 0,-5 3 218,1 1 1,-3 2-88,3 3 1,2-3-68,-3 4 1,2 0-50,-2-1 1,4 1-82,-4-6 1,4 2 35,1 3 1,0-7-194,0 2 0,0-9-297,0 0 0,0 1 209,0-1 0,-7-1-234,-2-9 1,-9 4 83,-1-4 0,-4-2-65,4-3 1,-7-2 434,3-2 0,-4 0 0,-2 0 0</inkml:trace>
  <inkml:trace contextRef="#ctx0" brushRef="#br0">28066 4763 8016,'21'-8'-111,"2"3"1,0 3-167,0 2 0,-1 0 439,2 0 1,-3 0 84,-7 0-443,-6 0-26,-2 0 152,-6 7 1,-1-4-148,-4 6 0,-5-6 175,-9 2 1,4 1 35,-4-1 1,-4 6 1,0-1 0,2-2-15,2 1 1,3-1 184,2 1 0,5 4-110,-1-3 0,7-3 172,-2 3 1,4-5 58,1 4 1,1-6-6,4 2 0,9-3-258,10-2 1,3-2-480,1-3 455,7-3 0,8-12 0,7-2 0</inkml:trace>
  <inkml:trace contextRef="#ctx0" brushRef="#br0">28706 4421 7909,'-14'-14'-645,"0"0"1,4 6 497,1 3 635,6-3-410,-4 7 3,7-6 1,2 12-24,3 0 0,2 0 55,8-5 1,4 0 16,0 0 0,1 0-49,-1 0-152,-3 0 38,4 0 0,-13 1-198,-7 4 1,-8 3-30,-11 6 0,-8 7 99,-6 2 0,0 4-74,4 2 1,1-1 234,-1 0 0,7-1 0,3-3 0,5-2-6,5-3 1,1-3-60,3 3 0,3-3 103,-2-2 1,4-5-12,4 1 0,3-5 85,2 4 1,4-6 173,-4 2 0,4 1 11,1-1 0,0 6-77,1-1 1,-6-3-136,0 3 1,-5-1 33,0 6 1,-2 4-147,-2-1 1,-2 1 23,-2-4 22,2-1-146,-4 0-115,6-6 1,1-2-250,4-6 0,1-11 52,4-3 439,3-10 0,1-4 0,8-8 0</inkml:trace>
  <inkml:trace contextRef="#ctx0" brushRef="#br0">28990 4194 7937,'8'1'-191,"-3"4"1,-10 3-276,-4 6 0,-4 5 86,-1 0 570,-7 13-99,6-9 1,-12 14-230,3-4 0,-1-8 93,1 4 0,0-6-157,10 1 55,-3-3 84,15-13 0,-4-4 63,6-8 0,6-6 0,4-9 0,4-3 0,5-6 0,-3 1 0,3 3 0,1 3 0,-1 7 0,-6 0 0,-1 6 0,-10 3 80,3 10 0,-8 9 158,-2 10 1,-6 4-39,1 6 1,-2-4 116,-3 3 1,3-3-231,2-2 1,4-1 42,6-3 0,-5-4-576,1-5 351,-1-8 1,11 0-17,4-7 1,2-8-145,2-6 1,1-7-16,-1-7 1,0-1 269,0 1 0,1-5 0,-1-1 0,0 1 0,0 5 0</inkml:trace>
  <inkml:trace contextRef="#ctx0" brushRef="#br0">29047 4308 7937,'10'6'-819,"-1"3"1,-6 1 1259,2 4 1,-3-3-272,-2 8 1,0-3-80,0-2 1,0 2-327,0 3 0,0-3 118,0 3 0,-2-4-75,-3 0 0,2-1 192,-6 0 0,-7 7 0,-6 1 0</inkml:trace>
  <inkml:trace contextRef="#ctx0" brushRef="#br0">28862 4563 7937,'23'-14'-477,"-4"0"1,-2 3 351,2-3 0,-2 7-60,7-7 1,-5 3 181,5-3 0,-7 4 26,2 1 0,-8 6-107,-2-2 53,-5 4 1,0 2-7,-8 4 0,-4 3 68,-6 6 0,-7 6 3,-3 4 0,-4 0-26,-5 4 1,3-4 8,-4 4 0,6-1 1,4-8 0,5 0-17,10-5-32,3 1 0,7-7 43,4-4 0,4-4-138,10-4 0,-1-4 152,5-7 0,0 1 70,0 0 0,3 0-68,-8 0 0,3 4 217,-2 1-215,-3 5-1,4-2 1,-12 8-36,-3 2 1,-11 4 112,-9 7 0,0 4-1,-9-1 1,5 6-6,-5-5 1,1 5 8,-6-5 0,5 4-76,1-4 1,5 0 15,-1-4 1,8-3-39,2-2-296,6-4 136,-4-6 0,14-6 88,2-4 0,5-1 69,5 2 0,-3-4 17,3 4 1,-2 1 96,2-2 1,-3 7-120,3-2 0,2 4 8,-2 1 1,0 0-36,-5 0 0,0 0 95,0 0-168,-6 0 124,-1 0 48,-7 6 1,0-3-44,0 7 1,-7-6 1,-2 6 1,-10-1-6,-5 6 1,0-1 12,-4 0 0,1 7-58,-11 2 1,11-1 49,-1 2 0,4 0 147,0 4 1,4-4-143,6 0 0,6-7-160,3 2 0,5-5 81,5-4 0,4-4-114,10-6 0,3-6 55,7-4 0,-1-9-123,1-5 0,-1 2 76,1-1 0,-6-1 61,1-4 0,-2 5 81,2 4 0,-4 1-200,-5 3 724,-1-2-365,-6 15 1,-2 2 26,-6 10 0,-6 7-81,-4 2 0,-2 6 106,-3-1 0,-4 3-96,0 1 1,0 1-11,5-1 1,0-6-199,0-3 1,4-4 29,1-6-104,6-3 1,-4-7-96,7-4 1,7-4-74,2-10 0,4-10 30,1-9 308,0-3 0,7-8 0,1-1 0</inkml:trace>
  <inkml:trace contextRef="#ctx0" brushRef="#br0">29246 4322 7937,'8'8'67,"-1"-2"0,-7-4-91,0 2 0,0-1 66,0 7 0,-2-1-38,-3 6 1,2-1-8,-6 0 0,-1 5-108,-4 0 1,0 2 131,-1-3 1,1-2 32,0 3 0,5 2-81,-1-2 48,7 0 0,-3-5-44,6 0 2,0-6 0,1-2-107,4-6 0,8-6 82,6-3 1,6-9-143,-2-1 0,0 0 150,0 5 0,-1 1-40,2 4 1,-2 3 298,-3 6 0,-9 1-95,-1 4 0,-6 4 20,-3 10 1,-8 5-73,-6 9 1,-6-3 157,-9 3 1,1 2-95,-1-2 0,6 1-219,-1-6 0,5 0 22,-5 1 0,8-2-222,2-4 0,0-2-57,5-7 1,1-1-56,-2-4 393,7-2 0,-10-7 0,6 0 0</inkml:trace>
  <inkml:trace contextRef="#ctx0" brushRef="#br0">29104 4720 7937,'6'-8'0,"-2"2"299,5 6 0,-1 1-104,1 4 0,4 4 352,-3 10 0,4-1-164,5 5 1,-2 0-229,7 0 1,0-1-169,4-3 0,7-3-289,3 3 0,4-8-491,6-1 459,-4-7 160,11 3 1,-11-6 0,5 0 0</inkml:trace>
  <inkml:trace contextRef="#ctx0" brushRef="#br0">29701 4293 7728,'10'0'-479,"-1"0"256,-6 0 0,4 7 197,-7 2 0,0 10 158,0 5 0,0 3-359,0 1 1,-5 1 23,0-1 0,-6-1 21,2-3 0,-4 1 182,-1-6 0,0 0 0,-1-5 0,6-6 0,-1-3 0,6-4 0,-6-1 0,7 0 0,-5 0 0,3 0 0,4 0 0,-5 0 0,6 2 80,0 2 1,0 4-83,0 7 1,0 0 193,0 4 0,0 3 44,0 7 1,0-1 156,0 1 1,0 4-118,0 0 0,0-1-45,0-9 0,0-2-354,0-7 169,6 0 1,2-6-364,6-3 1,-5-5 161,1-5 1,-1-9-156,6-10 1,-3-3 309,-2-1 0,9 0 0,-3-1 0</inkml:trace>
  <inkml:trace contextRef="#ctx0" brushRef="#br0">29758 4322 7992,'19'0'-155,"0"0"1,-5-5-261,10 0 0,1-1 403,8 1 1,-1 2-40,6-6 1,-6 4-110,1-5 0,-10 7 38,-4-1-292,-3 2 414,-8 2 0,-9 6 0,-14 4 0,-7 4 0,-11 5 0,1 5 0,-6 9 0,5-2-26,-5 7 0,12-6-14,-3 1 0,12-5 233,3-4 0,1-3 94,8-7 14,0-6 1,12-2-68,2-6 0,5-6-129,5-4 1,3-9-96,7-4 1,1 1-193,3-2 0,-3 2 27,3-2 1,-4 0 72,-6 10 1,-2-3 81,-7 7 0,0-2 0,1-3 0</inkml:trace>
  <inkml:trace contextRef="#ctx0" brushRef="#br0">30028 4421 7992,'0'22'0,"-4"-1"0,-1-7 0,-1 0-8,1 1 1,3-1 174,-3 0 0,4 0-254,1 0 0,-5 1-251,0-1 0,-6 0 338,2 0 0,-10 7 0,-3 1 0</inkml:trace>
  <inkml:trace contextRef="#ctx0" brushRef="#br0">29716 4691 7992,'14'8'0,"0"7"0,0 0-258,0 9 0,-1-5 103,-3 5 0,1-1 331,-7 6 0,6-1-225,-5 1 0,1-7-294,-1-3 1,-4-3 7,4-2 89,-4 0 168,-1-6 0,0-8 4,0-10 1,0-2 73,0-2 0,5-7 0,0-3 0,6-1 0,-2 1 0,4-3 0,8 5 0,1-6 0</inkml:trace>
  <inkml:trace contextRef="#ctx0" brushRef="#br0">29986 4748 7992,'22'0'0,"3"0"-185,-6 0 0,0 0 297,-5 0 285,0 7-196,1 1 1,-7 6-78,-4 0 1,-5 0 25,-9 0 0,-1 1-134,-13-1 0,1 0 15,-6 0 0,-4 5-252,0 0 0,-3 0-878,7-5 1099,4-6 0,11 5 0,-1-5 0</inkml:trace>
  <inkml:trace contextRef="#ctx0" brushRef="#br0">30583 4208 7992,'14'-8'0,"0"3"0,0 4-59,1 1 0,5 0 79,4 0 1,-2 5-2,2-1 1,-7 7 45,2-1 1,-5 4-171,-4 5 0,-4-3-13,-6 3 0,0-3-125,0-2 0,-8 2 196,-6 3 0,-2-4 23,-8 4 1,2-3-33,-1-2 1,2 1-6,7-1 0,4-5-81,1 1 0,6-6 77,-2 6 1,3-5 10,2 4 0,2-4 105,3 4 0,1-4 120,4 5 0,2-1-31,-2 5 1,2 7 196,3 2 0,-8 0-146,-2 0 0,-3-1 74,-2 2 1,-2 3-83,-3-3 1,-2-4 6,-8-1 0,1-3-249,0-2 1,-5-6-78,0-3 0,0-4-226,5-1 0,0 0 39,-1 0 1,1-11-261,0-3 1,6-10 341,3 1 0,4-4 241,1-2 0,0-5 0,0-4 0,0-3 0,6-2 0,2 0 0</inkml:trace>
  <inkml:trace contextRef="#ctx0" brushRef="#br0">30540 4393 7992,'-1'24'-732,"-4"-1"0,2 1 568,-7 4 1,1 1 153,-6-1 1,8-1 111,2-3 1,3 1-91,2-6-21,0 0 1,2-6 89,3-4 0,7-4 6,7-10 0,8-8-7,1-5 0,3-8 5,6 3 1,-5 0 70,1 0 1,-1 5-94,1-1 0,-3 4 181,3 0 0,-8 3-142,-1 2 1,-11 4 8,1 6-154,-3 0 0,-3 2-222,-3 2 1,-12 6 113,-7 9 1,-3-3-56,-12 2 0,4-2 206,-8-2 0,-10 7 0,-1 1 0</inkml:trace>
  <inkml:trace contextRef="#ctx0" brushRef="#br0">30412 4663 7992,'0'14'0,"0"0"0,0 2-191,0 3 1,0-1 184,0 5 0,0-1 288,0 2 0,-5 1-195,1-6 0,-1 0-11,5-5 1,2-1-6,2-3 0,4-4-97,6-6 0,2 0 183,3 0 1,3-6-64,7-4 1,4-1-132,0 2 1,2-4-130,-2 3 0,-3-2-360,3-2 1,-8-1 206,-1 1 1,-5-2-20,5-3 1,-7 4 130,2-4 0,-3 1 207,-2-1 0,0 4 0,1-6 0</inkml:trace>
  <inkml:trace contextRef="#ctx0" brushRef="#br0">30938 4592 7992,'7'-8'-360,"-6"2"542,5 6 0,-6 6 202,0 3 1,0 9-75,0 1 1,-1 6 139,-4-1 1,4 3-303,-4 1 1,-1-4-258,1-1 0,2-5-816,7 1 0,0-5 299,5-5 626,0-2 0,12-14 0,1 0 0</inkml:trace>
  <inkml:trace contextRef="#ctx0" brushRef="#br0">31095 4109 7992,'6'14'173,"-4"-5"-173,2 1 0,-1-1-276,2 5 1,0-4 107,9-1 0,-1-4 216,10 5 0,3-7-186,7 1 0,3-8-134,7-6 0,0-4 174,-1-5 1,-5 2-23,-4-7 0,-8 7 159,-1-2 0,-9 3-85,0 2 1,-3 4 207,-7 1-54,0 6 1,-7 3 181,-2 9 0,-6 5-89,-9 5 0,-3 3-84,-6 7 0,-6-1-83,1 1 0,-6-1-22,1 0 0,3 1-98,2-1 1,3-6 163,1-3-159,7-3 129,2-8 105,12-2 0,8-12-81,9-3 0,9 1 18,1-2 0,6 2-51,-1-1 0,4-2 6,5 6 0,-3-1-131,3 1 0,-3 3 90,-1-2 0,-1 1-353,1-2 0,-7 2 26,-3-7 0,-5 5-469,-4-4 792,-4-1 0,-6-4 0,0 0 0,-6 0 0,-2 0 0</inkml:trace>
  <inkml:trace contextRef="#ctx0" brushRef="#br0">31393 4052 7992,'0'14'-312,"0"0"0,0 7 431,0 2 1,5 4-66,0 2 0,-1 4 443,-4 0 0,0 5-270,0-5 0,0 5-474,0-5 1,0 5 77,0-5 0,0-1-630,0-8 310,0 2-105,0-10 363,0-2 0,0-14 231,0-9 0,7-4 0,1-7 0,6-2 0</inkml:trace>
  <inkml:trace contextRef="#ctx0" brushRef="#br0">31393 4336 7992,'-14'14'-329,"0"0"1,-2 2 131,-3 3 0,2-1 399,-7 5 1,0-4-133,-4 5 1,6-7-145,3 2 0,0-3 54,5-2-207,-4-6 143,17-2 1,-4-6-159,10 0 0,4-6 233,10-3 1,3-6-46,7-3 0,-1 2 252,0-3 1,2 3-28,4 2 0,-4 4-113,3 1 0,-3 4-27,-2-4 0,-6 5 30,-3 0 1,-3 2-175,-2 2 116,-6 0 0,-1 2-117,-7 2 0,-7 0 98,-2 5 1,-4-4-62,-1 4 0,-7 1 42,-2 4 1,1-1-2,-2-4 1,2 4 22,-2-4 1,-1 4 1,6 1 1,0 5 41,5 0 1,-1 1 112,1-1 0,5-3 190,-1 3 1,7 2-76,-2-2 1,4 1 40,1-1 0,1-3-28,4 3 1,8-5-56,6-4 0,6 1-139,-1-7 1,-2 6-159,2-5 1,-1-1-231,6-4 0,-6-1 189,1-4 0,-7-1-235,2-4 0,-4-2 131,-6 2 0,-3 2-178,-6-1 45,0-1 155,0-4 0,-1 1 28,-4 4 1,2-2-39,-7 6 0,6-4 213,-6 4 0,7-6 432,-10 9-360,12-4 1,-5 8 225,6 2 1,-5 4 0,0 6 0,-1 1 126,1-1 1,-3 0-242,-6 0 1,0 1-197,-1-1 0,0 0-177,-4 0 0,1-4 95,-5-1 0,4-6-31,-5 2 1,5-3-16,-5-2 0,7 0 26,-2 0 0,8-7 71,1-2 0,7 1 45,-1-2 1,2-1 11,2-8 0,2 4 19,2-4 1,1 3 3,9 2 0,-3-5-35,8 0 1,3-5-216,2 5 1,4-6 122,6 1 1,-3-7-111,7-3 1,-6-4 8,1 5 1,-3-5 190,-2 5 0,-1 0 0,-3 5 0,-4-1 0,-5 1 0,-6 1 0,1 3 0,-7 2 0,2 3 0,-4 8 0,-1-3 0,0 9-327,0-1 394,0 18 1,-1-2 189,-4 9 0,2-2-71,-7 2 1,5-3-49,-4 3 0,1-3-57,-1-2 1,-4 0-27,3 0 0,3 1-27,-3-1 0,2-5 66,-1 1 0,1-7-222,3 2 23,3-4 77,-4-1 1,8-1 23,2-4 1,0-1-6,5-4 1,1-3 65,4 4 1,2 1-44,3-1 1,3 4-16,6-5 1,1 7 19,-1-1 0,5 2 119,0 2 1,-1 2-15,-8 2 1,1 4 157,-6 6 0,-2 2-110,-7 3 0,-4 3 103,-6 7 1,-3 1-152,-7 3 1,-5-2 18,-14 7 0,1-6-184,-1 1 1,-4-3 115,0-1 0,0-1-333,4 0 0,1-1-41,-1-3 1,3-3-178,2-7 0,-1-2 35,6-2 0,0-4-559,5-6 1000,-1 0 0,1-6 0,0-2 0</inkml:trace>
  <inkml:trace contextRef="#ctx0" brushRef="#br0">31521 4464 7979,'14'6'0,"1"-3"360,-1 7 0,0 4-21,0 5 1,0 6 96,1-1 1,-1 1-184,0-1 1,11 3-184,4-3 1,15-5-91,3-5 1,20-6-653,9-8 401,-36-3 0,2-1 0,3-2 0,1-2 0,1-3 0,0 0 0</inkml:trace>
  <inkml:trace contextRef="#ctx0" brushRef="#br0">25152 6298 7951,'-8'-14'172,"3"-1"39,3 1 0,-2-5 56,-1 0 0,-1 0-314,1 5 1,2 5 102,-7-1 1,1 7-88,-5-2 1,-1 4 8,1 1 0,-2 8 37,-3 6 0,4 8 117,-4 11 1,-2 3-23,2 7 1,0 0-11,5-1 0,4-4-5,1 0 0,6-1 177,-2 0-148,-3-2-24,7-6 1,-6-3-104,7-2 0,2-5 1,3-9 34,2-4 0,8-6-31,-1 0 0,2-6-127,3-4 0,-4-7 53,4-2 1,2-5-104,-2 5 1,5-5-516,-5 6 377,6-8 110,-9 4 0,6-2-501,-3 1 379,-3-1 168,-2 2 1,-3 0-20,-6 3 0,1 3 15,-1-3 1,-4 3 126,4 2 0,-4 5-39,-1-1 568,0 7 319,0-3-438,0 18-190,0 4 1,0 14 418,0 3 0,0 4-273,0 5 0,0-4-147,0 0 1,7-5-114,2 5 1,6-11-232,3 1 1,0-10-103,6-4 0,-1-6-566,6-8 1,-6-6-531,1-4 1358,-7-9 0,4-9 0,-7-9 0</inkml:trace>
  <inkml:trace contextRef="#ctx0" brushRef="#br0">25550 5942 7951,'8'-6'-1447,"-2"-2"1980,-6 0-140,-6 2-226,4 6 1,-15 2 317,2 2-113,-2 4-217,3 6 0,-5 5 42,0 0 1,-2 7 1,2-3 1,4-1 23,-4 2 1,9-2-126,5 2 1,4 1-119,1-6 0,3-5-231,7-4 1,1-7 156,12 2 1,1-5-118,4-5 1,1-3-118,-1-6 1,-1 0-252,-3-1 0,1 3 579,-6 2 0,0-9 0,-5 4 0</inkml:trace>
  <inkml:trace contextRef="#ctx0" brushRef="#br0">25607 5942 8057,'14'0'-294,"0"0"0,0 0 315,0 0 1,7 0-65,3 0 0,1 0-110,-1 0 0,-4-4-127,-6-1-415,1 0 695,-7-1 0,-2-2 0,-6-6 0</inkml:trace>
  <inkml:trace contextRef="#ctx0" brushRef="#br0">25706 5758 8057,'-1'-8'71,"-4"3"0,3 5 136,-3 5 1,4 4 59,1 10 0,-2 3 139,-2 7-459,2 5 227,-4-4 0,1 10-13,0-7 1,-4 2 28,4-2 1,0-4-23,5-1 1,0-1-131,0-8 0,2-2-724,3-7 528,2-4 0,12-6-1000,0 0 515,0-13 311,-4 4 332,-1-12 0,6-6 0,2-3 0</inkml:trace>
  <inkml:trace contextRef="#ctx0" brushRef="#br0">25919 5829 7673,'15'9'-312,"-1"1"0,0-6 1036,0 6 0,0-2-349,1 1 1,-1 4-154,0-4 0,-4-1-290,-1 2 79,-6-7 0,8 10-57,-6-4 34,0 4-4,-5-5 0,-7 4-37,-2-2 0,-4 2 102,-1 3 1,-2 3-167,-3 1 0,-1 7-84,-4-3 1,-1 4-601,6 2 801,6-7 0,1 5 0,4-5 0</inkml:trace>
  <inkml:trace contextRef="#ctx0" brushRef="#br0">26133 6241 8104,'6'8'799,"3"-3"1,4-4-311,1-1 0,5-5-508,0 1 1,5-6-94,-5 6 0,5-3-86,-5 2 0,-1 4-338,-3-4-796,-1 4 872,-6 1 460,-2 0 0,-6 0 0</inkml:trace>
  <inkml:trace contextRef="#ctx0" brushRef="#br0">26104 6426 8031,'10'0'0,"-1"0"909,1 0-526,4 0 0,6 0 211,4 0-408,3 0-14,1 0 1,7 0-449,3 0 1,2 0 209,-3 0 0,5-5-1626,-5 0 1692,5-6 0,0 3 0,1-6 0</inkml:trace>
  <inkml:trace contextRef="#ctx0" brushRef="#br0">26844 5999 8025,'1'-14'-430,"4"0"0,-4 0 442,4-1 1,-2 1 1130,2 0-483,-3 6-389,4-5 1,-6 13-14,0 0 0,0 8-29,0 11 1,-5 3-31,0 7 0,1-1 59,4 1 0,0-1-140,0 1 0,0 1 61,0 3 1,0-2-90,0 7 1,4-5 44,1 5 0,2-6-100,-3 1 1,-1-8-87,7-1 0,-7-5 34,2 5 1,1-12-77,-1 3 0,4-9-24,-4 3 32,0-5 1,0 0 45,-1-8 0,7-6-155,-1-9 1,4-5 84,5-9 1,2-5-186,2-9 1,3 1-203,-7-6 1,4 6 201,-4-1 0,0 9 168,-5 5 0,1 4 48,-1 6 0,-6 7 284,-4 6-270,4 7 0,-6 3 83,3 10 0,-4 7 86,-1 2 0,0 6 225,0-1 1,2 3 30,3 1 1,-2 1-143,6-1 1,-4 1 15,4-1 1,-4-6-80,5-3 1,-3 2 2,3-2 1,1-5 103,-6-5-1,6-6-193,-3 10 0,1-11-11,1 2 1,-7-8 96,2-6 0,1-9-47,-1-4 0,6-6-310,-2-4 1,4-3 93,1-7 1,0-1-51,0-4 1,1 3-259,-1-8 0,0 1-282,0-5 0,-1 2 31,-4 3 0,3 6-1460,-8 13 2127,1 6 0,-5 19 0,0 2 0</inkml:trace>
  <inkml:trace contextRef="#ctx0" brushRef="#br0">27611 6269 7987,'-1'8'0,"-4"-3"479,3-3 1,-9-4-89,7-3 1,-3-3-126,3-6 1,0 0-59,-5 0 1,4 0-312,-4-1 0,-1 6 13,-4-1 0,0 7-26,0-1 1,-1 4 94,1 4 1,0 9-82,0 6 1,-1 11 74,1-2 1,2 4 45,2-4 1,-1 1 15,6-1 1,1-1-7,4-3 26,0 3-43,0-12-19,0 6 0,4-15 2,1-6 1,6-6-6,-1-8 0,4-5-358,5 0 0,-3-6 150,3 1 0,1-3-29,-1-1 0,0 5 102,-5 4 1,-1 4 8,-4 0 159,4 8 229,-11 0 0,4 18-92,-6 3 0,0 10 201,0 0 0,-2 3-160,-2 1 1,2-4 34,-3 0 0,4-2-480,1 1 1,0-2-187,0-7 0,6-6-217,3-3 0,4-4 285,1-1 362,1 0 0,5-12 0,2-4 0</inkml:trace>
  <inkml:trace contextRef="#ctx0" brushRef="#br0">27896 6184 7942,'0'-8'-441,"-7"2"412,6 6 1,-12 0 626,4 0 0,-4 8-197,-1 6 0,-5 8-32,0 11 0,-5-3-83,5 4 0,0-3 41,5 2 1,1-3-177,4 3 1,-2-7-4,6-3 1,0-5-505,5 1 0,2-8 270,3-2 0,-2-6-308,6 2 0,1-5 99,4-5 1,0-9-50,0-9 1,5-4-12,0-2 0,0-1-109,-4-3 1,-1 1 136,0-5 1,0 10 110,0-2 0,-6 10 551,-3 0-263,-3 10 404,-2 3 1,0 18-110,0 7 0,0 6 75,0 4 0,0-2-221,0-4 1,0 4-141,0-3 1,0-3-196,0-3 0,6-2 114,3-2 0,4 1 0,1-1 0</inkml:trace>
  <inkml:trace contextRef="#ctx0" brushRef="#br0">28422 5985 7939,'-13'-14'-592,"4"0"1,-2-1 508,6 1 0,-6-2 231,1-3 19,-2 4 0,-7-6 256,0 7 0,0 6 7,5 3-340,-1 4 1,-4 2 89,0 4 0,-4 5-8,4 8 0,-5 5 9,5 5 0,-5 5 49,5 0 1,2 7-181,8-2 0,-2 1 15,6-1 1,-2 2-128,3-7 1,2 0 66,-3-5 1,5-1-100,5-3 0,-2-8 95,7-7 0,-5-6-84,4 2 1,0-3 83,6-2 1,4-8-1,0-6 0,6-7-186,-1-7 0,2-7-115,3-3 1,-1-3-161,1-2 0,-2 5 134,-4 0 1,4 1-40,-3-6 1,-4 7 159,-1 2 1,-8 6 177,-1 4 259,-7 4-246,3 12 0,-6 5 442,0 12 1,0 10-49,0 19 0,-4-5 98,-1 10 1,-1 1-165,1 3 0,3 6-112,-2-6 1,4 0-60,4-4 0,4-8-113,6-7 1,1-3-467,-1-10 0,0 0 244,0-10 1,5-3-383,0-12 1,0-1 85,-5-12 0,1 0-387,-1 0 875,-6-10 0,4 9 0,-4-11 0</inkml:trace>
  <inkml:trace contextRef="#ctx0" brushRef="#br0">28806 5488 7962,'-15'6'0,"0"0"0,-4 4 0,-4 2-76,-5-2 1,0 4-90,-1 5 1,2-2 305,4 7 0,-3-7-50,7 2 1,2-1 146,8 1 1,2-8-75,7 3 0,0-3 187,0 3-266,0 0 1,7-1 19,2-3 1,8 1-90,2-7 1,2 1-222,-2-5 1,3 5-319,6 0 1,-5-1 270,-5-4 1,3-1-725,-2-4 976,0 3 0,-5-10 0,0 4 0</inkml:trace>
  <inkml:trace contextRef="#ctx0" brushRef="#br0">28706 5672 7962,'14'0'0,"0"0"0,1-1-138,-1-4 0,6 3-235,4-2 0,-2-3 368,2 3 0,0-3 2,4 3 0,-6 0-237,-3-5 0,2 6 61,-2-2 1,-5-1 178,-5 1 0,-4 0 0,5 5 0,-7-6 0,3-2 0</inkml:trace>
  <inkml:trace contextRef="#ctx0" brushRef="#br0">28934 5530 7962,'0'-8'-1429,"0"2"2374,0 6-553,0 0 1,0 8-42,0 6 1,-5 8-132,0 11 0,-8 5-114,-1 10 1,0-4 60,-5 3 1,5-7-39,4-2 1,-1-8-121,7-2 1,-1-1-229,5-8 0,1-2-79,4-7 1,3-4-263,6-6 1,2-1-19,3-4 0,-3-9 212,3-10 1,0 2 365,-5-2 0,2 5 0,-12-5 0,8 1 0,-5-6 0</inkml:trace>
  <inkml:trace contextRef="#ctx0" brushRef="#br0">28976 5743 7962,'0'10'0,"0"-1"0,2-5 317,3 0 1,-2 3-88,6-3 1,1 6-60,4-5 0,5-1-119,0-4 0,4-1-248,-4-4 0,5-3 206,-5-6-858,6 6 616,-9-5 1,3 5-172,-9-6 1,-4 5-29,-6-1 431,0 7 0,-6-10 0,-2 6 0</inkml:trace>
  <inkml:trace contextRef="#ctx0" brushRef="#br0">29189 5516 7962,'8'-6'-26,"0"4"9,-3-3 1,-3 10 259,2 5 0,-2 9 160,-2 4 1,0 9-234,0 1 0,-2 6 53,-2-1 0,0-1-323,-5 1 128,6-7-169,-4-2 0,3-3-107,-1-2 1,0-3-218,5-2-432,0-10 607,0-3 0,0-7 290,0-4 0,7-9 0,0-8 0</inkml:trace>
  <inkml:trace contextRef="#ctx0" brushRef="#br0">29317 5473 7962,'10'10'-360,"-1"-1"0,-4-4 651,5 4 0,-6 1-26,6 4 0,-1 5-23,6 0 1,-3 5-102,-2-5 1,2 4 6,-2-4 0,-2 5-15,1-5 1,-1 0-18,2-5 1,1 0-31,-7 1 1,1-6-71,-5 1-107,0-1 1,-2 5 49,-2 1 1,-12 0-77,-13 4 0,-7 3-261,-11 7 1,-2 4-763,-3 0 863,3 0 0,0 2 0,-2 1 0</inkml:trace>
  <inkml:trace contextRef="#ctx0" brushRef="#br0">29502 6184 7910,'-9'0'-433,"-1"0"1,6 0-17,-6 0 569,7 0-10,-3 0 0,7 0 74,4 0 0,9 0-120,10 0 0,6-1-122,8-4 1,0-9-38,9-10 1,-1 2-131,1-2 1,-2 2 73,2-2 1,-9 2 150,-5 3 0,-3 3 0,-2-4 0</inkml:trace>
  <inkml:trace contextRef="#ctx0" brushRef="#br0">29772 5971 7910,'0'-8'-146,"0"2"0,-1 9 234,-4 6 1,2 9-4,-7 15 1,1 3-51,-5 7 1,0-1-26,-1 1 1,6-2-219,-1-3 0,7-3 96,-2-7 1,4-6-703,1-3 566,0-3 1,5-10 247,-1-6 0,14-6 0,-2-8 0</inkml:trace>
  <inkml:trace contextRef="#ctx0" brushRef="#br0">30071 5701 7910,'6'-14'0,"-4"4"0,3 1 0,-4 5 0,-1 6-31,0 12 0,0 8 95,0 12 1,-1 2 66,-4 7 0,2-2-1,-7-4 1,5 5 9,-4-5 1,6-2 8,-2-2 0,4-7-124,1-3 0,0-5 89,0 1-271,0-4 222,0-7-140,0-1 1,0-9-84,0-3 0,0 1 44,0-11 1,6 4-237,3-8 1,-1-1 123,2 1 1,-1-6-19,5 1 1,1-3 17,-1-1 1,2-1-54,3 1 1,-4 4 273,4 0 0,-3 9 5,-2 0 283,1 1 0,-3 16-182,-2 3 0,1 10 216,-7 18 1,1-1-105,-5 6 0,0 5 331,0 4 1,0 0-172,0-4 1,0 0-130,0-1 0,0-1-111,0-3 1,0-9-348,0-10 223,0-3 1,0-10 79,0-6 0,2-10 12,3-13 1,4-7-54,10-13 1,-2-1-261,7-4 1,-5 3-77,5-8 0,-2 8-96,2-3 1,-4 6 74,-6 4 1,0 0-143,1 9 1,-6 1-473,1 14 644,-7-4 1,3 18 278,-6 0 0,-6 7 0,-2 13 0,-6 2 0</inkml:trace>
  <inkml:trace contextRef="#ctx0" brushRef="#br0">30782 6099 7554,'-6'-8'-534,"-4"3"1,-4-1 533,-5 1 0,2 0 28,-7 5 0,0 0 36,-4 0 1,-1 0 8,1 0 1,4 7 75,0 2 0,7 4 207,-2 1 1,-1 5-185,1 0 1,1 6-33,9-1 0,1-2-76,3 2 1,4-7 109,-4 2-263,3-3 0,4-3 55,3-4 0,-2-3-99,6-6 0,1-4-39,4-1 0,0-8-52,0-1 0,5 0 93,0-5 1,6-2-78,-1 2 1,-3 0 22,-2 5 0,-4 2-6,0 2 213,-1 4-76,0 6 0,-6 6 227,-3 4 1,1 7-33,-1 2 1,0 0-11,-5-5 1,0 0-235,0 0 32,0 1-455,-7-1 526,6-6 0,-12-8 0,5-8 0</inkml:trace>
  <inkml:trace contextRef="#ctx0" brushRef="#br0">30768 5999 7910,'14'15'-116,"0"-1"0,0 5 135,1 0 0,-6 6 168,0-1 0,1-4-209,4-1 0,5-3-11,0-2 0,0 0-166,-5 1 0,-4-8 124,-1-2 1,-4 2-436,4-3 167,-5 1-60,2-5 403,-12 0 0,-2 0 0,-7 0 0</inkml:trace>
  <inkml:trace contextRef="#ctx0" brushRef="#br0">30924 6028 7910,'0'-8'0,"0"2"107,0 6-54,0 0 0,-2 7-110,-2 8 1,-6 0 115,-9 9 0,-1 0-231,-4 4 1,-1 1 65,6-1 1,0-4-85,5 0 1,6-7 189,3 2 0,3-3 0,2-2 0</inkml:trace>
  <inkml:trace contextRef="#ctx0" brushRef="#br0">31038 5530 7964,'8'0'0,"3"8"-280,-7 6 1,8 4 102,-3 10 1,4-1 654,1 11 1,0-5-101,0 5 0,4-5 17,-4 5 1,6-6-146,-10 1 0,6-3-35,-7-2 1,4-1-110,1-3 1,-4 1 51,-1-6 0,-4 2-338,4-2 0,-6-4 118,2 4 0,-3-8-916,-2-1 63,-7-1 275,-1-1 0,-1-2 238,0-6 1,5-1 401,0-4 0,-4-9 0,0-8 0</inkml:trace>
  <inkml:trace contextRef="#ctx0" brushRef="#br0">31365 5630 7964,'8'0'0,"-4"6"-112,-8 3 1,1 6 116,-7 4 1,-1 3 52,-8 6 0,-5-3 21,-9 4 0,2-4 2,-7 8 1,1-3 40,-1-1 1,-1-2-3,6-4 1,4 4-50,6-3 1,7-4 121,2-1-1367,-1-3 714,14-2 0,-6-7 460,7-7 0,13-13 0,3-9 0</inkml:trace>
  <inkml:trace contextRef="#ctx0" brushRef="#br0">31578 5232 7964,'-11'6'-467,"-3"3"0,3 4 510,-8 1 0,-3 5 251,-2 0 0,-1 6-62,1-1 0,-1-3-120,6-2 0,1 1-73,9-1 1,-2 0 56,6-5 0,0 1 88,5-1-158,7 0 0,1-1 2,6-4 0,2-3-75,3-6 1,-4 0-205,4 0 0,-3 0-792,-2 0 758,1 0 0,-3-1-298,-2-4 583,2 4 0,-10-18 0,4 3 0</inkml:trace>
  <inkml:trace contextRef="#ctx0" brushRef="#br0">31521 5402 7964,'14'5'71,"1"0"1,-1-1 181,0-4 0,5 0-235,0 0 1,6 0-329,-1 0 1,8-1 28,1-4 1,-6 4 152,-8-4 0,-4 2-819,0-2 947,-8 3 0,0-10 0,-7 4 0</inkml:trace>
  <inkml:trace contextRef="#ctx0" brushRef="#br0">31663 5289 7964,'8'0'203,"-1"6"-17,-7 3 0,0 6-75,0 3 1,-5 3 138,0 3 1,-6 3-28,2-4 0,2 3-564,2-3 0,-1 2 247,1-6 1,-1 5-321,1-5 1,4 0-288,-4-5-186,3 0 887,2-6 0,0 5 0,0-5 0</inkml:trace>
  <inkml:trace contextRef="#ctx0" brushRef="#br0">31806 5289 7964,'14'6'0,"-2"-3"0,-2 6 0,3-1-379,-4 2 0,-1 2 16,1-2 0,1 1 710,4-2 0,0 3-139,0-8 1,1 1-39,-1-5 1,-5 0 727,1 0-409,-1 0-367,-1 0 1,-1 6 17,-7 4 1,-4 2-118,-5 3 1,-4 0-120,-15 4 1,1 4-221,-11 5 1,7-4 57,-3-1 0,12-5 258,8 1 0,-7-4 0,6 0 0</inkml:trace>
  <inkml:trace contextRef="#ctx0" brushRef="#br0">32005 5857 8089,'14'0'-33,"0"0"1,2 0 112,3 0 1,-2-1 184,7-4 0,4 3-227,5-2 0,5 2-9,-4 2 0,3 0-170,-3 0 1,-1-5-136,-5 0 0,-6 1-633,-3 4 407,-3 0 256,-8-7 1,-13 6 101,-9-4 1,-5 4 143,0 1 0,3 0 0,-3 0 0,-3 0 0,0 0 0</inkml:trace>
  <inkml:trace contextRef="#ctx0" brushRef="#br0">32260 5615 8069,'8'7'0,"-3"2"0,-3 10 207,-2 5 1,-2 9-83,-3 5 0,-3 3-121,-6 2 1,0-1-9,0 1 0,1-2-221,4-3 0,-4-3 22,4-7 1,2 1-233,3-1 1,0-6-341,0-3 775,2-3 0,-11-8 0,6-2 0</inkml:trace>
  <inkml:trace contextRef="#ctx0" brushRef="#br0">32602 5289 8103,'14'0'0,"-6"6"-95,-3 3 0,-2 4 87,1 1 0,-2 2 154,3 3 0,-4-2-175,-1 7 0,0 0-11,0 4 1,-6 7 106,-3 3 1,-4 3 112,-1 1 0,-2 3-92,-3 2 0,2-3 143,-7 4 0,5-7-11,-5 1 0,7-8-72,-2 4 1,5-8-308,4-7 0,2-4 51,4-9-131,2-4 1,0-8 36,7-2 1,6-4 112,-1-6 1,-2-2-52,1-3 0,1-2-150,4-2 1,0-3 317,0 7 0,0 0-117,1 5 0,4 2 204,0 2 0,1 4-28,-1 6 1,-3 0 17,3 0 1,-3 6-50,-2 4 1,-2 2-10,-2 2 1,-4 1 48,-6-1 0,0 2 6,0 3 0,-1-4-45,-4 4 0,-5-3-12,-9-2 1,2 1-57,-7-1 0,-4-5 3,-5 1 1,0-2 0,4 1 1,2 2-166,4-6 1,2 0-636,7-5 807,6 0 0,-5-13 0,5-3 0</inkml:trace>
  <inkml:trace contextRef="#ctx0" brushRef="#br0">32943 5886 8106,'-10'0'-736,"1"0"0,4 0 375,-4 0 550,-1 0-112,-4 0 1,0 0-202,0 0 241,-1 0 0,1 4 244,0 1 12,0 6 0,0-3-120,-1 6 0,1 2 68,0 3 0,4-3-158,1 3 0,6-3-192,-2-2 0,3-5-506,2 1 319,0-7 24,7 3 0,1-7 18,6-4 0,0-3 57,0-6 0,1 0 74,-1-1 1,-2 1 191,-2 0 1,3 0-116,-4-1 25,-3 1 1,5 5 103,-6-1-110,0 7 82,-5 3 0,0 10-4,0 9 1,-2-4 161,-2 4 0,2 2-198,-3-2 0,-1 4-31,1-4 1,0 0-657,5-4 0,8-3 116,7-2 476,5-4 0,21-6 0,3 0 0</inkml:trace>
  <inkml:trace contextRef="#ctx0" brushRef="#br0">24867 7336 8106,'2'-15'-883,"3"1"503,-4 6 0,12-4 179,-4 2-29,-2 4 297,5 0 0,-9 6 692,7 0-445,-7 0-125,10 0 1,-12 6-143,4 3 1,-3 9 136,-2 1 0,0 1-139,0-1 1,-2 3 64,-3 7 0,2-1-65,-6 1 6,5-7-76,-2 5 0,1-16 9,1 3 1,-1-8-60,5 4-44,0-7 5,0 3 53,6-12 0,1-2-132,2-6 1,4 6 170,-5-5 1,7 5-218,4-6 34,-3-6 44,11 4 0,0-11-184,6 3 1,0 4 166,-4 1 1,-3 4 177,-2 6 0,-8-2 44,-7 6 0,-5 4-11,0 10 1,-4 8 259,-4 17-134,-4 2-188,-13 13 0,4 6 845,-7 7-1589,7-1 1060,-10 3 0,6-1 134,-2 3 1,2 4-282,7-4 1,0-3-4,-1-1 1,6-12-17,-1-7 0,7-8-136,-1-12-113,2-2 272,2-13 1,0-14-351,0-13 1342,0-7-1345,0-2 0,5-10 16,-1 0 0,1-6-8,-5 6 0,-5-2-23,1 3 1,-6-3 27,6 7 0,-8-5-191,3 5 1,3-2-111,1 2 122,3 3 223,2-5 152,0 0 0,7 5 0,1-4 0</inkml:trace>
  <inkml:trace contextRef="#ctx0" brushRef="#br0">25479 7122 7930,'-16'0'-382,"-3"0"382,3 7 0,-11 1 0,5 6 603,-6 0-240,6 7-144,-5-6 0,12 6-208,1-7 102,0 0-97,12 1 0,-4-1 21,6 0 1,2 0 3,2 0 0,4 1-14,7-1 1,4-5-36,0 1 0,4-7-181,-4 2 0,2-4-558,-2-1 383,-4 0 188,6 0 1,-7-1-649,0-4 386,1-3 438,-7 0 0,4-4 0,-4 4 0</inkml:trace>
  <inkml:trace contextRef="#ctx0" brushRef="#br0">25479 7265 8058,'14'-8'-114,"-5"0"-58,1 3 1,-1 2 31,6-7 1,-1 7-257,0-1 0,2 2 355,3 2-44,-4 0 11,6 0 0,-7 0-271,0 0 345,-6 0 0,5-6 0,-5-2 0</inkml:trace>
  <inkml:trace contextRef="#ctx0" brushRef="#br0">25607 7108 8058,'-7'-8'-179,"6"4"-32,-4 8 0,-1 1 324,1 9 1,-1-1 265,1 11 1,2-5-339,-7 4 1,5-1 85,-4 2 0,6 3-186,-2-3 160,4-4-159,1 1 0,0-7-423,0 0 42,0-6-54,6-2 0,2-12 493,6-3 0,0-10 0,0-4 0</inkml:trace>
  <inkml:trace contextRef="#ctx0" brushRef="#br0">25791 7051 8058,'15'15'-282,"-1"-1"0,0 0 47,0 0 0,-1 0 306,-4 1 0,4-1 106,-3 0 0,-3-4 246,3-1 1,-7-4-85,2 4-30,3-6 57,-7 10-262,6-11 0,-14 10-12,-2-2 0,-5-2-87,-5 1 32,-10 7 0,-1 0 1,-5 4-682,1 1 239,4-5-18,1 10 0,9-10 423,5 3 0,1 3 0,0 0 0</inkml:trace>
  <inkml:trace contextRef="#ctx0" brushRef="#br0">26118 7549 8006,'7'-8'-985,"2"3"1,4 4 1473,1 1 1,7 1-189,2 4 1,4-3-218,2 2 1,1-2-120,3-2 1,-3-2-7,3-2 1,-5 2-129,-4-3 0,-3-1-570,-7 1 739,-6 0 0,-2 12 0,-6 1 0</inkml:trace>
  <inkml:trace contextRef="#ctx0" brushRef="#br0">26147 7677 8006,'9'-10'-270,"1"1"0,1 4 128,8-4 0,0 6 165,9-2 1,-1 3-17,11 2 0,0 2 11,5 3 1,-1-4-19,1 4 0,0 3 0,-1 0 0</inkml:trace>
  <inkml:trace contextRef="#ctx0" brushRef="#br0">26943 7279 7964,'6'-8'71,"-4"0"-165,3 3 121,-4 4 1,4-7 68,0 3 0,1 3 129,-1-2 13,-4-4-117,12 6 1,-11-2 119,2 8 1,-2 6 101,-2 9 0,0 9-120,0 10 1,0 5 112,0 4 1,0-7-318,0 2 0,0-4 132,0 0 0,0 0-323,0-10 1,5-2-33,-1-12-101,7 0 204,-3-6 0,7-8-88,-1-9 1,0-9-51,0-1 1,0-6-97,1 1 1,-1-7-135,0-3 0,3 0 175,-2 1 0,2 3-45,-7-4 1,-3 9 203,3 1 0,-7 7-147,2-2 93,3 10 376,-7 2 1,7 15-5,-3 6 1,-3 8 310,2 12 1,-2-3 7,-2 7 0,5-5-181,-1 5 0,3-8-112,-3-1 1,0-7-53,5-8 0,-4-1-173,4-4 244,1-3 0,4-13-44,0-8 1,2-5-217,3-9 1,-2-1 90,7-3 1,0-8-230,4-6 1,-1 4 90,-3 5 1,-4 2-77,-6-2 0,-1 3-254,-3 7 0,1 1-1048,-7 3 951,1 4 1,-7 12 505,-2 3 0,-4 10 0,-6 3 0</inkml:trace>
  <inkml:trace contextRef="#ctx0" brushRef="#br0">27682 7449 8027,'-15'0'188,"-4"0"1,3 2-4,-3 3 0,-2 1-132,2 4 0,-1 4 144,1 0 0,3 0-94,-3 5 1,8-3-36,2-2 1,5 0 358,0 1-489,2-1 0,4-2-26,2-2 0,0 1-14,5-6 1,1-1 8,4-4 0,0 0-64,0 0 1,0 0 133,1 0 1,-1 0-287,0 0-294,0 0 135,1 0 257,-1 0 0,-2 2 97,-2 3 129,-4-4-127,-6 12 177,0-11 1,2 2-176,2-8 0,3-4 24,2-7 1,2 1 85,-6 0 0,6 0 0,-3 0 0</inkml:trace>
  <inkml:trace contextRef="#ctx0" brushRef="#br0">27583 7549 7977,'0'-10'-114,"0"1"0,0-1-78,0-4 1,0 5 178,0-1 1,1 1 155,4-5 1,-3 4 99,2 1-8,-2 6-8,-2-4-145,0 7 0,-6 7-86,-4 2 1,-2 2 68,-3-1 0,-4 5-2,1-5 1,-1 6-54,4-7 0,1 4 72,0 1 1,0-1-81,-1-4 1,3 4 53,2-4 1,-1-1 0,7 2 1,-3-1 67,2 5 0,4-4 10,-4-1 1,4 2-43,1 8 0,0-3 7,0 3 1,6-8-98,3-2 1,4-1 98,1 2 1,2-4-299,3-6 1,3-1-26,7-4 1,-3-3-26,-2-6 0,1-7 84,-6-2 1,5 0 58,-5 0 1,0 4 103,-5-5 0,-1 7-78,-4-2 0,-2 3 45,-7 2 1,0 4-75,0 1 192,0 6 0,-2-4 3,-3 7 1,-1 2 111,-4 3 0,-1 2-76,7 8 0,-6-1 113,5 0 0,-1 5-136,1 0 1,4 0-26,-4-5 1,4 0-37,1 1 159,0-1-274,6 0 0,-3-1 17,6-4 0,-1-1-111,2-3 1,2-4-10,-2 4 0,-2-3-709,1-2 545,1 0 1,4 0-298,0 0 638,0-7 0,1 0 0,-1-8 0</inkml:trace>
  <inkml:trace contextRef="#ctx0" brushRef="#br0">27796 7449 7681,'0'-7'-591,"6"-5"1025,4 8 0,-2-1-34,1 5-129,1-6-377,4 4 88,0-4 0,-4 7-171,-1 4 219,-6-3 1,4 10-30,-7-2 0,-2-2 36,-3 1 1,4 1-17,-4 4 0,-3 0 177,-1 0 0,1 7-94,-2 2 0,2 0 182,-1 0 0,3-5-134,6 1 1,-5-4-111,0 0 0,2-3-52,8-2 1,3-4-245,6-6 0,-5-1 193,1-4 0,-1-3-93,5-6 0,1-2-121,-1-3 1,0 3 26,0-3 1,-4 3-51,-1 2 0,-1 0 22,2 0 263,-4 6-48,-6 1 0,0 14 153,0 2 1,-6 10 141,-4 5 0,-2 4 382,-3 6 1,6-1-190,-1 9 0,1-7 236,-5 8 0,4-4-217,1 4 0,4 0-277,-5-1 0,3-4-236,-3 0 0,-3-11 182,4 1 1,1-9-141,-1 0 0,4-9-6,-5-6 50,1-2 1,-5-8-114,-1-4 0,6-9-99,0-4 0,5 0-205,0 0 1,2-1 195,2-4 1,6 1-74,4 3 1,7-1-124,2 6 1,2-5-138,-2 5 0,-2 0 535,7 5 0,-1-7 0,6-1 0</inkml:trace>
  <inkml:trace contextRef="#ctx0" brushRef="#br0">28407 7194 7962,'0'-15'-178,"0"1"261,0 0 0,-1 0-254,-4-1 115,-3 8 1,-6 0 90,0 7 0,-5 0 123,0 0 0,-6 7-98,1 2 0,2 8 125,-2 2 1,2 7 139,-2-3 0,-1 6-219,6 4 1,5-3-85,4 3 0,7-8 50,-2-1 0,4-7-3,1 2 1,6-9-215,4-5 1,4-4 70,5-1 0,-2-8-41,7-6 0,-5-2-2,5-7 1,-1-1-116,6-5 0,-6 6 28,1-1 1,-2 2-139,2-2 1,-5 2 106,-10 3 0,2 8-269,-6-3 472,6 9 0,-8-1-113,7 6 0,-7 8 435,2 6 0,-4 7-18,-1 7 1,0 5 135,0 0 0,0 5-196,0-5 0,0-1-103,0-8 0,2-4-24,3-6 1,-2-1-80,6-3 1,-4-4-300,5-6 1,-1-6 125,5-4 0,-4-3-332,-1-1 1,-4 0 43,4 0 455,-5-7 0,8-1 0,-4-6 0</inkml:trace>
  <inkml:trace contextRef="#ctx0" brushRef="#br0">28791 6724 7962,'-19'0'-208,"0"0"1,-6 2 508,1 3 0,-2 4-50,-3 10 0,1-3-151,-1 3 1,7 1-9,3-1 1,3 2 1,2-2 1,6-3-24,4 3 0,2-4-128,2 0 0,0-1-29,0 0 1,6 0 88,4 0 1,4-4-161,5-1 1,-3-4 48,3 5 1,3-7-79,2 2 0,-2-4-96,1-1 1,-1 0-481,2 0 762,3 0 0,-11-6 0,4-2 0</inkml:trace>
  <inkml:trace contextRef="#ctx0" brushRef="#br0">28763 6781 7962,'9'5'-126,"1"0"1,-1-1-55,6-4 1,0 5 124,4 0 0,2 0 165,3-5 1,2 0-282,-2 0 0,1 0-267,-1 0 0,1-5 147,-6 0 291,-6-6 0,0 3 0,-5-6 0</inkml:trace>
  <inkml:trace contextRef="#ctx0" brushRef="#br0">28934 6653 7962,'0'15'0,"-2"3"-172,-3 1 1,2 5 284,-6-5 0,4 11 327,-5-1 0,6 2-297,-6-2 1,1 2-49,-6-2 0,3 1-39,2-11 0,-1 4-133,7-4 1,-1 0-310,5-5 311,0-6 0,6-1-439,4-7 0,2-2 88,2-3 0,5-4-315,0-10 741,7 3 0,-4-17 0,6 3 0</inkml:trace>
  <inkml:trace contextRef="#ctx0" brushRef="#br0">29133 6710 7962,'7'22'-211,"6"5"105,-11-11 1,10 9 242,-2-6 1,2 5 247,3-5 0,-1 0-330,0-5 0,0-6 45,1-3 1,-1 1 109,0-1-3,0-1-14,0-4-189,-6 0-149,-20 7 1,-7 1 66,-19 6 1,1 6-139,0 4 0,-5 3-96,5 1 0,0 1 85,-1-1 0,13-4-400,1 0 627,7-7 0,3 4 0,0-7 0</inkml:trace>
  <inkml:trace contextRef="#ctx0" brushRef="#br0">29218 7350 7760,'6'-10'-265,"4"1"1,4 1 128,5-1 0,8-3 214,6 8 1,5-1-176,-5 5 0,6 0-92,-1 0 0,-1 0 41,1 0 1,-11 0 147,1 0 0,-9-6 0,1-2 0</inkml:trace>
  <inkml:trace contextRef="#ctx0" brushRef="#br0">29573 7094 8008,'0'11'0,"0"3"0,0 4-133,0 10 0,-6 2-246,-3 3 0,-4 8 347,-1 7 0,-5 4 297,0-5 0,0 1-234,5-6 0,6-7-59,3-7 0,3-1 136,2-8-332,0-6 1,7-7-666,2-6 889,4 0 0,7-12 0,2-4 0</inkml:trace>
  <inkml:trace contextRef="#ctx0" brushRef="#br0">29943 6710 7979,'0'14'-169,"0"5"-16,0 0 1,0 8 306,0 2 1,-2 5 254,-2 9 1,2-2 89,-3-3 0,-1 3-111,1-3 0,1 1-301,4-1 1,-2-3-78,-3-6 1,4-3-87,-4-2 0,2-3 87,-2-7 0,3 0-377,-2 0 202,2-6-189,2-2 160,-6-6 1,4-1 39,-3-4 0,9-3-38,0-6 1,12 0 34,-2 0 1,10-1 22,0 1 0,1 5 106,-1-1 0,3 5 8,-4-4 0,-1 6 38,2-2 185,-6 4 1,2 7 238,-6 3 0,-4 1-180,-1 4 1,-6-3 193,2 8 1,-5 3-113,-5 2 1,-3-2-150,-6 2 1,-2-2-63,-2 1 0,-5-2-10,-5-7 0,0-4-47,-1-1 1,5-6-193,1 2 1,5-10-417,-1-4 1,4-5 274,0-5 0,7 1-494,4-5 1,2 4 28,2-5 753,6 7 0,2-10 0,7 5 0</inkml:trace>
  <inkml:trace contextRef="#ctx0" brushRef="#br0">30298 7094 7687,'0'-8'-831,"7"-3"861,2 6 1,-1 1 51,2 4-52,-1-7-18,5 6 0,-4-6 46,-1 7 1,-6 7 92,2 2 0,-3 4-56,-2 1 0,-2 0 153,-3 0 0,2 2-139,-6 3 1,4-3 12,-4 3 1,4-3-171,-5-2 1,7 0 148,-2 0 1,4 1-145,1-1 75,0-6-212,0-2 201,6-6-5,2-6 1,6-2-30,1-6 0,-6 4-2,0 1-160,1 5 195,4-2-100,0 6 0,-4 2 67,-1 2 0,-5 4-10,0 7 0,-2-1 56,-2 0 1,0 2 152,0 3 1,0 3-11,0 6 0,0 5-88,0 1 1,-6 4 63,-4-5 1,-1 6-55,2-1 1,-9-2 73,4 2 0,-5-4-70,0 3 1,2-7-4,-7-1 0,7-2-81,-2-8 1,3-7-9,2-7 0,-1 1 21,1-1 0,6-6-20,4-9 1,2-9-88,2-5 0,0-7 69,0-2 1,6-7-309,4 2 1,7-3 97,2-1 1,6 4 67,-1 0 1,4 0 3,6-5 0,2 7-176,7 3 1,6 9-78,3 5 1,-8 3 397,-1 2 0,-4 0 0,4 0 0</inkml:trace>
  <inkml:trace contextRef="#ctx0" brushRef="#br0">25806 8331 8097,'0'14'0,"0"0"0,-5 7-464,0 2 1,-6 11-196,2 4 710,-4 3 1,-1 0 243,0-3 1,1 3-225,3-3 1,3-8-468,2-2 396,3-3 0,-10 4 0,4-1 0</inkml:trace>
  <inkml:trace contextRef="#ctx0" brushRef="#br0">25536 8558 8097,'0'16'-190,"0"3"1,4 8-372,1 6 1,4 7 833,-4-3 0,6 0-95,-1 1 1,-2-2 884,1 2-496,1-10-299,4-1 1,0-11-5,0 3 1,7-10-195,2-4 0,3-3-116,-3-2 1,4-11-164,-3-3 0,3-10-373,1 0 0,1-3 582,-1-1 0,1-7 0,-1-1 0</inkml:trace>
  <inkml:trace contextRef="#ctx0" brushRef="#br0">24654 9269 7955,'0'-14'0,"-2"1"0,-2 4 0,2-4 63,-3 4-4,4 2 0,-1-4 300,-3 7-170,4-8 1,-7 11-77,3-4 0,2 4-213,-6 1 0,4 6-13,-5 3 291,7 4-140,-9 8 1,4-4-110,-7 7 1,1-1 47,0 6 1,0-1-26,0 1 1,-1-1 62,1 0 1,2-1 17,2-3 0,-3 3 254,4-3-25,-4 9-219,-1 3 0,0 4 249,0 2-210,-1-2-6,1 15 0,0-6 26,0 3 0,0-5-76,-1-9 0,6 0-164,-1-9 0,6-4-26,-6-11-80,7-6 0,-5-2-115,3-6 97,4-12 206,-6 2 1,3-12-88,-1 3 85,0-3 9,5 0 0,0-3 100,0 6 1,2 0-58,3 5 0,-2 1 158,6 4 1,1 2-43,4 7 1,0 3 179,0 7 0,5 1 140,0 13-122,7-1-211,-4 6 0,6-1 420,1 1-411,-1-7-46,7 5 1,-5-12-142,3 4 1,2-9 255,-2-5 1,2-4-47,-2-1 1,-3-3-146,3-7 0,-3-1-216,-2-12 0,-5-1-325,-5-4 294,-2-1-138,-2 1 0,-1-1-1028,-3 1 1429,2-1 0,-10-5 0,4-3 0</inkml:trace>
  <inkml:trace contextRef="#ctx0" brushRef="#br0">24938 9539 8042,'-6'0'619,"6"0"1,6 2-407,9 3 1,5-4-35,4 4 0,0-4-518,4-1 1,-3 0-78,8 0 0,-7 0-275,-3 0 0,-10 0 172,1 0 519,-9 0 0,1 7 0,-6 1 0</inkml:trace>
  <inkml:trace contextRef="#ctx0" brushRef="#br0">24896 9767 8042,'0'8'703,"0"-2"0,3-6-339,6 0 0,7-5 51,13 0 0,7-1-289,7 1 0,-1 4-179,6-4 1,-1 5-1368,-4 5 1420,-4 3 0,-4 12 0,1 2 0</inkml:trace>
  <inkml:trace contextRef="#ctx0" brushRef="#br0">25536 9610 8070,'-15'-1'-198,"1"-4"-187,0 3 1,0-4 1559,-1 6-304,8 0-288,0 0-46,7 0-385,0 0 0,7 5-13,2 0 0,10 4-442,5-4 160,3 0-298,7 1 1,-2-5-1037,6 4 1477,0-3 0,-2-2 0,-1 0 0</inkml:trace>
  <inkml:trace contextRef="#ctx0" brushRef="#br0">25976 9340 7909,'10'-5'-163,"-1"1"1,1-6 104,4 5 0,0-4 1,0 4 310,1-6-34,-1 3-62,-6 0-235,-2 2 0,-6 14 163,0 6 1,-6 7-3,-4 7 0,-7 5 90,-2 1-74,-6 5-107,9-9 1,-5 5 41,7-7 1,1 1 7,4-1-3,3-6-74,6-1-151,6-13 1,2-4-50,6-8 0,0-4 139,0-6 1,1-1-102,-1 1 5,0 0 164,0 0 1,-4 6-44,-1 3 40,1 3 0,-1 2 10,1 0 1,-7 7-28,2 2 0,-4 10 3,-1 5 0,0 0 564,0 4 1,-1 2-205,-4 8 1,-3 5 108,-6-1-353,6 1-27,-11 6 1,9-8 33,-9-3 0,-1 1-17,1-6 1,-6-1-161,1-8 0,2-1 145,-2-8 1,5 0-29,-4-10 1,5 0-9,-1-5 0,8-8 19,2-6 1,6-4-144,-2-10-17,3 3 104,2-16 0,8 4-92,6-5 1,2-1-71,8 0 1,0 1-291,4-1 1,-4 7 478,-1 3 0,1-4 0,4 1 0</inkml:trace>
  <inkml:trace contextRef="#ctx0" brushRef="#br0">26431 8914 8024,'-14'0'-172,"0"0"1,0 0-301,-1 0 0,1 6 713,0 3-13,-7 4-109,6 1 0,-11 1-100,7-1-3,0 0 54,11 0 1,-3 0 133,7 1 1,-1-1-140,5 0 0,2 0 13,2 1 0,4-1-80,6 0 0,1 0 2,-1 0 0,2 1-90,3-1-48,3-6 168,0-2 1,3-6-558,-6 0 223,0 0-232,-5 0 536,0 0 0,1-6 0,-1-2 0</inkml:trace>
  <inkml:trace contextRef="#ctx0" brushRef="#br0">26417 8985 8024,'8'0'0,"5"0"-5,-4 0 0,5 0 171,5 0 1,-3 0-486,3 0 220,-3 0 105,4 0 0,-4 0-415,3 0 1,-3 0 111,-2 0 297,0 0 0,0-13 0,1-3 0</inkml:trace>
  <inkml:trace contextRef="#ctx0" brushRef="#br0">26573 8857 7740,'-7'14'-13,"2"0"1,2 5 346,-2 0 0,-1 6 115,-4-1-274,-3 9-100,6-3 1,-6 3-93,3-9 1,-1 8 75,7-4 1,-1-3-142,5-6 1,1-3-112,4-2 0,3-6-352,6-3 0,1-10 545,-1-4 0,6-10 0,2-3 0</inkml:trace>
  <inkml:trace contextRef="#ctx0" brushRef="#br0">26659 8885 8024,'9'14'8,"1"1"1,-6-6 273,6 1-116,-1-1 1,6 5-109,-1 1 0,0-6-430,0 1 425,0-7 0,-1 5 172,-3-4-228,-4-2-81,-6 11 158,0-12 1,-6 10-144,-4-6 0,-4 6 66,-5-2 1,-2 6 17,-2 4 1,-4-2-120,3 7 0,2-5-509,-2 4 613,13-5 0,-8 9 0,11-5 0</inkml:trace>
  <inkml:trace contextRef="#ctx0" brushRef="#br0">26815 9340 7946,'-14'0'0,"0"0"-268,-1 0 1,1 8 97,0 6 1,0 2 574,0 8 1,-1-1-59,1 6 1,2-1-179,2 1 0,-3-1 35,4 1 1,1 4 0,-1 0 1,5 0-148,0-4 1,2-6-114,2 1 1,0-7-458,0 2 1,6-9 35,4-5 157,2-4 0,3-1-40,-1 0 1,-5-6 358,1-4 0,-1-2 0,6-3 0</inkml:trace>
  <inkml:trace contextRef="#ctx0" brushRef="#br0">26801 9511 7051,'0'14'426,"-5"2"-196,0 3 1,-4 1 120,4 4 1,-4-2-102,4-3 0,0-2 123,5 7-274,0-7 1,2 2-121,3-9 0,-2-4 46,6-6 1,1-1-140,4-4 1,5-5-13,0-9 1,4-1-248,-4-4 1,0-1 76,-4 6 1,-3 0 58,-2 5 0,-4 0-282,-6-1 365,0 1 0,-6 6 128,-4 4 1,-7 2-47,-2 2 0,-5 2 233,5 2-349,0 4-107,5 6 295,6 1 0,2-7 0,6-2 0</inkml:trace>
  <inkml:trace contextRef="#ctx0" brushRef="#br0">27171 9383 7946,'-5'-10'0,"0"1"-351,-6 6 206,3-4 0,-11 7 250,0 0 0,-1 7 332,1 2 1,3 5-172,-3 5 1,3-1-98,2 5 0,1-4 200,4 5 1,2-5-62,7 5 0,0-7-320,0 2 1,7-9-99,2-6 1,6-2-100,3-2 0,-2 0 49,3 0 0,2-6-154,-2-4 1,4-4 97,-4-5 1,0 3-44,-4-3 0,-3 3-636,-2 2 193,2 0 626,-10 0 1,4 7 130,-6 7 1,-1 8 176,-4 11 0,-3 5 13,-6 9 1,0 3 215,-1 7 0,1 3-192,0 6 0,0 0 43,-1 10 1,1-4-382,0-1 0,0-2 144,0-3 1,-1-4-87,1-10 1,0-3 140,0-7 1,-1-6-17,1-3 1,0-9-47,0-6 0,-5-2-14,0-2 1,0-6-56,5-4 0,-5-3-6,0-1 0,1-6-388,9-4 1,-2 2 173,6-2 0,0-4 221,5-5 0,0-1 0,0 6 0</inkml:trace>
  <inkml:trace contextRef="#ctx0" brushRef="#br0">27355 9397 7911,'0'-8'-179,"0"2"374,7 6 0,1 1-92,6 4-118,0-3 0,0 4-11,0-6 1,-4 2 2,-1 2 0,-5 0-117,0 5 0,-2-4 51,-2 4 0,-2 2 75,-2 8 1,-9-3-20,-6 3 1,0 2 59,5-3 0,0 3 160,-1-2 1,3-3-146,2 3 1,-1-3 114,6-2 1,1-5-156,4 1 54,0-7 0,1 3-133,4-6 1,8-6 75,6-4 1,4-2-165,-4-2 1,8-2-40,2-3 1,-1 3-138,5-3 1,2 3 130,-2 2 1,-4 5-108,-6-1 382,-5 7 0,-4-2-124,-9 10 1,-4 3 152,-1 6 0,-6 5-42,-4 0 0,-7 6 342,-2-1 1,-2 9-39,3 5 1,2 0 39,-3 5 0,3-4-137,2 8 1,0-7 12,-1-2 1,3-7-42,2 3 0,-1-6-44,6-4 0,1-4-78,4-6 0,0-4 228,0-1-402,-7-5-30,6 2 24,-12-6 0,5-6-61,-6-4 1,5 2-244,-1-1 1,1-1-376,-6-4 0,6-5 349,-1 0 0,6-8 401,-6-1 0,7-7 0,-3-8 0</inkml:trace>
  <inkml:trace contextRef="#ctx0" brushRef="#br0">27384 9099 7911,'1'-15'-104,"4"1"1,-2 5-151,7-1 1,-1 5 311,5-4 1,1 4 237,-1-4 1,-5 4-303,1-5 0,-1 6 26,6-6 1,-1 7 38,0-2 0,-1 2 81,-4-2-76,4 4 0,-7-4 8,4 10 1,-4 4 8,-6 10 1,-6 3 51,-4 7 0,-3-1-59,-1 1 0,2-2-186,2-4 0,4 3 108,6-7 1,0-5-533,0-5 1,11-6 58,3 2 477,3-10 0,10-3 0,3-6 0</inkml:trace>
  <inkml:trace contextRef="#ctx0" brushRef="#br0">27924 9084 7911,'8'-8'126,"-2"2"1,-7 6-51,-4 0 1,-3 2-146,-6 2 0,0 4 124,-1 7 0,1-1-16,0 0 1,-2 5 216,-3 0 0,8 6-96,-3-1 1,4-2-24,1 2 1,3-5-23,6 4 1,0-5-71,0 1 1,1-8 32,4-2 1,3-6-194,6 2 0,0-3-235,1-2-122,-1 0 0,0 0 55,0 0 1,-1-2 416,-4-3 0,4 4 0,-5-6 0</inkml:trace>
  <inkml:trace contextRef="#ctx0" brushRef="#br0">27953 9155 7911,'14'0'-158,"0"0"-34,0 0 0,0 0 80,1 0 1,-1 0 117,0 0 1,0-1-322,0-4 121,1 3 0,-3-5 194,-2 2 0,-4-3 0,-6-6 0</inkml:trace>
  <inkml:trace contextRef="#ctx0" brushRef="#br0">28024 9056 7911,'0'14'0,"-2"0"-295,-3 1 1,-1 3 286,-4 1 0,-2 5 461,2-5 0,-1 6-193,2-1 0,-4-2-118,4 2 1,1-7-219,-2 2 1,7 2 206,-2-2-952,4 0 635,1-5 0,6-6 186,4-4 0,2-8 0,3-4 0</inkml:trace>
  <inkml:trace contextRef="#ctx0" brushRef="#br0">28166 9042 7911,'1'14'-142,"4"0"0,-2 0 400,7 1 1,-1-1-46,5 0 1,1-1-195,-1-4 1,0 2 81,0-6 1,1 4 11,-1-4 1,0 0 87,0-5 18,-6 0-202,-2 6 1,-6-3-148,0 7 1,-12-1-187,-7 5 0,-11 1 157,-3-1 1,-5 5-246,5 0 1,-1 1 19,6-1 384,-1-3 0,1 11 0,0-5 0</inkml:trace>
  <inkml:trace contextRef="#ctx0" brushRef="#br0">28166 9738 7869,'14'2'-1,"0"3"0,7-4 1,4 4 319,7-4 0,-1-1-304,7 0 0,-6-1-845,1-4 830,-3 4 0,-2-18 0,1 3 0</inkml:trace>
  <inkml:trace contextRef="#ctx0" brushRef="#br0">28962 9383 7889,'-14'0'0,"0"0"-232,-1 0 1,1 1 0,-2 4 208,-3 5 0,2 2 294,-7 2 0,5 7-131,-4 3 1,5 4-51,-1 5 0,3-1 179,2 6 1,6-5-108,4 5 1,2-7-153,2 3 0,6-6-82,4-4 1,7-4-181,2-5 0,6-8 104,-1-2 1,3-10-59,1-4 1,-1-5-332,-3-5 1,-3-3 536,-7-7 0,0 1 0,0-1 0</inkml:trace>
  <inkml:trace contextRef="#ctx0" brushRef="#br0">29090 9312 7889,'0'14'-231,"0"0"0,0 2 335,0 3 0,-6 5 154,-4 9 0,2-2-134,-1 7 0,-1-6-21,-4 1 1,0-3-154,0-1 0,4-1 76,1 0 1,6 1-392,-2-1 0,2-6-201,-2-3 566,3-3 0,-4-8 0,6-2 0</inkml:trace>
  <inkml:trace contextRef="#ctx0" brushRef="#br0">29090 9610 7889,'14'0'-463,"0"0"0,-4 0 375,-1 0 0,2-4 152,8-1 0,-3-5-702,3 6 638,3-7 0,-6 3 0,5-7 0</inkml:trace>
  <inkml:trace contextRef="#ctx0" brushRef="#br0">29389 9312 7889,'22'-8'-518,"-3"3"0,-4 4 332,0 1 0,-6 0-44,1 0 460,-7 6 0,3 2-22,-6 6 1,-2-1-125,-2-4 0,-4 4 38,-6-4 0,-1-1 129,1 2 0,-5 4-2,0 5 1,0 0-107,5-5 1,0 5 35,0 0 0,6 0 101,3-5-330,3 0 0,6-1-37,5-4 0,2-2-136,13-7 1,-5-2 80,4-3 1,0-3-79,0-6 1,4-5-6,-3 0 1,1 0 13,-1 5 1,-4 0-10,-5 0 0,-3-1-43,-2 1 401,2 6-46,-10 2 1,-2 14 144,-10 6 0,-2 7-21,-2 7 1,-1 2 243,1 3 0,0 4-113,0 5 1,4 3-31,1 2 1,1-1-230,-2 6 0,-1-6 76,7 1 0,-6-9-220,5-5 0,-1-6-127,1-8-48,4 0 243,-6-11 0,3-2-17,-1-6 1,-6-6-233,1-8 0,-7-1 81,-2 1 1,-5-2-71,5-3 0,-4 4 54,4-4 0,0-3-126,5-2 0,1-5-102,3-4 0,4 2-465,6-7 865,0 0 0,6-5 0,2 1 0</inkml:trace>
  <inkml:trace contextRef="#ctx0" brushRef="#br0">29872 8942 7889,'8'-9'552,"-3"-1"-431,-4 7 0,-7-2-163,-4 10 0,-7 3 131,-2 6 0,-6 5-86,1 0 1,3 5 48,3-5 1,-3 4-266,2-4 1,2 0 145,7-4 1,4-6 153,6 0 0,0 1-19,0 4 1,0-4-89,0-1 1,1 1 73,4 4 1,3 0-39,6 0 1,-1 0 12,-4 1 1,4-1-689,-3 0 310,2 0-657,2-6 518,1 5 488,-1-12 0,-6-1 0,-2-7 0</inkml:trace>
  <inkml:trace contextRef="#ctx0" brushRef="#br0">29787 9027 7889,'9'5'0,"1"0"0,-6 6-140,6-2 1,-1-1-245,5 2 1,2-2 134,3 1 0,2 2 249,2-6 0,4 0 0,-11-5 0,5 0 0</inkml:trace>
  <inkml:trace contextRef="#ctx0" brushRef="#br0">29943 8956 7889,'0'15'-372,"0"-1"0,-2 6 409,-2 4 1,-4 3 221,-6 1 1,-1 1 15,1-1 0,2 5-153,2 1 0,-1-6-127,6-4 1,0-7-78,5 2-133,0-10 1,7-2-3,2-7 1,4-2-619,1-3 835,0-9 0,7-8 0,1-6 0</inkml:trace>
  <inkml:trace contextRef="#ctx0" brushRef="#br0">30057 8956 7889,'8'7'0,"3"1"0,-7 6 0,8 0 90,-3 0 0,-1 0 152,1 1 1,1-3-307,4-2 0,-1 2 30,-4-2 1,4-2 42,-4 1 0,-2-4 191,-3 4-12,4-5-143,-6 8 0,-2-5 12,-10 2 0,-4 4-210,-5-4 0,-3-1-12,-6 2 0,-1-1-215,1 5 0,1 0-257,3 1-112,4-1 749,5 0 0,8 0 0,0 1 0</inkml:trace>
  <inkml:trace contextRef="#ctx0" brushRef="#br0">30355 9212 7895,'10'0'15,"-1"0"1,-4 0 99,4 0 0,1 2-58,4 3 1,5 7 55,0 7 0,0 6 79,-5-1 0,-1 3-23,-4 1 0,-2 2-115,-7 4 0,-3-4 95,-7 3 1,1-2-8,-10 3 1,-3-4-69,-2 3 0,-3 1-195,-1 0 0,-1-1-368,1-5 0,-6 4 257,1-4 1,5-2-881,4-12 1112,7-6 0,-4-2 0,7-6 0</inkml:trace>
  <inkml:trace contextRef="#ctx0" brushRef="#br0">30825 9042 7873,'-15'0'0,"6"6"-45,-1 3 1,2 1 12,-1 4 0,-8 0 260,2 15 1,-2 2 21,3 12 1,0 6-22,-1 3 0,1-1 27,0 1 0,0-6-84,-1 1 1,3-3 41,2-1 0,-1-2-330,7-3 1,-1-5-173,5-9 0,0-4-196,0-6 1,1-6 208,4-3 1,3-6-220,6-9 0,0-6 172,1-12 1,-1-1 23,0 1 0,0-2 298,1-3 0,5 3 0,2-5 0</inkml:trace>
  <inkml:trace contextRef="#ctx0" brushRef="#br0">30782 9340 7873,'0'14'54,"-2"7"133,-2 3 1,0 2-113,-5 3 1,4-1 137,-4 1 1,6-6-209,-2 1 1,3-6-25,2 1-109,0-4 1,7-7 196,2-3-228,4-3 217,1-2 1,5-12-26,0-2 1,0-3 11,-5 3 1,0-5-140,0 0 0,-1-5 73,-4 5 1,-2 0-94,-7 5 0,0 0 47,0-1 0,0 1-134,0 0 1,-5 5 79,0-1 0,-6 7-326,2-2 318,-4 4 0,1 2-23,2 4 0,-1-2 152,6 7 0,1-1 0,4 5 0</inkml:trace>
  <inkml:trace contextRef="#ctx0" brushRef="#br0">31152 9212 7873,'0'-22'0,"-2"6"-326,-3 7 0,-3 1 174,-6-2 1,-2 4 296,-3 6 1,4 0-87,-4 0 1,3 6 7,2 4 1,-1 7 85,1 2 0,5 5-93,-1-5 1,7 1 137,-2-1 1,4-3-103,1 3 1,0-8-32,0-1 0,1-6 27,4 6-61,3-7 1,6 3-44,0-6 1,1-1-189,-1-4 1,0-1-93,0-4 1,0 2 98,1 4 0,-6 2 149,1-3 0,-3 5 2,3 5 1,1 9 77,-6 10 0,-2 9 32,-8 5 0,2 0 215,-6 5 0,1-4-28,-2 9 1,-2-3-111,2 3 0,2 1-247,-1 3 1,1-8 140,-2-6 1,-2-6-29,2 1 1,-2-5 91,-3-4 0,-4-4 111,0-5 0,-1-8-127,1-2 1,2-3 154,-7-2 0,2-5-130,-2 0 0,-1-6-17,6 2 0,0-9-540,5-1 0,4-6 257,1 1 0,6-9-274,-2-5 0,10-3 462,4-1 0,10-1 0,3 0 0</inkml:trace>
  <inkml:trace contextRef="#ctx0" brushRef="#br0">31507 9042 7963,'-10'4'-269,"1"1"0,4 8 0,-4 1 22,-2 8 1,-2 7 520,-1 4 0,0 3-78,-1 7 0,1-1-90,0 1 1,1 0-55,4-1 1,-2-1 110,6-3 0,0 2-93,5-7 1,2-1-261,3-9 1,4-2-98,10-7 0,2-6-118,2-3 1,3-5 162,-7-5 1,6-5 241,-1-9 0,2-3 0,3-6 0</inkml:trace>
  <inkml:trace contextRef="#ctx0" brushRef="#br0">31678 9084 7986,'0'21'-491,"0"-4"343,0 7 1,-5 6 674,0 8 0,-4 1-125,4-1 1,-6 8-46,1-3 0,-2-2-222,-3-3 1,6-5-169,0 5 1,1-7 53,-2 3 1,-1-6-137,6-4 0,1-4-1681,4-6 1796,0 1 0,0-8 0,0 0 0</inkml:trace>
  <inkml:trace contextRef="#ctx0" brushRef="#br0">31791 9468 8010,'8'-6'6,"5"4"55,-4-3 0,4 2 0,1 0 22,0-2 1,7 1-33,3 4 1,7-5-131,2 0 0,5-4-219,-5 4 0,-4-4 77,-5 4 0,-2 0-198,1 5 0,-7 0-82,-6 0 501,-1-6 0,-1 4 0,-2-4 0</inkml:trace>
  <inkml:trace contextRef="#ctx0" brushRef="#br0">32246 9127 8169,'8'-8'-578,"5"2"515,-5 6 1,1 1-193,1 4 0,-7 3 113,2 6 1,-4 5-58,-1 0 0,-1 2 108,-4-2 0,-3-2 259,-6 7 1,4-5 73,1 4 0,-1-4 89,-4 5 0,1-7-22,4 2-134,-4 3 1,12-6-262,-4 3 200,3-9-114,2-4 76,0-6 0,7-2-197,2-2 1,4-6-43,1-9 0,0 2-137,0-7 1,7 7 92,3-2 1,-2-2-27,2 2 1,-7 0 177,2 5 1,1 6-96,-1 3 263,0 4 0,-6 7-69,-4 4 0,-2 9 194,-7 4 1,-2 4 38,-3 2 1,-2 5 11,-8 4 0,1 2-89,0-2 1,0 3-68,-1-3 1,-4 3-183,1 1 0,-1-4 97,4 0 0,-4-6 110,0 1 0,0-8-88,5-1 0,0-7 203,0 2 0,4-9-127,1-6 0,-1-2-112,-4-2 0,5 0-106,-1 0 1,2-6-233,-1-4 0,-4-4-48,4-5 0,1 2 158,-2-7 0,7-4 194,-2-6 0,-2-11 0,-1 0 0</inkml:trace>
  <inkml:trace contextRef="#ctx0" brushRef="#br0">32246 9070 8157,'0'-14'-752,"2"1"529,3 4 1,-2-4 347,6 4 0,-1 1-93,2-2 0,2 6-2,-2-6 1,2 5-35,3-4 1,-1 6-9,0-2 1,-4 2-4,-1-2-25,0 3 274,-1-4 1,-1 8-131,-7 2 0,0 4 169,0 7 0,0-1-66,0 0 0,-2 5-129,-3 0 0,4 1-19,-4-1 0,3-8-128,2 4 1,2-6-89,3 1 0,3-4 157,6-6 0,6-6 0,3-2 0</inkml:trace>
  <inkml:trace contextRef="#ctx0" brushRef="#br0">32815 8956 8242,'2'-8'-289,"2"4"-316,-2-4 1204,4 6-367,-12-4 1,-2 7-173,-6 4 1,0 3-12,-1 6 0,0 1-169,-4-1 1,3 5 67,-3 0 1,3 0-123,2-5 1,1 0 122,4 0 0,-2 1-125,6-1 0,0-5 323,5 1 1,5-1-175,0 5 1,6 1 64,-2-1 0,4-5-94,1 1 1,0-2-80,0 1 0,5-3-60,0-6 0,-4 0 195,-6 0 0,1 0 0,4 0 0</inkml:trace>
  <inkml:trace contextRef="#ctx0" brushRef="#br0">32772 9042 8242,'15'6'545,"4"-4"-279,-1 2 1,3-2-653,-2-2 1,3 0 3,7 0 1,1 0-243,3 0 1,-8-5 196,3 0 427,-9-6 0,2 3 0,-7-6 0</inkml:trace>
  <inkml:trace contextRef="#ctx0" brushRef="#br0">32915 8899 8242,'6'15'-195,"-5"0"-50,4 4 0,-5 4 246,-5 5 1,2 2 66,-6 3 1,-1-3-181,-4 3 1,6-3 116,3-1 0,-1-2-996,1-4 498,1-2 493,4-13 0,4-3 0,1-10 0,5-3 0,-6-6 0,6-5 0,-5 0 0,4-5 0,-4 5 0,6-6 0,-3 3 0</inkml:trace>
  <inkml:trace contextRef="#ctx0" brushRef="#br0">32971 8956 8242,'10'2'6,"-1"3"0,1-2 188,4 6 0,0-4-126,0 5 1,1-6 54,-1 6 0,-5-2-379,1 1 1,-1 2-17,6-6-120,-1 6 444,0-3 112,-6 0-76,-2 4 1,-14-5-88,-6 2 1,-6 4-86,-9-4 0,-1 4 71,-3 1 0,3 2-277,-3 3 1,9-3 110,5 3 0,5-4 179,4 0 0,-2-1 0,4 0 0</inkml:trace>
  <inkml:trace contextRef="#ctx0" brushRef="#br0">33227 9113 8242,'8'6'0,"3"2"268,-6 6 1,6 0-35,-1 1 1,2 0-120,2 4 0,1-1 68,-1 5 1,5 0-557,0 0 1,0 4 119,-5-3 0,-1 3-25,-4 1 1,2 5 253,-6 0 1,-2 2 48,-8-2 1,-9-1 35,-10 6 0,-9-5-87,-5 5 1,-4-5-169,-6 5 1,4-6 33,-3 1 1,-1-8-470,6-1 543,2-7 1,12-3 0,-1-7 0</inkml:trace>
  <inkml:trace contextRef="#ctx0" brushRef="#br0">33526 9852 10257,'-8'0'-276,"-5"0"1,5 0-1</inkml:trace>
  <inkml:trace contextRef="#ctx0" brushRef="#br3">24711 9056 8128,'-14'-14'0,"-5"1"-10,0 4 0,0-3 210,5 8 0,-2-6 141,-3 6 0,3-1-102,-3 5 1,-1 0 32,1 0 1,-5 0-96,5 0 1,-6 6-1,1 4 1,2 4-22,-2 5 1,2-2-209,-2 7 0,-1 0-92,6 4 0,-5 2 118,5 3 0,-6-1-9,1 6 0,-2 0 87,-3 4 1,1 1-17,-1-1 0,-4 6 71,0-1 1,0 7-192,4-2 0,1 3 201,-1 2 0,7-1 85,3-4 0,8 1-85,2-5 1,6-1 131,-2-4 1,5-2-53,5-3 1,9 1-58,10-6 0,2 1 1,3-6 0,6 5-63,3 0 1,3 1-129,1-6 0,1-6 31,0-3 0,-5 2-58,-1-2 0,3-7-57,7-7 1,4 1 75,6-1 1,-5-7 66,0-7 1,-1-5-70,1-5 1,-3-8-28,-7-6 0,-4-7 141,0 2 0,-6-3 210,1-1 1,-3-7-62,-2-3 1,1-1 51,-1-3 1,1-5-334,-1-10 1,-6 5 177,-3 0 0,-5 6-135,-4-2 0,1 4 5,-6 1 0,-2 1 41,-8 4 1,-8 3 113,-6 7 1,-6 1 12,2 3 0,-4 3-167,-2 7 0,1 5-197,-1 5 0,7 3-258,3 6 1,-1-2-16,1 6-1552,0 0 2051,11 5 0,-5-6 0,5-2 0</inkml:trace>
  <inkml:trace contextRef="#ctx0" brushRef="#br3">28080 8928 8153,'-1'-14'0,"-4"-1"0,4 1 0,-4 0 0,-1 5 75,1-1 0,0 1 296,5-6-352,-6 1 0,-1 0-17,-2 0 6,-4 6 0,10-3 124,-6 6 1,-1 0-10,-4 5 1,4 0-62,1 0 1,-5 0 38,-5 0 0,-5 2-213,5 3 1,-11 3 149,2 6 1,-10 2-137,0 2 0,-3 0 95,-2 6 1,2-5 31,3 4 0,-3-1 29,3 2 0,3 4-1,2 1 0,3-1 98,2 5 0,4 5-54,0 5 0,7 1 33,-2 8 1,-1-1-42,1 1 1,0 3-81,4-3 0,3 4 105,2 1 0,-1 0-2,7-1 0,-1 0-44,5-4 1,0 2 5,0-7 0,1-1-32,4-8 1,3 1-9,6-6 0,-4 0 133,-1-4 0,1-2-87,4-4 0,0 3 147,0-7 0,1 0-158,-1-5 1,2 3 135,2-3 0,0 4-127,6-9 0,1-2 11,8-3 0,-1-2-190,6-2 1,-2 0 112,2 0 1,1-2-227,-6-2 1,5-9 64,-4-6 1,-1-2-13,-5 3 0,1-5 10,-1-5 0,-1 0 64,-3-1 0,7-6 41,-2-3 1,2-4 5,-2-6 1,1 3 15,3-8 1,-3 3-172,3-2 0,-3-2 217,-2 7 0,-5-5-54,-4 4 0,-1 1 215,-3 4 1,0 2-53,-10 3 1,0-1-53,-5 5 0,-2-3 7,-2 3 1,-4 1 20,-6 5 1,-1-1 77,1 1 1,0 0-58,0-1 0,1 7 59,4 3 0,-3-2-97,8 3 1,-6-1-53,6 4 1,-1 6 23,5-1-6,0 1-59,-7 1 0,6 0-17,-4 3-662,4 4 486,1-6 1,-2 9-991,-3 3 747,4-4 1,-10 12-26,6-4 1,-5-1-83,6 2 542,-1-1 0,-1 6 0,-2-1 0</inkml:trace>
  <inkml:trace contextRef="#ctx0" brushRef="#br0">4991 8985 7947,'-14'-22'4,"1"1"-50,4 7 0,-3 0-85,8-1 0,-1 1 534,5 0 0,6 6-25,4 3 1,7 5-23,2 5 1,8 9-118,1 10 1,-1 3-41,2 1 1,2 7-154,-7 3 0,4-2 98,-9 2 0,-4 0-91,-6 5 0,-6 4 62,2 1 1,-5-1-229,-5-4 1,-3-2 1,-6-3 0,-6-4-44,-4-5 0,-3-2-67,-1-4 1,-4-2 71,4-7 0,-2-6 127,11-3 1,-5-4-10,5-1 1,5-11 16,4-3 0,7-10-20,-2 1 1,4-9 85,1-1 1,8 0-197,6 4 0,6 6-183,9-1 1,-2 8-257,-4 2 0,4 1 238,-3 8 1,3 1-295,1 4 640,1 0 0,-1 6 0,1 2 0</inkml:trace>
  <inkml:trace contextRef="#ctx0" brushRef="#br0">5375 8843 8043,'0'-15'188,"0"7"0,0 4-79,0 8 1,0 12 579,0 13 0,0 2-321,0 12 0,0-4-199,0 9 0,0 2 6,0 3 1,0-3 31,0 2 0,0-11-293,0 2 1,4-10 116,1 0 1,2-4-136,-3-6 1,-1-4 23,7-9 1,-1 1 259,6-6 0,-1-1-130,0-4 1,5-1 3,0-4 0,5-1-139,-5-4 0,6-2 101,-1 2 1,1-3-764,-1-1 0,1 5 361,-6-1 0,0 1-1226,-5-5 1612,0-1 0</inkml:trace>
  <inkml:trace contextRef="#ctx0" brushRef="#br0">2929 8388 8049,'0'-10'-455,"0"1"847,-6-1 180,4 2 0,-6 2-356,4 6 0,-4 2-64,-6 2 1,3 4-325,-4 6 118,4 7 0,-11-5 85,3 3 1,3 1 82,-3-1 1,4 2-78,0-2 1,6-3 69,0 2 0,5-2-77,0-1 1,2 0-35,2 4 1,6-3-114,4 3 1,2 0-9,3-5 0,5 2-186,4-11 1,3 4-374,1-4 1,4-2 306,-4-8 1,4-7-405,-8-7 781,-4-7 0,7-2 0,-5-8 0</inkml:trace>
  <inkml:trace contextRef="#ctx0" brushRef="#br0">2958 8459 8049,'-8'6'759,"-5"-4"-404,12 4 1,1-6-432,9 0 1,5 0-123,5 0 1,-1-2-193,5-2 1,-5 1-81,1-7 0,1 1 248,-1-6 0,0 6-37,-5-1 1,-6 6 258,-3-6 0,-3 1 0,-2-6 0</inkml:trace>
  <inkml:trace contextRef="#ctx0" brushRef="#br0">3015 8373 8049,'0'15'0,"0"-6"-82,0 1 0,0 4 133,0 5 1,0 6 174,0-1 0,0 3-244,0 1 0,4 1-183,1-1 1,5-4-27,-6-1 1,7-5-6,-1 1-582,2-10 814,3-3 0,-1-12 0,0-2 0</inkml:trace>
  <inkml:trace contextRef="#ctx0" brushRef="#br0">3128 8331 8049,'24'0'575,"0"0"0,-5 5-510,4-1 1,3 7 36,7-1 1,-3 1-63,3-2 0,-8 2-269,-1-6 1,-7 1 160,2-1 0,-8-3-67,-1 3 1,-7-2 113,2 1 1,-5 0-21,-5 5 1,-3 1-28,-6 4 1,-8 6-66,-7 4 1,-1 8 24,-8 1 0,5 6-62,-5-1 1,13 2 169,1-2 0,1-4 0,1-5 0</inkml:trace>
  <inkml:trace contextRef="#ctx0" brushRef="#br0">5688 8530 8053,'-15'6'154,"1"-3"97,0 7 1,0-1-168,-1 6-28,1-1 1,-5 5-149,0 0 1,-1 1 78,1-1 0,3-3 102,-3 3 1,0-3 54,5-2 0,-3-5 349,7 1-191,4-7-320,-1 10 1,7-10 5,0 6 1,7-6-130,2 2 1,4 1 85,1-1 0,2 2-112,3-3 0,3-2-351,6 3 1,-4-4 225,0-1 1,-2-6-746,2-4 449,-4 4 588,-6-7 0,-6 6 0,-1-8 0</inkml:trace>
  <inkml:trace contextRef="#ctx0" brushRef="#br0">5560 8743 7948,'14'-9'-93,"0"-1"1,7 1 188,2-6 1,4-4-309,2 1 1,-1-3 129,0 2 1,-1 3-794,-3-3 313,3 4 562,-11 0 0,4 7 0,-6 2 0</inkml:trace>
  <inkml:trace contextRef="#ctx0" brushRef="#br0">5659 8558 8051,'0'-14'0,"0"0"-717,0 0 457,0-1 544,6 1 1,-2 6 9,5 4 0,-6 4-107,2 4 1,1 11-84,-1 8 0,0 6 27,-5 4 0,0-2-207,0 7 1,-5-5-50,0 5 0,1-6-110,4 1 0,0-8 6,0-1-22,6-6 0,2-4-241,6-10 1,0-8 491,0-6 0,1-15 0,-1-5 0</inkml:trace>
  <inkml:trace contextRef="#ctx0" brushRef="#br0">5887 8473 8040,'6'21'-612,"2"-6"785,6 4 1,-1-3-113,-4-2 1,4-4 66,-4-1-78,4 1 0,0-1 43,-4 1 151,-3-7-179,-6 9 0,-1-4-179,-4 7 1,0-1 106,-9 0 0,1 7-333,-10 2 0,4-1 145,-5 2 1,5-2 194,-5 2 0,1 9 0,-6-3 0</inkml:trace>
  <inkml:trace contextRef="#ctx0" brushRef="#br0">4820 9980 8045,'-1'-8'498,"-4"3"-238,3-3 0,-4 5-121,6-6 0,6 6 92,4-2 0,9-1 166,4 1 0,7 0-68,8 5 0,3 0 58,16 0 1,-1 0-220,10 0 1,-11-2-167,2-2 1,2-6-336,2-9 1,13-4 400,-36 6 0,0 0 0,2 2 0,1-1-234,-1-3 1,0 0-1,0 4 1,-1 0 21,28-14 1,-7 7-2138,-18 8 2281,-5 6 0,-7-3 0,-7 6 0,1 1 0</inkml:trace>
  <inkml:trace contextRef="#ctx0" brushRef="#br0">4977 10236 7942,'0'-8'112,"6"2"0,2 6 88,6 0 1,0 1 3,1 4 1,3 11 0,1 12 0,-1 4 0,-9 10 0,2 4-29,-6 11 0,0 0-77,-5 0-31,-6 0 1,-4-2-25,-9-3 1,2-3 47,-7-6 1,5-7-33,-5-3 0,5-9 66,-4-5 1,4-5-116,-5-4 1,7-4 66,-2-6 0,3-8-225,2-6 0,1-7-47,4-7 0,1-2-31,3-3 1,5-4 15,0-5 1,8 4-104,11 0 0,3 6-365,6-1 1,7 9 251,3 5 1,8 5 424,1 5 0,7-4 0,-4 5 0</inkml:trace>
  <inkml:trace contextRef="#ctx0" brushRef="#br0">5318 10307 7939,'1'-8'-1516,"4"3"1256,-3 4 260,10 1 0,-5 1-64,2 4 0,-2 8 31,-7 6 0,0 6 177,0-1 1,0 2-54,0 3 1,0-1 76,0 1 1,0-1-99,0 1 1,0-3 92,0-2 1,-5 1 32,0-6-181,0 7 0,5-11 3,0 4 0,0-8 8,0-1 1,2-7-176,3 2 1,1-5 102,3-5 1,4-8-313,-3-6 0,2-7 128,2-3 1,2-1 229,3-8 0,-3 0 0,3-4 0,-3 5 0,-2 4 0,-1 10 0,-4 4 0,-1 9 0,-3 5 0,-4 5 0,4 5 0,-3 14 0,-2 9 0,-5 12 156,0 3 0,-1-1 30,1 6 1,3 1 240,-2-2 1,2 5-143,2-4 1,0 4-2,0-5 0,0 4-109,0-9 1,-1 2 1,-4-10 0,3-8-179,-2-7 0,2-7 230,2-3-395,-6-6 0,-2-3 96,-7-9 1,6-6-432,0-4 1,1-3 175,-2-6 1,-2-2-14,2-3 1,2-4 2,-1-5 0,5-1 336,0 0 0,-3-5 0,3-5 0,-1-2 0,5-8 0,0-2 0</inkml:trace>
  <inkml:trace contextRef="#ctx0" brushRef="#br0">5645 10037 7939,'14'0'-739,"-6"0"0,-8 3 1008,-9 6 1,-6 1-260,-4 9 0,2 1 64,-7-1 1,7 5-98,-2-5 0,3 0 103,2-5 1,1 0 5,4 1 0,2-1-134,7 0 0,0 0 78,0 0 0,7-1-123,2-3 0,10 1 69,5-7 1,0 1-75,4-5 0,-3 0-68,9 0 1,-4-1-179,-2-4 0,-4-2 344,-1-2 0,-5-4 0,1 4 0,-10 3 0,4-7 0,-5 5 0</inkml:trace>
  <inkml:trace contextRef="#ctx0" brushRef="#br0">5759 10122 7939,'14'-6'-906,"0"4"679,0-3 1,0-1-54,1 1 0,1-4 280,2 4 0,-2-4 0,3 4 0,-3-5 0,-2 6 0,-4-6 0,-1 6 0,-4-3 0,4 2 0,-5 4 0,2-12 0,-6 5 0</inkml:trace>
  <inkml:trace contextRef="#ctx0" brushRef="#br0">5858 9951 7939,'0'15'-689,"0"-1"0,0 5 563,0 0 1,-5 6 560,1-1 0,-6 3-248,5 1 0,1-1-40,4-3 0,0 1-138,0-6 173,0 0-592,6-5 0,2-6 225,6-3 1,0-5-177,1-5 1,-3-8 360,-2-6 0,1-4 0,-7 4 0,8-7 0,-5 4 0</inkml:trace>
  <inkml:trace contextRef="#ctx0" brushRef="#br0">5929 10008 7939,'10'15'-883,"-1"-1"0,1-5 746,4 1 0,0-1 227,0 5 0,1-6-128,-1-3 1,2 1 83,3-1 223,-4 0 0,6-4-79,-7 4 1,-4-3-130,-1 3 0,-6-2-47,2 1 0,-5 0-131,-5 5 1,-4 1 87,-10 4 0,3 0-166,-3 0 1,3 0-283,2 1 477,0-1 0,0 0 0,-1 0 0</inkml:trace>
  <inkml:trace contextRef="#ctx0" brushRef="#br0">6512 9795 7920,'-14'8'-971,"6"-2"1,3-6 970,10 0 0,3 0 0,6 0 0</inkml:trace>
  <inkml:trace contextRef="#ctx0" brushRef="#br0">6697 8928 8120,'0'-8'13,"2"2"187,2 6 1,4 0-39,6 0 1,2 8-152,3 6 1,2 2 79,2 7 1,3 1-147,-7 4 0,4-4 77,-4 0 93,-6 0 0,-2 4 48,-6 0 1,-2 1-20,-8-1 1,-3 5-30,-6 1 0,-6-1 21,-4-5 1,2 1-212,-2-1 1,0-4 128,-4-1 1,-1-7-336,1-2 0,4-1 102,1-8 0,4 0-29,-5-5 0,7-7 110,-2-2 1,8-4 19,1-1 1,7-5 118,-2 0 1,10-6-55,4 1 1,10 4-168,5 1 0,3-2 109,1 2 1,6 2-384,-1 7 0,11-6 454,-1 7 0,2-13 0,-2 6 0</inkml:trace>
  <inkml:trace contextRef="#ctx0" brushRef="#br0">7067 8885 7974,'-8'0'23,"1"-6"0,7 3-107,0-7 0,7 7 95,2-2 0,4 4 39,1 1 1,0 0 20,1 0 0,-1 0 2,0 0 0,-5 0-145,1 0 0,-7 1 139,2 4-138,-4 3 0,-1 6 77,0 0 0,0 2-24,0 3 1,-1-1 45,-4 5 0,-3 1 19,-6 4 0,1 1 13,4-1 0,-4 1 29,4-1 0,2-1-209,3-3 0,2-8 104,2-7 0,6-6-161,4 2 1,-1-11 55,6-9 0,-4-5-14,8-9 1,-4 1-20,0 0 0,-1-1-48,0 1 1,0 4 112,0 0 1,-4 8 86,-1 2 0,-4 6 347,5 8-242,-7 0 0,3 8 255,-6 6 0,0 7-137,0 7 1,0 7 97,0 3 0,0 5-19,0 4 0,0-1 51,0 6 0,0-6-202,0 1 0,-1-4-89,-4-5 1,3-5 11,-2-9 144,2 3-284,2-12 157,0 6-208,-6-13 158,-2-2 1,-7-12-444,1-4 1,5-2 45,-1-3 1,2-5-101,-1-4 1,-2-4-180,6-5 0,0-5 244,5-10 0,0-2 393,0-7-275,0 0 0,7-6 0,1-2 1</inkml:trace>
  <inkml:trace contextRef="#ctx0" brushRef="#br0">7493 8544 7974,'7'-14'-222,"-6"6"1,4 3 167,-10 10 0,-9 4 307,-10 10 1,-3 5-197,-1 9 1,4-3-5,0 3 0,7-4 39,-2-5 0,5-4-23,4-6 1,4 1-129,6-1 1,0-5 73,0 1 1,6-7-102,4 2 0,3 1 81,1-1 0,6 1 30,4-1 1,3-2-62,1 6 0,-4-5-118,0 0 1,-2 3-51,2-3 0,1 1 111,-6-5 1,0 0-689,-5 0 175,0 0 606,0-6 0,-6-2 0,-1-6 0,-7-1 0</inkml:trace>
  <inkml:trace contextRef="#ctx0" brushRef="#br0">7593 8658 7974,'0'-8'-927,"1"2"702,4 6 0,-2 1 101,7 4 1,-1-4 25,5 4 0,-4-3 98,-1-2 0,1 0 0,4 6 0,0 2 0</inkml:trace>
  <inkml:trace contextRef="#ctx0" brushRef="#br0">7607 8558 7974,'0'10'0,"0"-1"0,0 1-117,0 4 0,0-5 149,0 1 1,0-1-44,0 6 0,2-1 66,2 0 0,-2 5 28,3 0 0,-4 0-102,-1-5 0,0 0 98,0 1 1,5-1-206,0 0 1,1-5 77,-1 1 1,-2-7-419,6 2 1,1-4 465,4-1 0,0 0 0,0 0 0</inkml:trace>
  <inkml:trace contextRef="#ctx0" brushRef="#br0">7820 8544 7974,'-8'6'-910,"2"2"696,6 7 0,-2-6 538,-2 0 1,2-4 266,-3 5-496,4-7 1,7 8-23,4-6 1,-3-1-12,3-4 1,-1 2 69,6 3-223,-1-4 0,0 12 13,0-4 0,-4 4 96,-1 1 0,-6 0-84,2 1 1,-3 4 54,-2 0 0,-7 6-24,-2-1 0,-4-2 39,-1 1 0,0-1-237,0 2 1,-1-5 232,1-9 0,-6 2 0,-2-4 0</inkml:trace>
  <inkml:trace contextRef="#ctx0" brushRef="#br0">6683 9781 7949,'-14'0'-322,"6"-6"757,-5 4 1,13-6-64,0 3 1,8 4-141,11-4 1,5 3-6,9 2 1,9 0-10,11 0 1,3 0-74,6 0 1,0-1 69,-1-4 0,6 4-488,-11-4 1,6-3 295,0-2 0,4-4-367,10-5 1,-10 3-96,1-2 0,-11 2-300,-8 2 1,-9 6 285,-15 3 453,-3 3 0,-4 2 0,-3 0 0,-3 0 0</inkml:trace>
  <inkml:trace contextRef="#ctx0" brushRef="#br0">6939 9966 7990,'0'22'-341,"0"-3"0,0 3 680,0 2 1,0 4-68,0 5 1,0-1-216,0 6 1,-2 0 55,-3 4 0,-7 2 77,-7 4 0,-11-4-95,1 3 1,-2-2 13,2-3 1,1-5-44,-1-4 1,3-9-78,2-5 1,-3-10 175,3-4 1,4-4-79,1-1 0,3-1 161,2-4 1,6-9-77,3-10 0,5 2-181,5-2 1,4 1-136,10-6 0,3 1-255,7-1 0,-1 2 9,1 4 0,6-4-247,2 3 0,5 2 637,0-2 0,1 7 0,-1-4 0</inkml:trace>
  <inkml:trace contextRef="#ctx0" brushRef="#br0">7024 10165 7990,'2'-13'-581,"2"4"534,-2 2 164,11 7 1,-10 2 221,6 3 1,-6 9 40,2 10 1,-3 7-186,-2 2 0,0 12 20,0-3 0,0 9-69,0-4 1,0 5-159,0-4 1,0-12 115,0-8-447,0-9 138,0 2 147,0-13 1,4-3-119,1-10 0,1-9-12,-1-10 0,-2-8 108,7-1 0,-5-11-139,4 1 1,1-7 85,4 2 1,0-4-173,0 5 0,-1 1 122,-4 8 0,4 3 282,-4 7-36,-2 6 184,5 8 1,-10 10-13,3 14 1,-4 6-88,-1 12 0,5 7 291,0 3 1,-1 1-140,-4-1 1,2 8 64,3-3 1,-4 6-117,4-7 1,1 1-119,-1-15 0,5-2-9,-6-12 0,7-6-139,-1-4 1,3-4 58,1-4 1,-3-12 61,3-13 1,-3-5-347,8-9 0,-3-3 83,-2 4 0,0-9-486,1 8 0,-1 4 47,0 6 0,-5 4-947,1 6 951,-7 2 594,3 13 0,-6 2 0,0 6 0</inkml:trace>
  <inkml:trace contextRef="#ctx0" brushRef="#br0">7607 10406 7981,'-6'-7'-302,"-4"2"554,-3 3 0,-1 2-93,0 0 1,-5 7-66,0 2 0,0 5 61,5 5 1,0 2 22,0 2 0,1 4 205,3-3 1,-1-2-87,7 2 1,-1-5-346,5 4 1,6-7 64,4-2 0,-1-1-337,5-8 0,-3 0 148,8-5 1,-3-2-15,-2-3 1,1-3-195,-1-6 1,2-6 122,3-4 1,-8 2-170,3-2 1,-5 7-206,1-2 518,2 3-120,-10 8 652,4 2 1,-6 14-162,0 6 0,0 2 16,0 7 1,5-4-116,0 5 1,1-7 84,-1 2 1,-2-4-1010,7-6 439,-1-3-211,5-6 1,-4-1 536,-1-4 0,-6-3 0,4-6 0</inkml:trace>
  <inkml:trace contextRef="#ctx0" brushRef="#br0">7706 10421 7919,'7'14'0,"-4"0"94,6 0 1,6 5 174,4 0 0,0 0-413,-5-5 1,0-1 34,0-4 0,5 4-184,0-3 1,0-3 80,-5 3 1,-4-7 6,-1 2 0,-4 1-39,4-1-89,-5 0 333,2-5 0,-6 6 0,0 2 0</inkml:trace>
  <inkml:trace contextRef="#ctx0" brushRef="#br0">7849 10492 7919,'0'-8'107,"0"2"0,-5 13 618,0 8 0,-4 5-269,4 9 0,-11 1-169,2 3 0,-3 8-1062,2 6 1,-5 7 774,-4-2 0,-3 10 0,-1 2 0</inkml:trace>
  <inkml:trace contextRef="#ctx0" brushRef="#br1">4678 8459 8258,'-6'-14'-399,"3"1"-498,-7 3 618,7-2 293,-10 10 1,10-4 291,-6 6-131,6 6 1,-5 2-233,3 6 1,2 2 106,-7 3 0,7-2-2,-2 7 0,-1-2-1,1 2 1,1-2-22,4-3 1,-5-2 26,0 7 1,0 1-21,5 9 0,0 2 53,0 7 1,-1 7 11,-4 7 0,3 3-253,-2 11 0,2 5 212,2-32 1,0 2 0,0 0 0,0 1 8,0 3 1,0 0 0,0-3 0,0 0-22,0 1 1,0-1 0,1-2-1,0 0-63,1 3 0,0-1 1,0-6-1,0 0 58,2 0 0,1-1 1,0 29-276,4-2 1,-4-9 178,5-1 0,-6-5 31,6-5 0,-7 4 101,2 6 0,-4 1 100,-1 4 1,-1-8-63,-4 2 1,2-2-69,-7 3 0,1 0-58,-5 0 0,1-5 99,3 0 1,-2-8-192,2-1 0,2-2-1,-1-8 1,4-6-123,-4-8 0,6-3 0,-2-2 504,-3-6-1306,6-2 1115,-4-12 1,12-15-1,2-9 1</inkml:trace>
  <inkml:trace contextRef="#ctx0" brushRef="#br1">4834 8501 8321,'-6'-7'-1319,"-2"0"1593,0 1 1,0 4 218,4-2-164,2 2-219,-4 2 1,12-5 69,4 1 0,2-1-60,2 5 1,2-5 1,3 0 0,5 1-102,9 4 1,3 0 114,7 0 0,0 0-207,-1 0 1,6-5 89,-1 0 0,-4-1-88,-5 1 0,-7 3 74,3-2 0,-4 2-23,-2 2 1,0 0 19,1 0 1,1 0 4,3 0 1,-1 0 111,6 0 0,-2 0-95,2 0 0,3 0 240,-3 0 0,-2 0-128,2 0 1,-6 0 76,1 0 0,-8 0-105,-1 0 0,-5 0-4,4 0 0,-5 0-12,1 0 1,-8 0-154,-2 0 1,1-5-18,4 1 1,-5-1 106,1 5-175,-7-6 121,3 4 93,1-4 0,-6 7-50,4 4 134,-3-3 1,-2 5 37,0-2-88,0-3-153,0 4 20,0-6-97,0 6 183,6-4-47,-4 4 1,5-1-8,-2 0 0,-3 1 150,2-1-134,-2-4 22,-2 12-14,0-5 1,0 6 14,0 0 0,0-4-39,0-1 1,0 1 19,0 4 1,0 0-25,0 1 0,0-1 15,0 0 0,0 0-38,0 0 1,0 2 49,0 3 0,0-3-2,0 3 1,0 1 101,0-1 0,-2 7-102,-2-3 0,2 1 36,-3 4 1,4 4-28,1 11 0,-2 1-124,-2 3 1,2-1 124,-3 6 0,2 5-164,-2 5 0,4-1 19,-4-4 1,3-2 27,2-2 0,0 0 86,0-5 1,0-2-44,0-9 1,0 4 38,0-3 0,0 15-35,0 3 0,0 0 39,0-4 0,0 0-34,0 5 0,-1-5 29,-4 0 0,4 0 13,-4 5 0,-2-3 95,3 3 1,-1-1-257,5 6 0,0-7 83,0-12 0,5 0-71,-1-1 1,1 1 117,-5 0 1,5-1-55,0 1 0,-1 3 29,-4 6 1,0 2 9,0 12 0,0-6-69,0 2 1,0-6-81,0-3 1,-1-6-97,-4-9 0,4-5-40,-4-9 323,3-10 0,-4-14 0,-2-8 0</inkml:trace>
  <inkml:trace contextRef="#ctx0" brushRef="#br1">4707 11501 8092,'-15'-5'0,"1"1"-65,6-1 0,3 5-41,10 0 1,-2 0 127,7 0 0,-1 1 333,6 4 0,5-3-231,4 3 0,-2 1 371,2-1 0,6-1-249,7-4 1,6 0 126,5 0 1,4-1-141,9-4 1,2-4-61,4-10 1,-1 1 62,-9-6 1,8 1-230,-8-6 0,9 6 9,0-1 0,-1 7 68,1-2 1,-7 4-89,-2 6 1,-7-2 106,-7 6 0,-7 0-207,-2 5 0,-11 2 46,-4 3 0,-3 1-2,-2 4 1,-6 2-246,-3-2 0,-4-2-1075,-1 1-520,0-6 1966,0 3 1,-6-12-1,-2-2 1</inkml:trace>
  <inkml:trace contextRef="#ctx0" brushRef="#br0">6498 11117 8013,'-6'-8'-723,"4"-4"0,-4 9 1101,6-7-105,0 7 250,0-3-158,0 6-19,0 0 1,0 6-95,0 3-91,6 4 0,-4 1-21,2 0 0,-2-4-130,-2-1 278,0-5-309,0 2 62,0-6-280,0 0 219,0 6 0,2-4 172,2 3 1,-2-4-41,4-1 35,-6 6-60,0-4 18,0 4-105,0-6 101,0 0-171,6-6 1,1-2 98,2-6 1,4 0-141,-4-1 1,-1 3-55,2 2 108,-1-2 1,5 5 44,1-2 1,-6 3-15,1 6 0,-6 0 42,6 0 0,-5 0-61,4 0 108,-6 0-81,10 0 127,-12 6-75,6-5 19,-1 6 76,-4-1 1,9-3-98,-7 7 117,8-1 0,-6 5 20,3 1-158,4-1 1,-7 0 126,4 0-229,2-6 1,-4 3 69,7-6 1,-6 0-11,0-5 1,1-2-123,4-3 0,0-2 77,1-8 0,-1 1-58,0 0 0,0 0 44,0-1 1,5 6 89,0 0-61,0 5 0,-4-2 262,-1 6-136,0 0-14,0 6 1,-1 2 129,-4 6 1,-1-4-1,-3-1-60,-3 1 0,5-2 0,-2-3-50,-3-4-5,10-1 0,-4-5-83,7 1 3,-1-7 0,0 4-19,0-2 1,0 2 26,1 7 1,-6 0 18,1 0 1,-6 2 19,6 3 0,-2 3-19,1 6 1,4-5-47,-4 1 0,-1-5-47,2 4 36,-1-6 0,5 4 7,1-7 1,-1-2-14,0-3 0,5 2 40,0-6 1,5 5-17,-5 0 0,4-3 74,-4 3 1,7-1-69,-3 5 1,2 0 83,-1 0 1,3 0 6,-3 0 1,-4 1 151,-1 4 1,-1-2-106,1 7 1,-4-7 14,4 2 1,-3 1-107,-2-1 0,-4 0 54,-1-5 0,1 0-126,4 0 1,0-2 66,0-3 1,-4-3-80,-1-6 0,1 0 21,4 0 0,-1 4-117,-4 1 1,4 4-66,-4-4 1,-1 5 106,2 0 1,-6 2-274,6 2 0,-5 0-141,4 0-461,-6 0 305,4 0-180,-7 0 860,6 0 0,-5-6 0,6-2 0</inkml:trace>
  <inkml:trace contextRef="#ctx0" brushRef="#br0">8446 9625 8382,'-8'6'-756,"0"-5"524,3 4 1064,4-3-67,-6-2 116,7 0-156,0 6-123,0-4-70,0 10-255,0-4 0,5 2-211,0-1 0,7-6 125,3 2 0,0-3-388,9-2 0,6-7-80,8-2 1,3-9-290,2-1 1,3 1 252,-4 3 0,-2 3-569,-12 2-606,1-2 1488,-7 10 0,-2 2 0,-5 8 0</inkml:trace>
  <inkml:trace contextRef="#ctx0" brushRef="#br0">8460 9980 8053,'9'0'148,"1"0"1,6 0 165,7 0 0,1 0 416,5 0 1,-1 0-801,15 0 0,-4 0 67,9 0 0,1-2 3,-2-2 0,7 2 0,-4-4 0</inkml:trace>
  <inkml:trace contextRef="#ctx0" brushRef="#br0">9469 9027 8085,'0'-22'42,"0"2"80,0 12 0,0 3-17,0 10 79,0 9 1,7 10-103,2 9 0,-1 5 121,2 9 0,-6-1-98,6 6 0,-7-6 98,2 1 1,-4-2-264,-1-3 0,0-1-18,0-3 1,-4-3-54,-1-7 1,-6 1 101,1-1 0,-7-6-124,-2-3 0,-5-8 60,5-1 0,-6-7 96,1 2 0,-1-10-26,1-4 0,4-9 8,6-1 1,6-6 162,3 1 0,7-3-31,7-1 1,7 0-33,12-1 1,7 2-214,3 4 1,3-3-219,2 7 1,-2-4-101,-3 4 1,-4 0 445,-5 5 0,-1-7 0,1-1 0</inkml:trace>
  <inkml:trace contextRef="#ctx0" brushRef="#br0">9754 8885 8126,'0'-14'-444,"0"8"292,0 6 0,0 12 734,0 12 1,5 9-214,-1 5 0,1 3-147,-5 2 1,0 4-132,0 1 0,0 4-3,0-5 1,0-1-114,0-8 0,5 1 147,0-5 1,-1-3-267,-4-7 1,2-4 64,3-5 0,-2-6-31,6 1 1,-4-7 57,4 1 0,2-4 213,8-4 1,2 1-204,3-7 0,3 7-193,-4-2 1,9-1 67,1 1 0,-5-6-150,-4 2 0,-5 1-792,5-2 1109,-7 1 0,4-12 0,-7-1 0</inkml:trace>
  <inkml:trace contextRef="#ctx0" brushRef="#br0">10195 8558 8126,'-15'0'201,"1"0"0,-5 7 38,0 2 0,-4 10-152,4 5 0,-7 4 91,3 5 0,-4-3-293,-2 4 1,2-4 65,4-2 0,7-1 35,6-3 0,7-4-59,-1-6 1,8 0 126,6 1 0,4-3-158,5-2 1,3-4 76,7-6 0,-1 0-206,0 0 0,1 0 82,-1 0 0,-4-1-95,0-4 1,-7-2-135,2-2 0,-5-4 380,-4 4 0,2-4 0,-4-1 0</inkml:trace>
  <inkml:trace contextRef="#ctx0" brushRef="#br0">10123 8899 8126,'2'-12'-236,"3"2"0,3-1 95,6 7 0,0-7 222,0 1 1,5 2-55,0-1 0,0 4-353,-5-5 1,1 6 94,-1-6 0,-5 7-7,1-2 0,-5-1 238,4 1 0,-6 1 0,4 4 0</inkml:trace>
  <inkml:trace contextRef="#ctx0" brushRef="#br0">10237 8658 8126,'-6'-8'47,"4"2"1,-4 12 113,6 3 1,0 10 92,0 5 1,0 3-138,0 1 0,0 5-54,0 1 1,0 0-142,0 0 1,0-9-60,0 3 0,6-9-327,4 0 1,-2-5-182,1-4 1,-4-4 644,4-6 0,1-12 0,4-4 0</inkml:trace>
  <inkml:trace contextRef="#ctx0" brushRef="#br0">10351 8686 8126,'6'13'0,"4"-4"0,1 4 48,-2-4 0,9 3 147,-4-3 1,3 4-204,-3-4 1,1-1 80,-1 1 0,0-4 161,0 5-127,-6-1 0,-1 5-143,-7 1 1,-2-1 37,-3 0 0,-3 2 59,-6 3 1,-6-2-512,-4 7 1,2-5 214,-2 5 0,0-6 235,-4 6 0,0 0 0,-1 4 0</inkml:trace>
  <inkml:trace contextRef="#ctx0" brushRef="#br0">9214 9909 8172,'0'-14'1213,"1"4"-986,4 1 0,9 6-150,10-2 0,11 3 106,7 2 0,7-1 60,8-4 1,0 3-205,0-2 1,-5 2 110,0 2 0,6-5-339,9 1 1,2-8-297,2 3 1,-3 1 182,-6-1 0,-2 4 68,-13-5 1,-1 6-101,-8-6 1,-5 7-951,-9-2 1284,-3 4 0,-7 7 0,0 2 0</inkml:trace>
  <inkml:trace contextRef="#ctx0" brushRef="#br0">9427 10179 8048,'-8'0'730,"2"2"-711,6 2 0,6 9 99,3 6 1,2 11-50,-1-2 0,3 10-34,-4 0 0,2 8-166,-1 1 1,-4 5 172,-6-4 0,0 4-68,0-5 1,-11 5-26,-3-4 1,-5-2 10,0-8 0,1-5 102,-5-10 1,-1-2-14,-5-7 0,-4-4-63,0-1 0,0-6 55,5 2 0,1-14-9,3-6 1,3-8 134,7-1 1,6-3-125,4-1 1,4 1-137,4 3 0,6 0 144,9 10 0,4-6-269,11 10 1,2-4 82,7 9 0,-2-1-939,-3 1 1074,3-3 0,-5-6 0,7 0 0</inkml:trace>
  <inkml:trace contextRef="#ctx0" brushRef="#br0">9626 10321 8048,'0'-8'53,"0"-4"416,0 10-700,6 2 0,-4 8 88,2 6 1,-2 0 199,-2 1 1,0 5 118,0 4 0,0 3-103,0 1 1,0 1 111,0-1 0,0 0-122,0 1 1,-5-2-146,1-4 1,-1-2 141,5-7-312,0 0 259,6-6 0,-3-9-138,7-14 1,-1 0-13,6-9 0,-6-5 59,0-4 1,1 0-159,4 5 0,0 1-128,1 3 299,-8-3-32,6 12 1,-11 2 221,2 13 0,-2 13 30,-2 10 1,0 4 145,0 2 0,0 5-28,0 4 1,0 0-50,0 5 1,0-9 88,0 9 0,0-5-37,0 0 1,0 1-215,0-5 0,2 4 137,2-5 1,-2 0-244,3-5 1,-4-6 69,-1-3 1,0-3-96,0-2 10,0-6 0,-1-1 120,-4-7 1,-1-2-209,-4-3 0,-3-3 53,4-6 1,-2 0-399,1 0 1,-2-7 194,2-3 1,-1 1-409,2-6 0,-2 3-5,6-12 716,0 0 0,5-5 0,0 0 0</inkml:trace>
  <inkml:trace contextRef="#ctx0" brushRef="#br0">10010 10108 8048,'8'-14'86,"-2"6"145,-25 20 1,2 7-230,-17 19 1,4-6 76,2 1 1,0-3-104,-1-2 1,7-4 35,3 0 0,10-7 90,4 2 0,3-3-84,2-2 1,2-6 97,3-3 1,4 1-158,10-1 1,3 0 131,7-5 0,4 0-239,0 0 0,0 0 83,-4 0 1,-1 0-157,0 0 0,-6-5-123,-3 0 1,-3 0-827,-2 5 589,-6-6 581,-1-2 0,-7-6 0,0 0 0</inkml:trace>
  <inkml:trace contextRef="#ctx0" brushRef="#br0">10010 10250 7628,'14'0'-251,"0"0"500,0 0 0,1-2-98,-1-2 1,5 1-208,0-7 1,4 2-80,-4-1 1,2-4-234,-2 4 1,-3 1-447,3-2 358,-10 7 456,4-10 0,-12 12 0,6-5 0</inkml:trace>
  <inkml:trace contextRef="#ctx0" brushRef="#br0">10138 10151 8048,'0'-15'-969,"0"7"1121,0 2 0,0 8 266,0 2 1,0 6-154,0 9 1,0-2-267,0 7 0,0 0 74,0 4 0,0 0-180,0 1 1,4-7-768,1-3 701,6-3 0,-4-7-68,2 1 1,2-9 28,-6-1 0,4-6-305,-4-8 517,6 0 0,-9-7 0,4-1 0</inkml:trace>
  <inkml:trace contextRef="#ctx0" brushRef="#br0">10251 10122 8048,'10'6'-168,"-1"4"0,1-2 159,4 1 1,0-1 292,1 2 0,0-4-241,4-6 0,-1 5-170,5-1 1,-5 1 167,1-5 1,-4 0 72,0 0 11,-7 0 0,-2 6-72,-6 4 1,-6 3-187,-4 1 0,-9 6-163,-5 4 1,-2 3-192,-3 1 0,7 1 487,3-1 0,-3 1 0,0-1 0</inkml:trace>
  <inkml:trace contextRef="#ctx0" brushRef="#br0">10934 9084 8164,'-6'15'0,"2"-1"-212,-5 0 0,4 8 162,-4 6 0,1 7 288,-2 8 0,-2-2-8,2-3 0,-2 8-91,-3-4 0,1 6 213,0-1 0,4 4-79,1 6 1,1 10-174,-1 5 0,2 7 231,7-4 1,0 1-62,0-5 0,8-3-303,6-6 1,2-2-835,8-13 867,6 1 0,0-7 0,6-3 0,4-5 0,4-3 0</inkml:trace>
  <inkml:trace contextRef="#ctx0" brushRef="#br3">28109 7876 8183,'0'-8'282,"0"2"93,0 6 1,8 0-159,6 0 0,13 0-33,11 0 0,4 0-146,6 0 0,-2-5 110,6 0 1,-6-1-250,1 1 1,-1 4 106,1-4 0,-1-1-165,6 1 1,-6-5-29,1 6 0,-4-3-31,-5 2 0,-10 4 76,-9-4-9,-3 4 17,-8 1 84,-33 0 1,-2 0 104,-25 0 0,1 0-95,4 0 1,-1 0 242,6 0 1,-1 1-27,0 4 1,6-4 119,-1 4 0,6-2-140,-1 2 1,8-3 93,1 2 1,11-2 207,-1-2-164,9 6-368,-1-4 0,14 4 161,6-6 0,8 0-203,11 0 0,4 0 114,5 0 1,1 0-101,0 0 0,1-1-38,3-4 1,-7 3-72,2-2 1,-8 2 153,-1 2 1,-5 0 10,-4 0 1,-8 0-107,-7 0 103,-6-6 1,1 4 94,-14-3 1,-7 4-76,-17 1 1,-3 0 7,-11 0 1,2 5 51,-6-1 1,6 3-2,-1-3 0,-2 0 41,2 5 0,-5-4 149,4 4 0,2-4 89,8 4 0,10-5 138,9 0-635,10 4 0,5-6 30,14 3 0,12-4 6,16-1 0,11-1 124,8-4 27,0-3 0,12-6 0,-4-1 0</inkml:trace>
  <inkml:trace contextRef="#ctx0" brushRef="#br3">30028 6511 8103,'-14'0'0,"0"0"-51,0 0-88,-1 0 272,8 0 1,0 2 34,7 2 0,7-2-266,2 3 152,10 3 0,5-5 43,9 6 0,3-6 11,7 2 0,4-3 19,1-2 0,1 0-47,-2 0 1,-1-2-52,6-3 0,-6 2 44,1-6 1,-4 6-125,-5-2 1,-5 2 176,-9-2-31,-4 3-50,-6-4 0,-7 6-4,-7 0 0,-15 0-33,-13 0 1,-4 2 30,-10 2 0,1 0-79,-11 5 0,-1 1 76,-3 4 1,-3 0-156,-3 0 1,10-4 208,0-1 0,14-6 122,10 2 0,6 1-48,8-1-55,6 0 0,11-7-427,16-2 0,9 0 134,15-5 1,1-1 27,3-4 1,-5 5 74,5-1 1,0 1 154,10-5 0,-2 6-86,-2 3 0,-4-1 234,-7 1 1,-5 0-183,-4 5 355,-10 0-429,-8 0 1,-22 6 100,-12 4 1,-19 1-153,-9-2 0,-2 4 113,-3-3 1,6 1-216,-1-2 0,10 2-150,9-6 337,6 0 0,8-5 0,-1 0 0</inkml:trace>
  <inkml:trace contextRef="#ctx0" brushRef="#br0">11318 8757 7975,'0'-14'0,"0"0"0,5 4-46,-1 1 0,3 6 46,-3-2 0,3 5 411,2 5 1,4 4-92,-4 10 0,4 3-329,1 7 1,-1 4 55,-4 0 1,7 7-17,-7-3 1,7 3-29,-6-2 1,1 1 86,-2-5 0,2 3-142,-6-3 1,0 4 89,-5-5 1,0 0 92,0-5 0,-7 1-81,-2-1 1,-8-1 116,-2-3 0,-7-4-107,3-6 0,-4-1 5,-2-3 0,1-4 51,0-6 1,4-2-25,0-2 1,8-11-60,2-8 1,6-4 50,8-2 1,8 1-268,6 0 1,4 4 71,10 0 0,-3 2-541,9-2 0,-4 4 43,-2 6 609,1-1 0,5-5 0,3-2 0</inkml:trace>
  <inkml:trace contextRef="#ctx0" brushRef="#br0">11673 8828 8073,'7'-8'-1710,"0"2"1844,8 6 396,-1 0 1,-2 2-214,-2 2 1,-4 9-161,-6 6 0,0 6-41,0-1 0,-6 3 13,-4 1 0,-2 2-156,-2 4 0,-1 0 85,1 4 0,6-3-19,4-7 1,-3-6-22,3-3 0,0-9-85,9-5 0,3-4-112,6-1 0,2-8 45,3-6 1,-2-6-190,7-9 1,-2-4 76,2 0 1,3 0-36,-4 4 1,3 2 86,-3 4 1,-2-3 94,-7 7 157,0 0 285,1 12 0,-8 7-76,-2 9 0,-3 10 156,-2 5 1,-5 9 172,0 5 1,-4 4-175,4 6 1,-4-2-88,4 6 0,0 0-92,5 5 0,0-5-241,0 0 0,0-13-107,0-1 0,0-8-39,0-6 0,0-8-85,0-7 178,0-5 1,0 0-179,0-8 1,-5-4 71,1-7 0,-6 0-73,5-4 1,-6-3-166,2-7 1,-4-1-220,-1-3 1,0-5 613,0-9 0,-1-10 0,1-8 0</inkml:trace>
  <inkml:trace contextRef="#ctx0" brushRef="#br0">12071 8587 8044,'0'-8'748,"0"3"-441,0 10 1,-6 0-286,-3 9 0,-4-2 154,-1 12 0,-1-5-225,1 5 1,2-1-22,2 6 0,-1-5 1,6-1 0,1-5-71,4 1 0,6-4 120,3 0 0,4-7-39,1-4 1,2-2 79,3-2 1,-2 0-7,7 0 0,-5 0-4,5 0 1,-5-6-460,4-4 1,-5 2 59,1-1 1,-4 5-560,0 0 947,-7-4 0,-2 6 0,-6-4 0</inkml:trace>
  <inkml:trace contextRef="#ctx0" brushRef="#br0">12142 8772 8044,'0'-15'100,"5"1"-100,0 0 0,6 0 30,-2-1 1,-1 3-23,2 2 0,-1-1 272,5 7 1,2-6-118,3 5 0,-3-4-350,3 4 1,2 0-155,-3 5 0,1 0-718,-4 0 381,-1 0 678,-6 0 0,4-6 0,-4-2 0</inkml:trace>
  <inkml:trace contextRef="#ctx0" brushRef="#br0">12327 8487 8044,'-14'0'-400,"0"0"1,4 7 598,1 2 0,4 5-86,-4 5 0,4-1 176,-5 5 0,6 6-90,-6 4 0,7 5 0,-2-5 1,-1 0-120,1-4 0,0-3 11,5-2 0,0 1-355,0-6 0,0-4 172,0-6 0,2-6-490,3 2 1,-2-5 67,6-5 514,1-3 0,4-12 0,0-2 0</inkml:trace>
  <inkml:trace contextRef="#ctx0" brushRef="#br0">12413 8516 8044,'0'14'-191,"6"0"43,3 0 0,-1-3 728,2 4 0,1-9-243,8 8 0,-3-8-196,2 4 1,5-7-95,0 2 0,-1-4 45,2-1 0,-7 0-214,2 0 1,-3 0 122,-2 0 0,-6 7-149,-3 2 1,-5 10 16,-5 5 0,-4 4-35,-10 5 0,-5-1-61,-9 6 0,-5 0-613,-9 4 523,2-5 0,-16 4 0,2-5 0</inkml:trace>
  <inkml:trace contextRef="#ctx0" brushRef="#br0">11161 9809 8065,'7'-9'0,"2"-1"0,5 6 577,5-6-260,3 7 1,13-3 26,3 6 1,3-2-60,2-3 0,1-1-1,3-3 1,6-4-52,8 3 0,9-2-336,6-2 0,-2-1 299,-8 1 1,1 5-281,-11-1 1,3 7-146,-12-2 0,-1 4-217,-8 1 0,-3 0-82,-7 0 0,-6 4-1042,-3 1 1570,-9 6 0,-4-9 0,-6 4 0</inkml:trace>
  <inkml:trace contextRef="#ctx0" brushRef="#br0">11289 10151 7987,'0'-10'-262,"0"1"1,0 4 157,0-5 722,0 7-452,7-3 0,5 12-35,7 4 1,0 9 15,-5 4 1,-4 6 0,-1 4 0,-1 3-83,2 7 1,-4 0 64,-6-1 1,0-1-136,0-3-10,0-3 1,-2-2-17,-2 0 0,-6 0 58,-9-4 1,-3-7-66,-6-3 1,-1-3 88,1-2 0,-7-5-11,-3 1 1,-1-7-21,1 2 0,3-5 241,7-5 1,6-3 3,3-6 1,4 0-103,6 0 0,4-1-369,10 1 1,9 0 122,10 0 0,9-1-591,5 1 0,8 0 347,1 0 0,2 0 327,-2-1 0,4-5 0,6-2 0</inkml:trace>
  <inkml:trace contextRef="#ctx0" brushRef="#br0">11687 10236 8078,'0'-10'-484,"0"1"1,-4 4 241,-1-4 1,-6 5 424,1 0 0,3 4 37,-3 4 0,-4 6 129,-5 9 1,0 3 31,5 6 1,1 2-126,4 4 1,-4-4-60,3 3 1,4 2-1,1-2 1,4 0-164,1-5 1,0-6-21,0-3-140,0-3 1,6-8 99,4-3 0,2-5-171,2-5 1,1-4 23,-1-10 0,5 1 101,0-5 1,5-6-276,-6-4 0,6-2 74,-5 2 0,0 3-88,-5-3 0,-1 4 99,-4 6 1,2-2 112,-6 6 1,0-5 102,-5 5 1,0 5 313,0 4 62,0 7-246,-6-3 1,2 14 371,-5 6 0,6 6-185,-2 9 1,-1 6 255,1 2 0,0 0-254,5 1 0,2-2-110,3 2 1,-2-3-92,6-7 1,1-1-220,4-3 1,5-5-588,0-10 0,5-3 378,-5-6 0,1-1-884,-1-4 1240,-3-9 0,4-8 0,-5-7 0</inkml:trace>
  <inkml:trace contextRef="#ctx0" brushRef="#br0">12043 9951 7894,'-14'2'-179,"-1"3"0,1 3-200,0 6 1,-5 2 1003,0 3 1,-5-4-207,5 4 0,-4 2-296,4-2 0,0 0 0,5-5 1,6 5-60,3 0 0,3-5-3,2-4 1,7-2 7,2 1 1,10 2-57,5-6 0,1 0-140,-1-5 0,3 0-353,-4 0 1,-1 0 225,2 0 1,-6-2-329,1-3 1,-4-1-27,0-4 608,-8-2 0,6 4 0,-5-6 0</inkml:trace>
  <inkml:trace contextRef="#ctx0" brushRef="#br0">12014 10079 7995,'7'-7'262,"1"-1"38,6 3 0,0 3-224,0-2 0,1-3-229,-1 3 1,0-6-135,0 5-203,0-6 1,1 5-634,-1-4 1123,-6-2 0,-2 4 0,-6-6 0</inkml:trace>
  <inkml:trace contextRef="#ctx0" brushRef="#br0">12086 9951 7995,'-8'10'277,"3"-1"1,3 3-249,2 6 0,0-2-20,0 3 1,0 2-210,0-2 0,0 0-109,0-5 0,0 0 68,0 0-160,0 1 202,0-1 199,0-6 0,7-2 0,1-6 0</inkml:trace>
  <inkml:trace contextRef="#ctx0" brushRef="#br0">12157 9966 7995,'14'-8'132,"6"1"95,-4 7-44,5 0 1,-7 5 11,0 0-141,7 6-117,-6-9 1,6 10 108,-7-2 205,0-4-262,1 7 134,-7-5 1,-2 6-83,-6 0 0,0-5 78,0 1 0,-8-1-217,-6 6 1,-2-6-91,-8 1 0,5-1-35,-4 5 1,4-4 1,-5-1 0,7-6-110,-2 2 1,8 1 330,1-1 0,1 0 0,-6-5 0</inkml:trace>
  <inkml:trace contextRef="#ctx0" brushRef="#br0">12697 9667 7952,'-8'0'1731,"2"0"-1454,6 0-1161,0 0 884,6 0 0,2-6 0,6-2 0</inkml:trace>
  <inkml:trace contextRef="#ctx0" brushRef="#br0">13180 8743 7963,'15'-8'-754,"-1"3"0,-2 5 1231,-2 5 0,2 9-64,-2 10 1,3 9-252,1 5 1,-6 3 66,-4 2 1,-2 0-170,-2-1 1,0 6 76,0-1 0,-6 2-165,-4-2 0,1-9 6,-5 0 1,2-6 92,-6-4 0,-5-6-65,0-3 0,-4-8 42,-2-1 1,1-7-14,0 2 1,1-5 41,3-5 0,3-3 39,7-6 0,6-5-39,4 0 0,4-6-220,4 1 1,11 2-122,8-2 0,6 7-153,4-2 0,3 3 40,7 2 1,-5 4-512,0 1 888,-7 6 0,10-16 0,-4 3 0</inkml:trace>
  <inkml:trace contextRef="#ctx0" brushRef="#br0">13678 8928 7963,'0'-10'-184,"0"1"1,-6 6-261,-4-2 1,2 3 747,-1 2 0,-5 2-39,-5 3 1,0 3-41,4 6 0,-4 6-48,0 4 0,1 3 207,3 1 0,3 7-77,2 3 1,-1 8-131,6 1 0,1-1-118,4-8 1,0 0-195,0-10 0,6-2 46,3-12 1,4-6 73,1-4 0,5-8-281,0-6 0,5-9 135,-5-4 0,5-4-287,-5-2 0,4-5 166,-4-4 0,5 1-148,-5-1 1,0 7 86,-5-2 0,-6 3 193,-3 1 0,-4 7 150,-1 3 0,0 10 381,0 2 1,0 18-265,0 4 0,0 13 437,0 0 1,0 9-223,0-4 1,0 5-184,0-5 0,2 5-239,3-5 0,1-6-345,3-8 1,6-3 204,-1-2 0,-3-6-287,8-3 517,-13-4 0,19-13 0,-9-4 0</inkml:trace>
  <inkml:trace contextRef="#ctx0" brushRef="#br0">13962 8672 7963,'0'-8'0,"-1"2"221,-4 6 1,-1 6 49,-4 4 1,-2 2 12,2 2 1,-4 5-289,-5 0 1,6 0 82,-6-4 0,11 3-62,-6 1 0,8 0 58,-4-4 0,7-1-229,-2 0 164,10 0 0,3-1-94,6-4 1,5 2 7,0-6 0,2 0-94,-2-5 0,-3 0-215,2 0 1,3-2 171,-2-2 1,1-4-270,-1-7 0,-4 4 159,-1-3 0,-6 8 323,-8-8 0,0 3 0,0-4 0</inkml:trace>
  <inkml:trace contextRef="#ctx0" brushRef="#br0">13920 8772 7963,'14'0'-433,"0"0"0,0 0 471,0 0 1,7 0-91,3 0 1,-2-2-157,2-3 1,2 2-120,3-6 1,6 1 326,-12-2 0,1-2 0,-4 4 0,3-7 0</inkml:trace>
  <inkml:trace contextRef="#ctx0" brushRef="#br0">14076 8601 7963,'0'19'0,"0"0"0,-5 6-330,1-1 1,-3-2 341,2 2 0,4-2 558,-4 1 1,4 3-396,1-7 1,0 0-334,0-5 0,0 0-255,0 0 338,0 0 0,1-6-904,4-3 979,-4-3 0,12-2 0,-5 0 0</inkml:trace>
  <inkml:trace contextRef="#ctx0" brushRef="#br0">14232 8629 7963,'21'0'0,"-4"0"-53,7 0 0,-7 0-92,2 0 0,2 7 510,-2 2 1,0 4-67,-5 1 1,-5 2-164,1 3 0,-7-2 19,2 7 0,-5-5-206,-5 4 0,-8 1 137,-5 5 0,-12-1-307,1 0 0,-9-1-195,0-3 0,-3 3-744,-1-3 983,-1-4 1,0 7 0,1-5 0</inkml:trace>
  <inkml:trace contextRef="#ctx0" brushRef="#br0">13123 9667 7988,'-19'0'0,"1"0"0,-6 0-194,5 0 265,0 0 0,6-1 672,4-4-482,2 3 0,15-9-49,7 6 0,7-1-19,11 1 0,3-1 46,7-3 1,0 1-128,-1 3 0,9 2 66,6-7 1,3 7-385,11-2 1,-2-1 290,-29 4 0,1-1 1,33-6-204,2 4 0,-10-6 7,-4 2 0,1-4 46,-1-1 0,4 1-450,-4 4 1,-9-2 235,-10 6 1,-8 0-548,-12 5 0,-8 2 826,-11 2 0,-2 6 0,-2 9 0,0 3 0</inkml:trace>
  <inkml:trace contextRef="#ctx0" brushRef="#br0">13266 9994 7894,'0'14'282,"0"2"-66,0 3 0,0-2-292,0 7 0,0 0 36,0 4 0,0 1 53,0-1 1,0 7 102,0 3 0,-7 0-168,-2 4 1,1-4 190,-2 5 1,-4-5-7,-5-5 0,-1-3-131,1 3 0,1-8 38,-5-1 0,1-8-40,-2-2 0,-1-4 81,6-6 1,-5-4-211,5 0 1,-3-6 195,8-8 1,-2-5 159,11 0 0,2-6-235,8 1 0,10-6 65,14 2 1,1-4-210,8 8 1,-5-1 140,5 1 1,-2 4 10,2 6 0,3-7 0,-4-1 0</inkml:trace>
  <inkml:trace contextRef="#ctx0" brushRef="#br0">13379 10023 8005,'-8'0'-71,"-4"0"1,10 6 517,-3 3 0,4 10-144,1 5-134,0 3-21,0 1 1,0 2-45,0 3 0,1-2 59,4 2 0,-2-8-195,7-1 0,-1-7-227,6 2 5,-1-10 0,0-2 204,0-7 0,-4-7-112,-1-2 1,-4-5 19,4-5 1,-5-2 85,0-2 1,3-4-303,-3 3 0,7-8 79,-1-1 0,-2 0-39,1 5 1,1 1 236,4 3 0,-5 4 363,1 5-261,-7 7 1,8 5 126,-6 13 0,0 6 352,-5 12 0,0 2-235,0 3 1,4 2 170,1 3 0,0 1-87,-5-5 0,5 2-225,-1-8 0,6 2 21,-5-11-171,6 0 0,-4-6 89,8-4 0,-3-10-74,-2-13 1,2-7-198,-2-7 1,3-2 74,1-4 0,-2 0-143,-2-4 0,3-3 97,-4 3 1,4-2-234,1 2 1,-5 4 33,1 5 1,-7 7-104,2 3 0,-2 10-90,2 4 571,-4 3 0,6 9 0,-7 0 0</inkml:trace>
  <inkml:trace contextRef="#ctx0" brushRef="#br0">13948 10193 7960,'-14'0'-414,"0"5"257,-1 0 1,1 6 780,0-2 1,0 9-234,0 1 1,-1 6-141,1-2 0,5-2-41,-1-2 0,7-3 97,-2-2-589,4 0 1,2-1 198,4-4 0,-2-4-87,7-10 1,-1-3-83,5-6 0,1 0-160,-1 0 1,0-2 105,0-3 1,0 2-108,1-7 0,-6 7 62,1-2 1,-3 3 350,3 2 258,3 6-243,-12 1 1,5 9 225,-6 3 0,0 9 77,0 10 0,0 2 220,0 3 0,0-5-374,0-1 0,5-1-247,0 2 1,1-3-395,-1-7 0,-2-6 246,7-4 0,-6-2-221,6-2 1,-5-6 451,4-4 0,1-9 0,4-3 0</inkml:trace>
  <inkml:trace contextRef="#ctx0" brushRef="#br0">14033 10165 7960,'10'6'365,"-1"4"1,-4 2-150,5 2 0,4 5-149,5 0 0,1 5-132,-1-5 0,2 0-319,2-5 1,0-1-199,-5-4 0,-2-2 25,3-7-31,3 0 588,-6 0 0,5-7 0,-7-1 0</inkml:trace>
  <inkml:trace contextRef="#ctx0" brushRef="#br0">14275 10151 7942,'-6'7'0,"3"8"19,-7-1 0,-4 0 107,-5 5 0,-5 3 45,5 2 0,-6 4 50,1 5 0,2-3-690,-2 4 0,7-9 469,-2-1 0,3-7 0,2 4 0</inkml:trace>
  <inkml:trace contextRef="#ctx0" brushRef="#br0">14630 8757 7921,'15'15'111,"-1"-1"108,0 0 1,0 2 209,1 3-265,5-3 0,1 6 96,2-3 1,4 1 13,-3 4 1,1 4 82,-1 1 0,1 1-97,-6 8 1,0 0-215,-5 4 1,-4 7 74,-1 3 0,-6 5-186,2 5 0,-11-2-106,-8 6 0,-7-6 56,-7 2 0,-7 2-267,-3 3 1,-3-4 315,-2-1 1,1-6-31,-1-3 1,5-4 18,0-7 1,11-10-235,-1-4 0,9-9-108,0 0-1256,3-9 636,8-4 1039,2-6 0,12 0 0,2 0 0</inkml:trace>
  <inkml:trace contextRef="#ctx0" brushRef="#br0">15029 10037 7910,'14'-7'373,"0"6"-413,-6-5 40,-2 6 0,-6 6 0,0 2 0</inkml:trace>
  <inkml:trace contextRef="#ctx0" brushRef="#br0">23588 10662 8145,'0'-14'-576,"0"0"371,0 0 435,0 6 1,1-3-229,4 6 1,3 0-188,6 5 1,-4 0 182,-1 0 0,2 5-9,8 0 0,-3 1-22,3-1 1,3-2 35,2 6 1,3-5-18,1 0 1,7-2 12,3-2 1,-2 0-10,2 0 1,0-2 23,4-2 1,1 0 17,0-5 0,-5 1-8,0-1 1,-1-4 2,6 3 1,0 4 125,-1 1 1,11 4-131,-1 1 0,6 0 109,-6 0 0,4 0-93,0 0 1,-5 1-69,-4 4 1,2-3 55,-1 2 0,5-2-12,0-2 0,7 0-232,1 0 1,7 0 126,-1 0 1,-9 0-18,-1 0 1,-8 0 23,3 0 1,-6-5 67,1 1 1,4-1 61,1 5 0,-2 0 11,3 0 1,-8 0-72,3 0 1,-4 1 70,-1 4 1,-5-2-31,-1 7 0,-5-2 11,1 1 1,-1 4-50,1-4 1,-1-1 251,5 2 1,6-7-372,5 2 0,0-4 133,0-1 1,-4 0-56,4 0 1,-6 0 55,-4 0 1,-3 0-19,-7 0 0,1 0 28,-1 0 1,-4 5 95,0 0 0,-6-1-28,6-4 0,0 5-67,4 0 0,7 1 30,3-1 0,0-4-13,5 4 0,-4-3-30,8-2 0,-2 0-22,-3 0 0,1 0-17,0 0 0,-1-2 9,-28 0 18</inkml:trace>
  <inkml:trace contextRef="#ctx0" brushRef="#br0">27555 10663 8242,'9'-1'-1,"43"1"-4,-6 0 128,1 0 0,-4 0-70,-5 0 0,1 0 26,-6 0 0,-28 0-72</inkml:trace>
  <inkml:trace contextRef="#ctx0" brushRef="#br0">30221 10492 8814,'54'-5'76,"-7"0"0,7 1-45,-2 4 1,3 0 9,2 0 1,11 0 17,3 0 0,2 0-216,-7 0 0,-1 0 10,-3 0 0,4-5-354,10 0 0,3-4 486,-37 6 0,1 1 1,36-8-24,-3 6 0,-3-6 31,-2 5 1,1-1 2,4 1 0,2 4 107,-38-2 1,0 1 0,37 0-10,-5 2 1,-6 0-61,0 0 1,1 0-27,4 0 1,-31-2 0,2 0-4,1-1 0,-1 1 0,0-1 0,-2 1 4,36 2 0,-10-5-9,-4 1 0,-2-1 63,2 5 0,-2 0-4,6 0 0,-11-2 156,2-2 1,-9 2-51,-1-3 1,-7 4-87,-3 1 0,-10 0 109,2 0 0,-6 0-122,1 0 0,-3 5 377,-7-1 1,0 1-366,0-5 1,1 0 87,-1 0 0,0 0-111,0 0 0,0 0 13,1 0 0,-6 0-44,1 0-144,-1 0-450,5 0-926,-6 0 1496,-1 0 0,-20 6 0,-3 2 0</inkml:trace>
  <inkml:trace contextRef="#ctx0" brushRef="#br0">24682 10478 8175,'0'-8'-1773,"0"-5"1775,0 11 81,0-4 0,0 4 132,0-2-181,7 2 0,-4-4 246,6 6-219,-5 6-25,8-4 0,-9 9 12,7-6 0,-7 6 3,2-2 1,1 4 30,-1 1 0,1 0 72,-1 0 0,-4 1-38,4-1 0,1-5-67,-1 1 1,2-1 28,-3 5 1,-1 1 1,7-1 0,-5-1-12,4-4 1,-4 4-6,4-4 0,-4 4 31,5 1 1,-6-5 115,6 1-137,-1-1 1,5 6 11,1-1 0,-1-5-3,0 1 0,0-5-28,1 4 0,-3-4 2,-2 4 1,2-6 18,-2 2 0,7 1-6,2-1 0,0 5-52,-5-6 0,1 6-13,-1-5 1,-8-1-42</inkml:trace>
  <inkml:trace contextRef="#ctx0" brushRef="#br0">27235 10833 11626,'13'-14'-81,"-4"-1"0,-1 6 13,2 0 1,-2-1-11,1-4 0,-3 6 33</inkml:trace>
  <inkml:trace contextRef="#ctx0" brushRef="#br0">27340 10663 10633,'0'-1'-3,"1"-13"58,-1 0 1,2 0-100,2-1 0,-2 1 157,3 0 1,1 0-77,-1 0 1,4-5-34,-4 0 0,5 0-43,-6 5 0,6-2-1,-5-3 0,6 3 32,-2-3 1,-1 5-11,1 4 0,-5-2 17,0 2 1,-1 2-26,2-1 0,-3 4 33,3-4-26,-4-1 0,-1 1 6,0-1 0,-1 7 70,-4-2 3,3-3-25,-10 7 0,8-6 5,-5 7 0,4 0 1,-4 0 1,4 0 13,-4 0 0,1 7-13,-2 2 0,-4-1-55,0 2 0,-1-1-4,-3 5 0,0 1 3,-1-1 1,3 0-100,-3 0 0,2 0-9,-2 1 1,8-6-586,-3 1-577,3-1 537,-3 5 104,6-6 0,3-1 301,10-7 1,3 0 341,6 0 0,0 0 0,0-7 0,0-1 0</inkml:trace>
  <inkml:trace contextRef="#ctx0" brushRef="#br0">27384 10378 8175,'9'-5'-2,"1"1"1,-5-1 140,4 5 0,-4 0 147,4 0 0,-4 0 142,4 0 1,-4 0-188,5 0 0,-1 1 32,5 4 0,-3-2-171,4 7 135,-4-7-59,9 10 1,-1-6-821,0 8 0,8-3 642,1-2 0,7 9 0,8-3 0</inkml:trace>
  <inkml:trace contextRef="#ctx0" brushRef="#br3">25678 6952 8143,'-15'-6'0,"6"-7"0,0-6-226,-1 0 294,-11 5-4,6 0 0,-6-1-24,7 1 1,0 1 46,0 4 1,-5-2 39,0 6 1,-2 0-1,2 5 1,2 0-3,-7 0 1,-1 2-7,-8 3 1,1 3-110,-6 6 1,-1 2-117,-9 3-45,4-4 175,-11 12 1,10-5 11,-2 7 1,3 6 11,1 2 1,0 5-12,1 0 1,-6 6-351,1-1 1,-7 7 300,2-2 0,-2 8-43,28-29 1,0-1 88,-16 26-13,7-1 0,10-12 63,6-1-49,0 1 53,17-7 1,-4 1 8,6-4 0,1 3 25,4 2 0,5-2 166,9 2 1,-2 0-106,7 5 1,4-1-21,5 1 0,7-7-213,-2-2-929,9-4 1072,4-8 0,1-2-262,0-5 88,0-8-5,5 6 0,6-11-15,3 2 0,-1 0 240,2 0 1,-9-2-201,-1 3 0,-2-10 73,-7-5 1,-6-9 151,-4-4 0,-5-6 21,5-4 4,-6-10-362,9-7 1,-5-7 322,7 0 0,-5 3-72,0-2 0,-7 2 9,3-8 0,-9-2-29,-2-3 1,-5 4-22,1 1 1,-10 6 64,-4 3 0,-3 6 16,-2 9 0,0 0-128,0 10 0,-8-2 286,-7 11 0,1-5-596,-5 5 316,4 7-99,0-1 1,1 11-572,0-2 0,1 4 674,4 4 0,-4 4 0,5 6 0</inkml:trace>
  <inkml:trace contextRef="#ctx0" brushRef="#br3">25607 7990 8203,'-8'0'45,"-5"0"356,11 0-155,-4 0 248,0 0-396,4 6 1,-2 2 160,8 6 1,-1-4 231,7-1-209,-1 0 1,6 6 3,-1-1 1,2-5-100,3 1 1,-4-2 82,4 1 1,2 4-204,-2-4 1,1 2 38,-1-1 1,-1 3 48,5-4 1,-5-1-28,1 1 1,1-1-168,-1 2 0,2 2 84,-2-2 0,-3-2-12,2 1 0,-2-4 101,-2 4 1,1-1 36,-1 2 1,0 1 51,0-6-108,1 6-23,-1-3 0,-5 1 46,1 1 1,1-6-63,8 6 1,-3-5-11,3 4 1,-2-6 14,2 2 0,-2 1-149,7-1 1,-2 1 90,2-1 0,3-2-90,-4 7 1,-2-6 78,-2 6 1,1-5 21,-1 4 1,0-4 5,-5 4 1,1-4-54,-1 5 1,0-6 4,0 6 0,1-2 34,-1 1 0,0 4-3,0-4 1,0-1 29,1 2 0,-1-6 1,0 6 0,0-7-60,0 2 34,1 3-8,-1-7 0,0 6-21,0-7 1,1 1 0,-1 4 0,0-4-10,0 4 0,0 1 4,1-1 0,-1 2-13,0-3 1,0-1-10,1 7 1,-1-5 23,0 4 0,0-4-6,0 4 0,1-4 8,-1 5 1,5-6-22,0 6 1,4-7 21,-4 2 1,7-4-1,-3-1 0,0 0-7,0 0 0,-4 5-10,5 0 0,-7-1 6,2-4 1,-3 0-4,-2 0 0,0 5 33,1 0-20,-1 0 0,0-4 3,0 4 1,1-3-49,-1 2 21,0-2 0,2-2 24,3 0 1,-4 0-3,4 0 1,4-2 17,0-2 0,-1 2 1,2-3 0,0 4-14,4 1 0,-4-5-3,0 0 1,-5 0-12,4 5 0,-5-4 9,1-1 0,-4 0-1,0 5 1,-1 0 2,0 0 1,-4-5-10,-1 1 1,0-1 5,6 5 1,-1-5 4,0 1 0,0-8 16,1 3 0,-1 1-15,0-1 1,0-1 1,0-4 1,1 1 19,-1 4 0,-5-2 1,1 6 0,-1-4-9,6 4-6,-1-6 1,0 4-29,0-2 1,-4-2-3,-1 6 1,-4-1-92,4 1 1,1-1 101,4-4 0,0-2 6,0 2 1,1 2 36,-1-1 1,2-1 99,3-4 0,-5 5-78,0-1 0,0 1 20,-4-6 1,2 6 68,3 0 1,-6 4-82,1-5 1,-2 1-145,1-5 1,4 4 86,-4 1 1,-1-1-86,1-4 0,-4 4 48,5 1 1,-6 0 20,6-6 0,-5 1-3,4 0 0,-1 0-7,2-1 1,2 0 17,-2-4 0,2 3 15,2-3 0,1-3-158,-1-2 1,0 2 140,0-2 0,-4 7-45,-1-2 1,-1-2 79,2 3-19,2-1 1,-9 6-26,7 3 1,-7 3-1,2 2 84,-4 3-71,-1-4 0,-1 6-65,-4 0 1,2 0 70,-7 0 1,6 0-14,-6 0 5,1 6 1,-5-3-5,-1 7 1,1-5-41,0 4 1,-2-4 2,-3 4 1,0 1-202,-9 4 0,1 5 70,-11 0 0,0 0-162,-5-5 0,6 0-166,-1 0 1,12 1-143,3-1 1,5-6-385,4-3 324,6 2 0,3-7 67,10 0 0,9-6 637,10-8 0,3-7 0,1-1 0</inkml:trace>
  <inkml:trace contextRef="#ctx0" brushRef="#br3">28436 7919 8160,'8'6'1033,"4"-5"-691,-2 4 0,-2 3 213,1 2 0,6 2-104,3 2 0,8 7-554,-3 3 1,12-2 102,8 1 0,12 1 0,10 5 0</inkml:trace>
  <inkml:trace contextRef="#ctx0" brushRef="#br3">25919 5644 8091,'-22'-14'8,"3"-1"0,2 1-152,-2 0 181,3 6 0,-9-3 142,6 6 0,-6-1 14,1 1 1,-3 4-82,-1-4 0,1 3 141,3 2 1,-3 0-218,4 0 0,0 0 56,0 0 0,5 0-19,-1 0 1,-3 5 31,-1 0 0,1 6-146,-2-2 0,-5 4 120,-4 1 1,-13 2-151,-1 3 0,-7 3 126,-3 7 0,-3-1-4,4 0 0,-3 1 118,12-1 0,-1 5-56,6 1 1,4 0 110,0 0 0,5 0-88,-5 4 0,6 3 19,-1-3 1,9 5 6,5 4 1,10-1-4,4 6 0,3-4 11,2 4 0,7-6 17,2 1 1,10-3-28,5-1 1,4-5-82,6 0 1,-3-5 12,7 5 1,0-7-2,5 2 1,1-4-95,3-5 0,12 1-111,12-6 1,0-5 165,5-5 1,0-1-1393,-5 2 1226,-3-4 165,-12-12 1,1-4-78,0-9 1,0-3 78,0-6 0,-2-1-92,-3 1 99,4 0-67,-12-7 1,3-1-95,-9-7 1,2-1 97,-7-4 0,0-4-17,-5-9 0,2-11-149,-12 32 1,-2 0-286,-5 1 0,1 0 334,21-32 0,-12 3-99,3 7 134,-10-1 176,-8 5 0,-9 13-180,-6 6 1,-6 8 524,-8 7 1,-4 4-754,3 9 0,4 4-94,1 6 0,3 11-1457,2 3 2088,6 10 1,1-2 0,7 6 0</inkml:trace>
  <inkml:trace contextRef="#ctx0" brushRef="#br3">26019 6554 8408,'-6'-8'-821,"4"0"1879,-3 3-346,4 4-522,1-6 20,0 7 0,4 7 14,1 2 0,1-1 49,-1 2 1,-2-1 35,7 5 0,-5 0-140,4 1 0,1-1-4,4 0 1,0 0-97,0 1 1,0-3 73,1-2 0,4 2-113,0-2 1,4-2 79,-4 1 1,6-1-180,-1 1 1,1 4 152,-1-3 1,3-3-145,-3 3 1,-2-2 117,2 1 0,-2 2-20,1-6 0,3 6 13,-7-1-1,6-4-2,-9 7 0,9-10 139,-6 6 1,0-6-113,-5 2 0,5 1 1,0-1 1,0 5-48,-5-6 0,5 6-79,0-5 1,0 4 59,-5-4 1,5 4-16,0-4 0,6 1 33,-1-1 1,1-3-8,-1 2 0,3 3-67,-3-2 0,1-1 74,-1-4 1,2 5-1,-2 0 1,1 1 7,-1-1 0,1-4 11,-6 4 1,5 1-47,-5-1 0,5 1 4,-5-1 1,4-3 10,-4 3 1,2-4-3,-2-1 0,-2 2-68,7 2 1,0-2 117,4 3 0,-3-4-6,4-1 0,-4 0-29,8 0 1,-3 0 10,-1 0 0,-1 0-25,1 0 0,-1 0 7,0 0 1,-4 2-45,0 3 1,-1-4 51,6 4 1,-5-3-78,-1-2 1,-1 0 54,2 0 0,1 0-66,-6 0 1,7 0 50,-3 0 0,4 0 1,2 0 0,1 0 14,3 0 1,-2 0-1,7 0 1,-5 0 98,5 0 0,-6 0-98,1 0 1,-3-2-6,-1-3 1,-1 4 2,0-4 0,-4 3-112,0 2 0,-5 0 55,5 0 1,-7 0-11,2 0 0,1 0 48,-1 0 1,7 0-16,-3 0 1,4 0 60,2 0 1,-1 0-61,0 0 1,3-4 146,2-1 1,-2-1-121,7 1 0,-5 3 16,5-3 0,-6-1-1,1 1 0,-5-1-12,-4 1 0,1 4 0,-6-4 0,5 2-5,-5-2 0,5 4-4,-5-4 0,1 3 7,-1 2 1,3 0-16,7 0 1,-1-4 15,1-1 0,1-2-7,3 3 0,2 2 5,3-3 1,-2-1-2,-3 1 1,-3-4-3,3 4 0,0-4-1,-4 4 0,2-5 32,-7 6 0,-2-6-26,2 5 0,-5-6 73,5 2 0,-5 1-65,4-1 0,-1 4 54,2-5 0,3 2 12,-3-1 1,1-4 8,-1 4 1,4 1 0,0-2 0,1 1 8,4-5 0,-3 0-21,-2-1 0,1 6-13,-1-1 1,-4 1-128,0-5 0,-5 4 88,4 1 0,-5-1-12,1-4 0,-2 5-37,2-1-4,-3 1 0,4-6 24,-5 1 1,-6 5-5,1-1 439,-7 1-339,9-5 0,-10-1 341,3 1-179,-4 6-227,-1-4 1,0 8-12,0-5-205,0 6 0,0-5 65,0 3-262,0 4 224,0-6 1,0 6 104,0-4 0,-1 3-105,-4-2 1,-3 2 77,-6 2 0,0 0-90,-1 0 1,1 5 27,0 0 1,0 1-140,0-1 1,-7 1 112,-3 3 0,-3 4-153,-1-4 0,0 4-130,-1 1 0,-6 1 79,-3-1 0,2 0-176,-2 0 0,13-4-319,1-1 874,7 1 0,15-2 0,4-2 0</inkml:trace>
  <inkml:trace contextRef="#ctx0" brushRef="#br3">30469 6568 10220,'14'14'798,"5"-1"-548,0-4 0,8 4-81,1-4 1,7 4-2260,8 1 2090,0 1 0,-7-1 0,-1 0 0</inkml:trace>
  <inkml:trace contextRef="#ctx0" brushRef="#br3">27910 6966 8103,'-8'0'91,"2"2"-93,6 2 1,0 0-111,0 5 0,0-4 150,0 4-55,0-6 127,0 4 1,1-7 10,4 0 0,3-7-57,6-2 1,2-4-43,3-1 1,-2-5 40,7 0 1,-2-5-13,2 5 0,3-4 43,-4 4 0,3-2-4,-3 2 1,-1 4-103,-3-4 0,-3 3 79,3 2 0,-5-1-81,-4 1 0,1 0 7,-6 0 0,4-5-12,-4 0 0,4-2 70,-4 2 0,1 2-6,-1-7 1,-3 2 30,2-2 1,3-1-43,-3 6 0,1-1 131,-5 1 0,0 8-45,0-4 0,0 9 164,0-3-241,0 5 0,-1-2-11,-4 6 1,2 0-13,-7 0 0,5 0-175,-4 0 1,0 0 49,-6 0 0,1 5 119,0 0 1,0 4-57,-1-4 0,0 6-57,-4-2 1,-3-1 4,-7 2 0,1-1-10,-1 5 1,6 1-142,-1-1 0,6-5 65,0 1 1,6-7-561,3 2 135,6 3 0,-2-7-53,10 4 658,3-10 0,19-3 0,3-6 0</inkml:trace>
  <inkml:trace contextRef="#ctx0" brushRef="#br3">28365 6426 8241,'14'0'0,"-4"5"187,-1-1 0,0 1 140,6-5 0,-6 5 120,1 0 1,-1 4-220,5-4 1,1 6 15,-1-2 1,0 2-139,0-1 0,2 1-216,3-6 0,3 6-684,7-2 794,5-3 0,3 7 0,5-5 0</inkml:trace>
  <inkml:trace contextRef="#ctx0" brushRef="#br3">2830 9298 22662,'0'-10'-4158,"0"1"1,1 5 4920,4 0 0,3-4 0,6 0 0</inkml:trace>
  <inkml:trace contextRef="#ctx0" brushRef="#br3">25336 6525 7755,'-28'-28'235,"7"-4"-235,7 4 112,0 3 0,12 15-61,-2 1-103,-4 5-233,6-2-172,-4 6 1,14 0-23,6 0 479,0 6 0,13 2 0,-5 7 0</inkml:trace>
  <inkml:trace contextRef="#ctx0" brushRef="#br3">30668 6568 7716,'-30'-27'0,"3"10"202,13-7 529,0 7-1589,6 9 401,2 8 457,12 8 0,8 19 0,8 3 0</inkml:trace>
  <inkml:trace contextRef="#ctx0" brushRef="#br3">4465 11430 8669,'-8'0'-663,"2"0"780,6 6 1,1-4 31,4 3-31,3-4-9,0-1 1,6 0 34,0 0 0,0-1-61,5-4 0,2 2-10,-2-7 0,6 6-40,-1-6 0,3 5-25,1-4 0,-1 6-83,-3-2 163,2 3-31,-10 2 1,11 0-179,-3 0 39,-4 0 1,6 0-7,-7 0 1,4 0 109,-4 0 16,7 0 1,-4 0-2,6 0 0,-4 0-16,-1 0 1,0 2 3,0 3 0,4-4 102,-3 4-94,-4-3-8,7-2 0,-9 1 253,5 4-232,-5-4-2,9 6 0,-10-7 17,7 0 1,-1 0-53,6 0 1,-1 0 3,1 0 1,5 0-18,4 0 1,-1 0-120,1 0 0,-1 0-92,6 0 205,-7 6 6,6-4 0,-12 6-72,3-4 33,3-2 97,-6 4 0,5-6 127,-7 0 1,2-1-204,3-4 1,-1 2 20,6-7 1,1 6 19,9-6 0,-2 1 13,6-6 0,-2 6 333,2-1-959,-3 7 612,-6-3 1,-5 6 37,0 0-16,-7 6 12,-2 2 41,-2 6 1,-7-1-29,4-4 0,1 4 94,-6-3 0,8-4-59,2-1 0,7-5-141,11-5 102,-2-3 1,10-8-331,-3-3-174,3-3 284,-4 0 1,-2-5-68,-7 3 1,1 4 335,0 1 1,-5 8-132,0 1 0,-5 7 39,5-1 1,-5 2-1,5 2 0,-11 6-36,1 4 1,-3 4 17,4 5 1,-1-3-103,1 3 0,5-8 102,4-2 0,10-6 0,2 4 0</inkml:trace>
  <inkml:trace contextRef="#ctx0" brushRef="#br3">8901 11345 8235,'-7'-15'93,"6"1"1,-5 5 187,6-1 1,6 7-65,3-2 33,10 4-220,-3 1 1,6 0-199,-3 0 1,2 0 186,2 0 0,4 0-157,-3 0 0,3-5 190,1 0 1,5 1 48,1 4 1,5-5 202,-1 0-407,-3 0 197,6 5 0,-10-4 140,7-1-156,-6 0 45,9 5 1,-11 0 47,3 0 0,2 5-103,-2 0 1,2-1-151,-2-4 0,10 0 97,9 0 0,5-6-150,4-3 1,-2 1-80,2-2 0,-2 1 81,-2-5 1,-7 1-88,-2 3 0,-9 4 134,-1 6 0,-5 0 45,5 0 0,-6 2 96,1 2 1,-2 4 244,3 7 0,-4-1-184,3 0 1,-2 0 129,3 0 0,-3-6-24,7-3 0,-5-3-95,5-2 0,-5 0-319,5 0 0,0-8-7,5-6 0,11-2-9,2-8 1,3 5 154,-7-5 1,2 7 1,-7-2 1,1 10 39,-6 4 0,-5 3 99,-4 2 0,-3 2 213,-2 3 1,1 2-55,-1 8 0,2 4-66,3 0 1,4 1-145,5-1 1,6-5-143,-1 1 1,5-3 105,-4-7 1,0 0-172,0-5 1,-4-2 96,4-3 1,-3-4-104,3-10 0,-1 1-43,10-5 0,-5 1 28,5-2 1,-2 3 205,-7 7 1,-3 5-2,-7-1 1,-3 7 138,-6-2 0,-3 10-81,-2 5 0,1 4 120,-6 5 1,7-3 47,-3 3 0,6-1-26,4-3 0,10 0-236,9-10 1,-23 0 49</inkml:trace>
  <inkml:trace contextRef="#ctx0" brushRef="#br3">13615 11117 9344,'49'-12'12,"-7"2"1,-7-1 260,-6 6 0,-3 1 282,-7 4 1,0 0-231,-4 0 0,-3 6 195,-2 3 1,2-1-231,-2 2 0,4-7-8,5 2 0,-16-4-257</inkml:trace>
  <inkml:trace contextRef="#ctx0" brushRef="#br3">14076 11117 13957,'43'-14'-140,"4"-2"-374,0-3 0,-1 2-494,-8-7 1,0 7 433,-9-2 1,1 9 573,-12 6 0,-5-4 0,-7 0 0</inkml:trace>
  <inkml:trace contextRef="#ctx0" brushRef="#br3">13408 8331 8163,'0'-14'-64,"-7"6"0,4-3-88,-6 6 283,6 0 1,-5 0 852,3 1-390,3-1-346,-10 5 0,9-2-170,-7-2 92,7 2 1,-5-4 226,3 6-441,4 0 260,-6 0-149,1 6 0,0-3-98,-4 7 1,-1-1 62,7 5 1,-8 1-100,3-1 1,-4 0 153,-1 0 0,5 5-128,-1 0 0,1 5 81,-5-5 8,-1 0 0,1 0 19,0 0 0,4 4-1,1-4 0,-1 5 37,-4-5 0,5 6-31,-1-1 1,1-2-1,-4 2 105,4 1-105,-4 2-38,5 1 0,-6 1 19,0-1 1,-1-1-102,1-3 98,6 3 0,-4-5 60,2 6-82,-2-6 24,4 5 24,-5-11 1,10 6 15,-7-3 0,3 1 6,-3 4 1,2 3 3,3-3 0,2 3 16,-6 1 1,4 0 11,-4 1 1,5 4 69,0 0-95,-4 0 16,6 2 0,-9-5 131,6 3-136,-6-3-1,10-1 1,-7-1 42,3 1 0,4-1-63,-4 1 0,3-6-6,2 1 0,-1 0 8,-4 4 0,3-4-23,-2-1 1,2 6 32,2 4 0,-5 0 4,0-4 1,1 1 41,4 3-84,-7-3 1,6 5-95,-4-7 1,2 0 167,-2 1-124,4-1 1,-6 1-81,7-1 0,0 1 129,0-1 0,0-4-23,0-1 0,0 0 86,0 0-101,0 4 0,0-10 11,0 7-3,0-6-6,7 8 1,-6-8 125,4 5-111,-3 1 0,2 0 27,1 0 1,0-2 2,-5 1 1,4 4-44,1-3 1,2-2-15,-3 2 0,-2-5-137,3 4 157,3-5-1,-7 9 1,12-10 1,-4 7-8,-2-7 46,5 4 1,-6-2 12,4-1 0,3 3 5,-4-2 1,4-2 16,1 7 0,-5-5-40,1 5 1,1-7 7,8 2 0,-3 2-194,3-2 151,-4-1 1,0-2 13,-1 3-318,0-3-15,-1 4 212</inkml:trace>
  <inkml:trace contextRef="#ctx0" brushRef="#br3">14245 11117 18595,'11'-14'-46,"13"-14"-33,-5-1-53,4 1 83,-5 6 15,2-5 1,-1 5-32,0-7 22,0-6 32,2 5 0,-5-4 7,3 5 0,-4-1-16,0-3 1,3 3 7,1-3 1,0-2-7,-4 2 1,-6-2 4,1 2 0,-1-2 48,5-3-49,0-3 10,-6 11 0,5-6-3,-3 3-4,-4 3 1,6-5 219,-2 7-209,-4 5 0,7-3-6,-4 2 0,-1-8 1,2-1 0,-6 0-20,6 5 0,-2-6-94,1 1 1,2-2 17,-6 2 88,6-3 10,-9 0 0,6-4-25,-4 7 6,-2 0 52,4 4 1,-6 1 145,0 0 0,0-1-144,0 1 0,0-1 10,0 1 1,0-1-63,0 1 0,0-2 8,0-3 0,0 1-22,0-6 63,0 7 4,0-10 0,0 11-5,0-4 0,0 6 34,0 4 1,0-1 116,0 6 1,-4-5-148,-1 5 1,-1-4 16,1 4 1,2-2-55,-7 2 1,2 2 1,-1-7 0,-4 2-75,4-2 108,2-2 1,-4 3-172,7-5 149,-8 0 0,9-1 13,-6 1 0,4-1-4,-4 1 1,4 4-13,-5 0 0,1 5 8,-5-4 1,4 5-134,1-1 129,-1 4-2,-4 0 0,0 1-25,0 0 27,-7 0-23,5-7 0,-4 5-6,6-3 1,-1 4 27,1 0 1,-5 1-6,0 0 1,0 0 3,5 0 0,0-1 6,0 1 1,-1 5-12,1-1 1,0 2 7,0-1 0,-1 1-133,1 3 124,0 4-4,-6-12 0,4 10-3,-3-7 0,-2 6-35,2-6 1,-1 5-10,1-4 1,3 6 33,-3-2 1,-2 2-2,3-2 0,-1 4 24,4-4-21,1 3 0,0 2 4,0 0 0,-1 0-1,1 0-68,0 7 1,0-6-140,0 4 0,-1-4 159,1-1 1,0 0-20,0 0 0,0 0 46,-1 0 1,1 0-12,0 0 1,0 5 121,-1 0 53,8 0-169,-12-5 1,9 4 160,-9 1-42,3 6 1,2-8-35,0 7 1,-2-5-10,-3 4-59,3-6 1,-6 8 4,3-6 0,3 4 16,-2-4 0,2 0-2,2-5 0,-1 0 184,1 0-96,0 6 1,0-4-50,-1 3-11,1-4 6,6-1 0,-4 0-32,2 0 0,-2 0 27,-3 0 0,1 2-67,0 2 61,0-2 1,-5 9-16,0-6 1,0 6 4,5-2 1,-1-1-7,1 2 1,0-1-5,0 5-20,0 1 26,-1-1 1,6 5-129,-1 0 0,2 5 77,-1-6 0,-4 8-148,4-3 1,3 6 98,1 4 1,-2 5-950,3 9 1,-6 5 1040,5 10 0,-12 9 0,1 8 0</inkml:trace>
  <inkml:trace contextRef="#ctx0" brushRef="#br3">25791 6696 8356,'-14'-6'-1323,"0"4"1546,6-4 0,0 6-212,3 0 1,4-2-10,-4-3 1,5 4-118,5-4 1,4 2 89,10-2 0,5-3-221,9-6 246,4 6 0,11-11 0,3 3 0</inkml:trace>
  <inkml:trace contextRef="#ctx0" brushRef="#br3">30867 6568 8072,'0'-8'-82,"0"2"0,6 6 0,2 0 0</inkml:trace>
  <inkml:trace contextRef="#ctx0" brushRef="#br3">26289 6582 8348,'-8'0'-1082,"14"7"1,10-6 1081,13 4 0,5-4 0,3-1 0</inkml:trace>
  <inkml:trace contextRef="#ctx0" brushRef="#br3">30554 6582 8122,'16'-14'913,"3"6"-897,-11 2-16,6 6 0,0 6 0,1 2 0</inkml:trace>
  <inkml:trace contextRef="#ctx0" brushRef="#br0">12654 10876 6065,'-8'6'-129,"-4"-5"121,10 6 1,-6-2-15,3-1 40,4 1 6,-5-5-9,-1 0 50,6-6-30,-6-2 0,7-2 114,0 1 57,0 6 1,-4-5 239,-1 3-184,0 3 211,5-4 166,0 6 120,0 0-432,-6 0-172,4 6 1,-4 2-2,6 7 1,0 4-121,0-1 1,0 8 12,0-3-44,0 4 78,0-5 0,0 5-121,0-3-66,0-4 109,0 1 1,0-7 11,0 0 1,0-4-10,0-1-202,0-5 155,0 8-17,6-10 42,2-2 35,6-8-19,-6 0 1,5-5 124,-4 4-112,4 3 18,1-7 0,0 10 11,1-7 1,4 6 32,0-6 0,6 5 9,-1-4 1,4 1-71,5-2 0,3-7-8,7 3 0,5-3-62,-1 2 85,0 1 0,-4 0-19,0 0 0,-7 4-11,-3 1 73,-3 6 0,-3-4 15,-3 7 1,-2 0-12,-3 0-22,-3 0 1,4 0-53,-6 0 1,-4 0-9,-1 0 0,-1 2-131,2 3 172,2-4-34,-10 5-3,11-6 1,-6 0-35,8 0 0,-1-1 0,0-4 0,-4 4-5,-1-4 0,1-2-1,4 3 1,-5-3 42,1 3 0,-6 2 6,6-3 56,-7 4-72,3 1 23,-6 6 1,0-3 18,0 7-33,0-7 1,5 10 263,0-4-254,0 4 0,-5 2 71,0 4 0,4-3 16,1 3 0,1-1-56,-1 0 1,-3-2 6,2 3 1,3-3-66,-2-2 71</inkml:trace>
  <inkml:trace contextRef="#ctx0" brushRef="#br0">13683 11117 11286,'4'-14'-207,"7"0"195,-9 0 1,6-2-134,-3-3 108,-4 3-51,12-4 0,-10 5-25,7 1 0,-1-2 60,5-3 1,-4 8-58,-1-3 114,1 3 1,4-3 1,-1 4-16,-4 1 23,4 6 0,-10-4 252,6 7-257,-6 0 49,4 0 0,-6 0 75,4 0-96,-3 0 0,4 0 0,-4 0 64,2 0-56,-2 0 7,10 7 13,-4-6-5,7 6 140,-1-7-165,0 0 13,0 0 173,0 0-179,1 6 54,-1-5 1,0 11 20,0-8 1,1 6-34,-1-6 0,2 6 16,3-5 0,3 1-30,6-1 0,7-4 6,3 4 1,1-5 5,-1-5-7,3-3 0,-4 1 1,4-6 74,-3 3-62,3-2 37,-11-2 0,4 4 26,-5 1 0,-1 1-31,1-2 1,-1-1 12,1 6 1,-7-1 43,-3 1 1,-4 4 167,0-4 1,-6-1 194,1 1-216,-7-6-105,3 3 0,-1-11-200,0 0-46,-1-6-162,3-4 0,1-8-385,6-11 1,0-4 237,0-10 0,0 4-212,1-4 1,-1 17 548,0 7 0,0 0 0,1 1 0</inkml:trace>
  <inkml:trace contextRef="#ctx0" brushRef="#br0">25436 6980 8125,'-8'0'-1219,"2"0"1169,6-6 0,0 3 446,0-7-161,6 7 131,-4-9-152,4 10 1,-6-4-99,6 6 8,-4 0-91,4 0 0,-6 1 157,0 4-508,0-3 113,0 4 205,0-6 0,0 6 0,0 2 0</inkml:trace>
  <inkml:trace contextRef="#ctx0" brushRef="#br0">18356 3483 8061,'0'-9'-946,"0"-1"1,0 5 945,0-4 0,0-1 0,0-4 0,0 0 0</inkml:trace>
  <inkml:trace contextRef="#ctx0" brushRef="#br0">18412 5857 7936,'0'8'665,"0"-2"-555,0-6-245,7 0-506,-6 0 298,6 0 343,-7 0 0,0 0 0,0 0 0</inkml:trace>
  <inkml:trace contextRef="#ctx0" brushRef="#br0">18484 5886 7899,'-15'0'-304,"1"0"1,6-2 97,3-3 206,-2 4 0,5-6 0,-4 7 0</inkml:trace>
  <inkml:trace contextRef="#ctx0" brushRef="#br0">18441 5900 7136,'0'-8'-448,"0"2"0,-2 6 448,-2 0 0,2-7 0,-4-1 0</inkml:trace>
  <inkml:trace contextRef="#ctx0" brushRef="#br0">18441 5900 7899,'8'0'165,"-2"-7"-22,-6 6-227,0-5 164,0 6-677,0 0 338,0-7-640,0 6 548,0-6 351,0 7 0,6 0 0,2 0 0</inkml:trace>
  <inkml:trace contextRef="#ctx0" brushRef="#br0">18484 5871 6789,'-8'8'-184,"1"-1"1,1-7 0,-2 0 0</inkml:trace>
  <inkml:trace contextRef="#ctx0" brushRef="#br0">18498 5900 6347,'-8'0'0,"2"0"0</inkml:trace>
  <inkml:trace contextRef="#ctx0" brushRef="#br0">18540 5829 5966,'0'0'0</inkml:trace>
  <inkml:trace contextRef="#ctx0" brushRef="#br0">18384 5232 6917,'0'-8'-224,"6"-5"87,-4 12 0,4-7 86,-6 3-296,0 3 230,0-4-37,0 6 154,0 0 0,0-6 246,-6 4-132,-2-4 36,-6-1 1,4 6-48,1-4 1,4 4-27,-4 1 0,4 0-8,-5 0 1,6 0 70,-6 0-216,7 0 203,-10 0-186,5 0 1,-6 4 92,0 1 1,5 0-87,-1-5 0,5 5 28,-4-1 1,-1 7-3,-4-1 0,0 2-75,0 3 0,-1-1 54,1 0 0,0 0 43,0 1 0,0-1-17,-1 0 1,1 0 105,0 0 0,4 1-101,1-1 0,6 0 74,-2 0 1,-1 7-13,1 2 0,0 0 97,5 0 1,-4 3-80,-1 7 1,0-2-2,5 7 1,0-1-32,0 0 1,2 3 13,2-7 0,0 0-103,5-4 1,1-6 96,4 1 1,2-7-60,3 2 0,-4 2 5,4-2 0,2 0-3,-2-5 1,1 0 19,-1 1 0,-1-1 3,5 0 1,-4-1 23,5-4 1,-3 2-25,7-6 1,-6 0 30,11-5 0,-6 0-21,6 0 0,-3 0-3,-1 0 1,1-7-16,3-2 1,-3-9 1,3 0 0,-3-1-92,-1 4 1,-6-5 96,1-4 1,-5 4-33,5 1 0,-7-2 16,2 2 1,-3-5 5,-2 5 0,-5-4-15,1 4 0,-2-2 47,1 2 1,-2 2-27,-7-7 0,0 2 4,0-2 1,0-2-3,0 2 0,-5-8 5,0-1 1,-6 0-8,2 5 0,-4-2-1,-1-4 1,0 6 127,-1-1 1,1 3-121,0 7 1,0-2 212,-1 2 1,0 8-20,-4-3 1,3 4-97,-3 1 1,-3-2-162,-2 6 1,-3 0 135,-1 5 0,-1 0-176,1 0 1,-10 0 91,0 0 0,-5 0-103,10 0 1,0 0 102,5 0 0,1 0-323,3 0 0,-1 5-107,6 0 433,0 0 0,5 1 0,-1 2 0</inkml:trace>
  <inkml:trace contextRef="#ctx0" brushRef="#br0">14318 5445 7933,'-15'-2'0,"1"-2"0,0 2-536,0-3 1,0-1 314,-1 1 0,3-1 228,2 1 0,-2 4 66,2-4 1,2-1-43,-1 1 0,-1-5 95,-4 6 1,5-6-85,-1 5 1,5 1 69,-4 4 0,-1-5-61,-4 0 0,0 2-36,0 8 0,0 3 5,-1 6 0,-4 8-100,0 6 0,-1 2-18,1 8 1,3 0 67,-3 5 0,3-1-14,2 1 0,5-5 27,-1 0 1,2-6 10,-1 1 1,-2-5-15,6-4 1,0 1 52,5-6 1,0 2 18,0-2 1,2-4 125,3 4 1,1 2-22,3-2 1,9 4-66,-4-4 0,5 5-116,0-5 0,-2 0 87,7-5 0,4-6-211,6-3 0,7-4 123,1-1 1,1-11-59,4-3 0,2-14-35,-1-1 1,-7-9-102,-8 1 1,-3-6 156,-2-5 0,-5 3-8,-4-7 1,-5 6 13,-5-2 1,-2 4-13,-7 1 0,-4 9 34,-5 5 0,-2 2 38,-13 8 1,-4 7 6,-5 7 1,-10 4-40,5 1 1,-6 6 27,6 3 0,-3 4 0,-2 1 0</inkml:trace>
  <inkml:trace contextRef="#ctx0" brushRef="#br0">11375 5473 8052,'-10'-4'-24,"1"-1"346,-1-6 57,-4 9-161,0-4 1,0 6-422,-1 0 1,6 0 184,-1 0 1,1 5-194,-5-1 0,-1 6 125,1-5 1,0 6 5,0-2 1,-5 2 28,0-1 0,-5 7-20,5-3 1,-6 10 65,1 0 1,4 2 2,1 3 1,3 6 124,2 3 1,1-4-60,4 0 0,2 0-19,7-1 0,0 5-12,0-4 0,8-1-151,6-5 1,4-6 98,10-3 1,4-8-13,10-1 0,1-7 15,0 2 0,-2-4-14,-3-1 1,3 0 6,-3 0 0,-3 0-4,-2 0 0,-8-5 26,-1 1 1,-7-3-18,2 3 1,-3 1-103,-2-7 0,0 1 104,0-6 1,-1-7-126,-3-6 1,1-2 28,-7-8 0,1 0-19,-5-5 1,-6-1 95,-4-3 1,-9 2-44,-4-2 0,-4 4 22,-2 6 1,-1 8-52,-3 10 107,3 3 0,-11 8 0,5 2 0</inkml:trace>
  <inkml:trace contextRef="#ctx0" brushRef="#br0">8304 5758 7944,'-7'-15'0,"1"1"-752,-4 0 1,-2 5 751,2-1 0,-2 1-652,-2-6 652,-1 1 0,-5 1 168,-4 4 0,-3-4-96,-1 4 1,-1 1 183,1-1 1,-1 5-92,1 0 0,1 2 212,3 2 0,-1 8-147,6 6 0,-1 7-137,1 7 1,3 5-52,-3 0 1,-2 7-237,2-2 0,-1 3 74,1 2 0,3-1 114,-3 1 0,5-4-136,5 4 1,-3-2 45,8 11 1,-1-4 182,5 4 0,2-2-17,2 2 1,4-3-23,6-6 0,7-7-34,3-2 0,3-11 13,1-4 1,0-9-21,1-6 1,9-2 21,0-2 1,11-13-72,-7-6 1,9-12 45,-4-7 1,-1-6-371,-8-8 1,1-2 355,-5-13 0,-3 1-2,-7-5 1,0 2-28,-10 2 1,2 4-5,-12 6 1,0 5-163,-9 0 1,-5 12 101,-9 3 1,-6 13-142,-13 10 0,3 6 244,-12 8 0,4 3 0,-9 3 0,-1 4 0,-3-1 0</inkml:trace>
  <inkml:trace contextRef="#ctx0" brushRef="#br0">8090 5644 8146,'-9'0'-974,"-1"0"670,1 0 0,-5-2 121,-1-2 1,1 2 182,0-3 124,0 4 0,0-1-102,-1-3 0,6 4 9,-1-4 1,6 2 21,-6-2-112,7 4 70,-10-12 0,10 11 2,-6-2-56,6 2-73,-10 2 1,10 6-41,-7 4 0,6 7 128,-6 2 1,5 5 27,-4-5 0,1 5 0,-1-6 0,-4 8 0,5-4 0</inkml:trace>
  <inkml:trace contextRef="#ctx0" brushRef="#br0">7408 6653 8071,'-14'0'0,"4"0"-278,1 0 1,-1 0-169,-4 0 0,5 0 0,-1 0 273,-1 0 1,3 0 149,-1 0 26,-1 0 0,-4 2 47,0 3 1,4-4-38,1 4 66,-1-4 1,-4 1-67,0 3 1,4-2-5,1 6 0,-1 1-5,-4 4 1,0 0-5,0 1 1,0 4-70,-1-1 1,1 3 77,0-2 1,0-2-31,-1 7 0,1-7 14,0 2 1,1 2 17,4-2 0,-2 1-18,6-1 0,-4 2 47,4 3 0,0 2 10,5-2 0,0 8 10,0 1 1,0 2-43,0-2 1,0 0-5,0 10 1,2-9-28,2 9 1,0-5 35,5 0 0,1-3-29,4-7 0,2 0 18,3 1 1,-4-7-35,4-3 0,2 2 62,-2-3 1,4 1 10,-4-4 0,5 4 56,-5 0 1,6 1-87,-1-1 1,9 2 1,5 2 0,3 3 15,2-7 0,4-1-40,1-3 0,4-3 6,-5-2 0,1 1-7,-6-6 1,1-2-6,0-8 1,-2-4-11,-3-10 0,3 1-6,-3-5 0,3 4 25,1-5 0,1 0-115,0-4 1,-7-1 105,-3 1 0,-3-1-61,-1 1 0,-7-2 48,-3-3 0,-4 1-51,0-6 0,-8 7 58,-2-2 1,-3-2-4,-2 2 1,0-1 49,0 6 0,-2 0-59,-3-1 1,-2 1 74,-8-1 1,1 6-56,0-1 0,-2 5 198,-3-5 1,2 7-69,-7-2 1,5 3 42,-5 2 0,6 0-117,-6-1 0,5 1 12,-5 0 1,7-2-5,-2-3 0,-2-1-1,2-4 1,0-3-110,5 4 1,0-4 55,0-2 1,0 7-94,-1 3 0,1 3 98,0 2 1,0 2-87,-1 2 1,1 4 34,0 6 1,-2 1-96,-3 4 1,2-2 43,-7 7 0,5-1 62,-5 5 0,1-1-4,-6-4 0,7-2-13,3-7 1,-1 0 15,1 0 0,1-2-198,9-3-223,-4-2 453,5-8 0,1 1 0,0 0 0</inkml:trace>
  <inkml:trace contextRef="#ctx0" brushRef="#br0">17943 3910 8016,'-6'7'0,"3"0"0,-7-7-792,7 6 585,-3-4 1,6 6 206,0-4 0,0-2 0,0 4 0</inkml:trace>
  <inkml:trace contextRef="#ctx0" brushRef="#br0">18000 3568 7978,'-6'-8'-268,"4"-4"0,-6 9-331,4-7 1,2 5 456,-3-4 1,2 6 218,-2-2 1,4 2 148,-4-2-147,3 4 103,2-6-85,0 7-98,0 0 15,0 7 1,0 2 19,0 10 1,-1 3 2,-4 7 0,4 1-50,-4 3 0,-3 5 32,-2 9 1,-2-1-151,-2 6 0,-1-6 88,1 1 1,-5-4-138,0-5 0,0 1 108,5-6 0,0-6 72,0-8 0,-4-8 0,4-1 0,-10-7 0,9 3 0</inkml:trace>
  <inkml:trace contextRef="#ctx0" brushRef="#br0">8247 7194 6201,'-2'-8'355,"-3"3"15,4 3-56,-5 2 94,6 0-101,0 0-94,0 7-292,0-6 119,0 6 91,0-7 858,0 0-989,-7 0 0,6-2-373,-4-3 219,3 4-104,2-12 0,0 10-9,0-7 0,0 6-341,0-6 225,7 7-52,-6-3 114,6 6 321,-1 0 0,2 0 0,6-7 0,0-1 0</inkml:trace>
  <inkml:trace contextRef="#ctx0" brushRef="#br0">8204 7307 7955,'-8'0'-952,"2"0"749,6 0 7,0-6 0,0 3 100,0-7 0,0 6-31,0-6 0,1 7 24,4-2 17,-3 4 57,4-6 29,-6 6-5,0-6 5,0 7 289,0 0-269,-6-6-20,4 4 0,-4-4 0,6 6 0</inkml:trace>
  <inkml:trace contextRef="#ctx0" brushRef="#br0">8190 7250 7955,'8'0'-2108,"-2"0"2197,-6 0-216,0 0 127,0-6 0,0 4 0,0-4 0</inkml:trace>
  <inkml:trace contextRef="#ctx0" brushRef="#br0">8190 7236 5936,'8'0'0,"-2"0"0</inkml:trace>
  <inkml:trace contextRef="#ctx0" brushRef="#br0">8233 7208 5744,'14'0'0</inkml:trace>
  <inkml:trace contextRef="#ctx0" brushRef="#br0">8233 7236 7065,'0'-8'-200,"0"2"1,0 0 0,0-2-1</inkml:trace>
  <inkml:trace contextRef="#ctx0" brushRef="#br0">8233 7208 5770,'0'0'0</inkml:trace>
  <inkml:trace contextRef="#ctx0" brushRef="#br0">8233 7222 6270,'0'-14'0</inkml:trace>
  <inkml:trace contextRef="#ctx0" brushRef="#br0">18640 5829 7831,'-8'0'-276,"2"6"75,-1-4-494,6 10 517,-6-10 178,7 4 0,7-12 0,1-2 0</inkml:trace>
  <inkml:trace contextRef="#ctx0" brushRef="#br0">18683 5815 7831,'-15'0'168,"7"0"63,2 0-231,6 0 0,0 0 0,0 0 0</inkml:trace>
  <inkml:trace contextRef="#ctx0" brushRef="#br0">18697 5800 7831,'-7'8'-1591,"0"-1"1591,-1-7 0,1 0 0,1 0 0,-2 0 0</inkml:trace>
  <inkml:trace contextRef="#ctx0" brushRef="#br0">18711 5815 7831,'-8'7'-1296,"-5"0"760,12-7 536,-5 0 0,6 0 0,0 0 0</inkml:trace>
  <inkml:trace contextRef="#ctx0" brushRef="#br0">8261 7122 5876,'0'0'0</inkml:trace>
  <inkml:trace contextRef="#ctx0" brushRef="#br0">8304 7250 8066,'0'8'-375,"-7"-1"-272,6-7 410,-6 0-219,7 0 394,0 0 1,7-7 0,1-1 0</inkml:trace>
  <inkml:trace contextRef="#ctx0" brushRef="#br0">8304 7293 8066,'0'-8'-2009,"0"2"2107,0 6 80,0 0-119,0 6-86,0-4 84,0 4-382,0-6 216,0 0-15,6 0 1,-5-2 123,4-2 0,-3-4 0,-2-6 0</inkml:trace>
  <inkml:trace contextRef="#ctx0" brushRef="#br0">18668 5900 7846,'-8'0'-1117,"2"0"891,6 0 102,0 0 0,0 0 0</inkml:trace>
  <inkml:trace contextRef="#ctx0" brushRef="#br0">18654 5900 6123,'0'0'0</inkml:trace>
  <inkml:trace contextRef="#ctx0" brushRef="#br0">18654 5900 6132,'-8'0'-282,"2"0"282,6 0 0,0 6 0,0 2 0</inkml:trace>
  <inkml:trace contextRef="#ctx0" brushRef="#br0">18654 5928 6761,'-6'8'-200,"4"-2"-93,-4-6 1,6 0 292,0 0 0,-6 0 0,-2 0 0</inkml:trace>
  <inkml:trace contextRef="#ctx0" brushRef="#br0">18640 5942 6223,'0'0'0</inkml:trace>
  <inkml:trace contextRef="#ctx0" brushRef="#br0">18654 5942 7846,'-9'0'-897,"-1"0"599,7 0 252,-10 0-499,12 0 545,-6 0 0,7 0 0,0 7 0,0 1 0</inkml:trace>
  <inkml:trace contextRef="#ctx0" brushRef="#br0">18654 5942 7846,'0'-7'-479,"0"0"1,-1 7 329,-4 0 213,3 0-750,-4 0 686,6 0 0,0 7 0,0 0 0</inkml:trace>
  <inkml:trace contextRef="#ctx0" brushRef="#br0">18668 5928 7846,'-14'0'-1204,"6"0"1171,2 0 1,6 2-461,0 3 261,0-4 232,0 5 0,0 1 0,0 1 0</inkml:trace>
  <inkml:trace contextRef="#ctx0" brushRef="#br0">8033 7009 8325,'-22'-13'253,"3"4"-253,10-4 0,9 5 0,8-6 0</inkml:trace>
  <inkml:trace contextRef="#ctx0" brushRef="#br0">18057 4393 7998,'0'0'0</inkml:trace>
  <inkml:trace contextRef="#ctx0" brushRef="#br0">18100 4677 7335,'-15'0'0</inkml:trace>
  <inkml:trace contextRef="#ctx0" brushRef="#br0">7863 6426 7992,'-14'-14'-88,"6"-1"1,8 1 0,8 0 0</inkml:trace>
  <inkml:trace contextRef="#ctx0" brushRef="#br0">15469 9468 7853,'-22'0'-22,"3"0"1,3 0-60,2 0 338,6 6 1,0-4 284,4 3 0,4-4-183,0-1 0,8 0-112,11 0 1,3 2 225,6 3-314,7-4 1,1 6-423,7-7 218,-7 0 1,4-5-264,-7 0 1,0-4-431,-5 4 0,-5 0 442,-4 5 296,-10 0 0,4-6 0,-5-2 0</inkml:trace>
  <inkml:trace contextRef="#ctx0" brushRef="#br0">15299 9852 7868,'-8'9'398,"3"1"1,5-7 565,5 2 0,15-10-766,14-4-204,5-4 1,10-1 5,3 0-1282,-3-7 1358,6 5 1,-12 2-827,0 9 653,-1 4 0,-13 2-175,-1 4 272,1 3 0,-14 12 0,6 3 0</inkml:trace>
  <inkml:trace contextRef="#ctx0" brushRef="#br0">16322 8928 7970,'-7'-21'-110,"-6"6"1,11-8-164,-2 5 1,2 2 419,2-3 1,0 3 387,0 2 0,2 1-188,2 4 1,4 2-219,6 7 0,2 2-11,3 3 1,-1 4-41,5 10 1,-4 3-141,5 7 0,-7-1 94,2 0 1,-5 1-132,-4-1 0,-4 6-223,-6-1 183,-6 0 0,-4-3-62,-9 3 1,2-3 110,-7 3 1,1-9-45,-6-5 0,1-5 68,-1-4 1,1-4 170,0-6 0,-1-2-104,1-2 1,10-9 330,4-6 0,9-2-90,1 2 1,5 4 13,9-4 1,5 5-419,14 4 0,-1 4 78,1 6 0,1 0-475,3 0 0,-1-5 235,5 0 0,1-1 324,5 1 0,0-3 0,-1-6 0</inkml:trace>
  <inkml:trace contextRef="#ctx0" brushRef="#br0">16649 8700 7970,'10'7'555,"-1"2"1,-4 9-564,5 1 1,-7 6 106,1-1 0,3 7 149,-2 2-80,-1 7 0,-4-10 3,0 3 0,-1 2 28,-4-2 0,2 2-178,-7-2 18,7-3 0,-8 5 29,6-7 0,1-4-135,4-1 1,0-5-19,0 1 0,1-8 132,4-2 0,4-4-94,10 4 1,-1-5 48,5 0 1,1-2-360,5-2 215,-1-6 0,-4-2-683,-1-6 571,1-1 1,-2 1-215,-3 0 0,-5 0 468,-4-1 0,3 1 0,-6 0 0</inkml:trace>
  <inkml:trace contextRef="#ctx0" brushRef="#br0">16976 8416 7963,'-9'6'-25,"-1"4"1,1 9 270,-5 5 1,0 7-98,-1 2 0,1 7 153,0-2 1,4 1-115,1-1 0,6-3 6,-2-7 1,5-1-54,5-3 1,3 1-375,6-6 1,2-2-94,3-7 1,-4-4-310,4-6 0,2-1-217,-2-4 852,6-3 0,-9-19 0,5-3 0</inkml:trace>
  <inkml:trace contextRef="#ctx0" brushRef="#br0">16962 8587 7963,'0'9'190,"0"1"1,2-6-333,3 6 0,2-7-252,8 2 1,-1 1 87,0-1 560,7 0-186,1-5 1,5-5-41,-4 0-69,10-6 1,-14 8-209,10-7 0,-10 7-135,0-1 384,-10-4 0,4 0 0,-5-6 0</inkml:trace>
  <inkml:trace contextRef="#ctx0" brushRef="#br0">17048 8501 7963,'7'2'-344,"-2"3"0,-2 3 409,2 6 0,-3 2 267,2 3 1,-2 3 150,-2 6-283,6 1 0,-4-1-306,3 0 1,-2-4 88,1 0 1,-2-7-1169,3 2 1185,3-3 0,0-8 0,6-2 0</inkml:trace>
  <inkml:trace contextRef="#ctx0" brushRef="#br0">17303 8501 7963,'8'15'70,"11"-1"21,-9 0 0,10 0-31,-5 1 1,-1 3 70,0 1 1,0-4-13,0-6 0,1 1 326,-1 4-350,-6 0 0,-2 0 58,-6 0 0,0 2-252,0 3 1,-13-1-376,-6 5 1,-7 1 300,-8 4 0,3 1-955,-7-1 1128,-6 1 0,-7-1 0,-6 1 0</inkml:trace>
  <inkml:trace contextRef="#ctx0" brushRef="#br0">16223 9525 7832,'14'0'650,"0"0"0,7 0-185,3 0-331,2 0 0,9 0 25,3 0 1,11 0 13,8 0 1,6 0-204,8 0 1,-1-2 18,-4-2 1,-3 1-74,-6-7 1,0 5 0,0-4 0,0 4-171,0-4 271,-7 5 0,-7-7-648,-10 7 204,-9-1-487,-4 5 500,-12 0 414,-14 6 0,-16 2 0,-15 6 0</inkml:trace>
  <inkml:trace contextRef="#ctx0" brushRef="#br0">16393 9767 7953,'-1'-8'0,"-4"3"381,4 3 1,-6 9-32,7 2 1,5 10-359,0 5 1,1 4-20,-1 6 0,-4-3-12,4 7 0,1 0 179,-1 5 1,0-4 19,-5 4 1,0-5-452,0 4 0,-5 1 182,0-5 0,-6-8-32,2-2 1,-4-4 236,-1 0 0,0-9-12,0-5 1,-2-7 99,-3 2 1,3-10-77,-3-4 1,5-4 62,4-1 0,-1-7-88,7-2 0,0 0-208,9 0 1,8 4 86,6-5 0,6 7-558,-1-2 0,-2 3 163,2 2 0,4 0-328,5-1 761,0-5 0,2 4 0,1-5 0</inkml:trace>
  <inkml:trace contextRef="#ctx0" brushRef="#br0">16664 9866 7953,'-7'10'455,"-2"-1"-173,3 7 1,-6 0-178,8 3 1,-6-2-148,6 2 1,-1-2 146,5 7 0,-5-7-59,0 2 1,1-3-340,4-2 211,0 1 0,0-6 29,0 1 1,1-6-45,4 6 1,-2-7-47,7 2 45,-7 3 1,9-7-93,-2 4 0,2-5 109,3-5 1,-1 2-56,0-6 0,2-6 13,3-4 1,-3-4-107,3 4 1,-4-2 248,0 2 0,-1 5-109,0 0 0,-4 1 224,-1 8 1,-6 2-66,2 8 0,-4 9 67,-1 10 1,0 9 5,0 5 0,-4 8 225,-1 1 0,-6 12 3,1-2 1,-2 7-58,-2-2 0,4-2-34,1-8 0,4-5-69,-5-9 0,7-4-36,-1-11 208,2-2-352,2-13 1,0-4 63,0-8 1,0-11-613,0-8 0,0-4 29,0-2 0,0-5-63,0-4 0,-2-3-226,-2-2 0,2-4 4,-3-1 773,-3-5 0,1 2 0,-8-6 0</inkml:trace>
  <inkml:trace contextRef="#ctx0" brushRef="#br0">16848 9809 7910,'15'-8'371,"-7"2"0,-1 6-184,-2 0 1,-3 2-102,3 2 0,-4 0 196,-1 5 1,0-4-1,0 4 1,-1 1-157,-4 4 1,2 0-124,-7 0 0,2-4-376,-1-1 248,-4 1 36,5 4 1,0 0-254,4 0 250,2-6 1,2 5-62,0-3 1,5 2 112,0 2 1,7-4-331,2-1 320,1-6 1,5 4-59,-6-7 1,5 0-76,0 0 1,5-7-224,-5-2 181,6-4 81,-9-1 1,5 0-574,-7 0 339,-6-1 378,-2 1 0,0 0 0,2 0 0</inkml:trace>
  <inkml:trace contextRef="#ctx0" brushRef="#br0">16962 9909 7910,'8'0'487,"5"-6"-324,-5 4 1,6-11-85,0 4 1,2-2-191,3 1 1,-2-2-43,7 2 1,-5-2-274,5-3 1,-7 3-350,2 2 407,-10 4 169,4 6 199,-11 0 0,4-6 0,-6-2 0</inkml:trace>
  <inkml:trace contextRef="#ctx0" brushRef="#br0">17062 9738 7853,'0'14'220,"0"2"-261,0 3 1,-5 3 81,0 7 1,-4-1-95,4 1 1,-1-6-30,1 1 174,3-7 45,-4 4-696,6-1 270,0-4 163,0-2 126,6-7 0,-4-1 0,4 2 0</inkml:trace>
  <inkml:trace contextRef="#ctx0" brushRef="#br0">17247 9752 7910,'14'8'0,"0"5"66,0-4-66,0 4 0,5-2 184,0 3 0,0-7 317,-4 7 0,-3-3-383,-2 3-12,2 0 1,-10 1 106,3-1-374,-4 0 119,-1 0-4,-6 0-536,-8 1 420,-8 5 0,-8-2-222,-4 5 0,3-5 384,-7 1 0,0 3 0,-5 0 0</inkml:trace>
  <inkml:trace contextRef="#ctx0" brushRef="#br0">17602 9468 7903,'0'-8'-258,"-6"-4"0,4 8 212,-3-5 20,4 6 1,2-4 2,4 7 23,-3-6 0,10-2 0,-4-6 0</inkml:trace>
  <inkml:trace contextRef="#ctx0" brushRef="#br0">17986 8573 6977,'-8'14'9,"0"-2"115,3-2-34,4 2 6,-6-10-2,7 4 1,0-7 354,0-4-357,0 3-1,0-10-234,0 10 217,0-4-151,0 6-260,0 0 280,0 6 0,-4-3-194,-1 7 69,0-7-5,5 10 165,0-12 1,-1 6 16,-4-7 177,3 0 33,-4 0-149,6 0 859,0 0-619,-6 0-57,4 0-118,-4 0-172,6 0 0,6-2 123,4-3-26,-4 4 1,7-7-13,-4 3 1,4 3 8,1-2 1,2 2-32,3 2 0,-4 5 25,4 0 0,-3 10-81,-2 0 0,-1 2 41,-3-3 1,1 5-12,-7 0 1,1 5 53,-5-5-151,0 6 118,0-3 1,-6 7-24,-4-1 1,-9 5 19,-4 0-30,-4 7 1,-3-9 0,-3 7 0,-4-4 55,-5 3 1,-1 0 2,0 1 1,7-5 23,3-9 1,4-5 306,6-10-202,2-3-133,7-12-54,6-15 0,10-4-81,12-13 1,6 5 21,9-5 1,6 7-221,2-3 0,9 6 13,2 4 0,-1-1-191,-4 6 0,-2 5 482,-3 4 0,-4 1 0,-5-5 0</inkml:trace>
  <inkml:trace contextRef="#ctx0" brushRef="#br0">18270 8615 7848,'0'-14'-546,"0"6"184,0 2 381,7 18 0,-6-2 179,4 9 1,-2-3-118,2-2 0,-4 0 21,4 0 179,3 0-134,-6 1 1,4-1-108,-6 0-4,0 0 1,0 2-33,0 3 0,0-3 2,0 3 1,-2-5-14,-2-4 0,2 2-40,-3-2 32,4-4-40,1 0-158,0-6 97,0-6 1,8-7-133,6-6 1,2-4 55,7 4 0,-4-5 87,5 5 1,-7 0 11,2 5 0,-3 6 294,-2 3 0,-4 5-102,-1 5 0,-6 4 30,2 10 0,-5 10 95,-5 9 1,2 3 107,-6 1 0,-1 6-12,-4-1 0,0 7-51,0-2 1,4-1-182,1 1 1,4-11 65,-5 1 1,7-10-70,-1-3 1,-3-7 53,3-8 0,-1-5-268,5 1 111,-7-7 1,4 3-221,-6-6 112,-1-6 1,-4-2-256,0-6 0,4-2 24,1-3 1,1-3-154,-1-6 0,-3-9 164,8-5 1,-1-7-343,5-8 688,0 0 0,0-6 0,0-2 0</inkml:trace>
  <inkml:trace contextRef="#ctx0" brushRef="#br0">18640 8246 7848,'8'-8'-354,"-2"-5"354,-6 11 674,0-4-358,0 6 0,-6 2-313,-4 2-28,-9 4 0,2 7 30,-7-1 1,2 0 23,-2 0 0,4 0 85,6 1-149,6-1 0,2 0-24,6 0-32,6 0 134,2 1 0,8-1-202,2 0 169,5-6 0,0 3-6,1-6 0,0 4 17,4-4-56,1 0 1,-6-5-93,1 0 0,-7 0-23,2 0 1,-3-7-193,-2-2 1,-1 1-535,-4-1 434,4 5 442,-11-8 0,4 4 0,-6-6 0</inkml:trace>
  <inkml:trace contextRef="#ctx0" brushRef="#br0">18739 8246 7451,'15'0'-1077,"-1"0"1054,0 0 60,0 0 0,1-2-72,-1-3 1,0 4 293,0-4-411,7-3 13,-6 6-189,6-4 264,-13 6-48,-2 0 112,-6 0 0,-6 0 0,-2 0 0,-6 0 0,0 0 0,6 0 45,-5 0 1,10 0 192,-7 0 4,7 6 308,-3-4-313,6 4-167,0-6 97,0 0-172,0-6 155,0 4-271,6-10 3,-4 10-80,10-10-192,-10 10 212,4-4 1,-6 7-177,0 4 354,0-3 0,0 10 0,0-4 0</inkml:trace>
  <inkml:trace contextRef="#ctx0" brushRef="#br0">18839 8118 7473,'-10'12'-138,"1"-2"1,6 4 130,-2 0 0,4 0 231,1 5 1,0 2 71,0-2 48,0 0-282,0-5 1,0 0-145,0 0 140,0 1 0,1-3-66,4-2 1,-2 1-274,6-6 155,1-1 1,4-4-171,0 0 0,-4 0-132,-1 0 238,1-6 1,-1 0 189,1-4 0,-1-9 0,5 3 0</inkml:trace>
  <inkml:trace contextRef="#ctx0" brushRef="#br0">18981 8160 7848,'8'7'0,"-2"0"-106,-6 8 0,7-1-162,2 0 0,4 0 235,1 1 0,0-3 60,0-2 1,2 2-4,3-2 0,-1-2 4,5 1 1,-5-6 204,1 2-11,-4 3-179,-7-6 154,5 4-157,-11 0-8,4-4 1,-14 10 16,-6-2 0,-8 4-86,-12 5 1,-8 3-150,-10 7 0,1 1 99,-1 3 1,6 3-201,-1 7 1,4-2 286,5-3 0,3 3 0,7-5 0</inkml:trace>
  <inkml:trace contextRef="#ctx0" brushRef="#br0">17730 9568 7821,'-14'-7'1025,"6"4"-965,3-6 0,16 1 108,8-2 0,8-2-103,6 2 92,10 4 1,7-5 3,7 6-182,0-6 1,0 8 335,0-7-1088,-7 7 826,6-3 0,-1 4-33,7-2 1,-1 2 126,-4-3-301,0 4 1,-5 1-141,0 0 1,-12 0-26,-2 0 0,-12 0-654,-2 0-239,-13 0 618,2 0 655,-13 6 0,-13 8 0,-3 8 1</inkml:trace>
  <inkml:trace contextRef="#ctx0" brushRef="#br0">18057 9738 7832,'0'-8'75,"0"2"96,0 19 0,5 2-124,-1 14 1,3-1 78,-2 1 20,-4 6 1,5-4-7,-6 7-22,0 0 0,-1 6-6,-4 4 1,-3-6-8,-6 1 1,-5 4-39,0-4 0,-6 1-123,1-6 0,-3 2-43,-1-7-6,-7-6 164,-1-1 0,-1-10 61,4 3-76,-3-9 0,11-4 149,-4-6 1,10-2-94,0-2 0,5-6-132,5-9 1,2 0 103,7-9 0,11 7-389,3-7 1,10 4 98,0 0 0,9-1-62,5 6 1,3-4-344,2 4 0,-1-5-19,1 5 478,0 0 0,-1-2 0,1-1 0</inkml:trace>
  <inkml:trace contextRef="#ctx0" brushRef="#br0">18270 9994 7855,'-14'0'-4,"0"0"50,0 0 0,4 2 192,1 2 1,-1 6-27,-4 9 1,0 3 17,-1 6 0,6 6 26,0-1 1,1 5 155,-2-5-200,4 6-53,6-2 0,0-1-234,0-3 59,0-9-119,6 3 0,2-16-119,6 3 0,0-9 183,1-1 1,-1-8-25,0-6 1,0-9-76,1-4 1,4-4-137,-1-2 1,1 1-287,-4-1 400,-1 1 1,-5 0-300,1-1 114,-7 1 251,10-1 38,-12 1 1,6 4-42,-7 0 1,0 12 105,0-2 263,0 9 0,-2 0-13,-3 10 0,4 8 187,-4 5 1,-1 12 254,1-1-446,0 3 1,5-6-235,0-2 110,0 3 0,6-11-44,4 3 1,3-5-312,1-5 46,0 4 1,0-11-335,0 2 0,-4-2 148,-1-2 0,-1-2 396,2-2 0,2-4 0,-4-7 0</inkml:trace>
  <inkml:trace contextRef="#ctx0" brushRef="#br0">18611 9681 7855,'-14'0'-266,"3"5"316,-3 0 0,3 6 111,-8-2 1,-2 4-89,2 1 261,-6 0-154,3 7 0,-2-4-265,1 7 174,5 0-17,-2-2 1,7-2-6,4-5 18,-4 5-83,11-4 1,-2 4-101,8-5 0,4-6 114,7 1 1,0-2-162,4 1 0,-1-1 101,5-3 0,-1-4-143,2 4 1,6-5-466,-6-5 322,6-3 165,-14-6 0,4 5-418,-6-1 307,1 1 276,-7-6 0,4 1 0,-4 0 0</inkml:trace>
  <inkml:trace contextRef="#ctx0" brushRef="#br0">18611 9710 7855,'10'8'-281,"-1"-4"0,1-2-20,4-2 265,0 0 8,1 0 0,-6 0-93,1 0 81,-7 0-30,9 0-460,-4 0 275,0 0 255,-2 0 0,-6 0 0,0-6 0,0-2 0</inkml:trace>
  <inkml:trace contextRef="#ctx0" brushRef="#br0">18683 9582 7581,'-8'14'-618,"-5"5"589,4 0 0,1 8 136,-2 1 1,7 2 807,-2 8-364,-3-6-326,7 9 1,-6-13-152,7 1 1,5-2-85,0-8 0,6-1-263,-2-3 0,4-7 173,1-4-925,1-2 708,-1-2 1,0-6-57,0-4 373,-6-3 0,5-7 0,-5-2 0</inkml:trace>
  <inkml:trace contextRef="#ctx0" brushRef="#br0">18796 9653 7855,'7'8'-234,"-6"-2"223,12-6 13,-12 0 39,12 0 1,-5 5 100,6 0 0,-4 1-86,-1-1 1,-4-2 72,4 6 0,-4 1-101,5 4 0,-7 0 157,1 0-70,-2 1 1,-2 5-52,0 4 0,-6-2 128,-4 2-232,-2-1 0,-3 1-132,1 0 0,-2-7 61,-3 2 1,2-3-126,-7-2 0,5-4 236,-4-1 0,-1-6 0,-4 4 0</inkml:trace>
  <inkml:trace contextRef="#ctx0" brushRef="#br0">19081 9397 8906,'14'-2'-102,"0"-2"1,0 2-1,1-4 1</inkml:trace>
  <inkml:trace contextRef="#ctx0" brushRef="#br0">19422 8828 7931,'0'-8'-189,"0"2"452,0 6-182,-6 0 1,-1 2 77,-2 2 1,-2 6 2,6 9 0,-6 3-13,1 6 14,-2 1-41,-2 6 1,-1-1 32,1 4 43,-6 10-196,4-10 1,-5 22 143,7-3 0,5 3 41,-1-4 1,2 6 1,-1 0 1,2 4 21,7-4-1084,0-1 1005,0-4 0,11-6-875,4-4-146,15-9 375,0-10 0,12-9-1274,1-9 1788,0-4 0,2-6 0,-2 0 0,-3 0 0</inkml:trace>
  <inkml:trace contextRef="#ctx0" brushRef="#br0">19664 8871 7852,'0'-14'-172,"0"4"-259,0 1 542,0 6 87,0-4-151,6 14 1,7 7 217,5 10-123,1 9 0,-4-2-90,-1 7 25,0 0 1,-6 5 12,-3 0 1,-4-1-1,-1 1 1,0-2-45,0-3 1,-6-5-121,-3-9 0,-4-4 97,-1-6 0,-7-1-125,-3-3 1,-2-4 5,-3-6 129,1 0 26,-1-6 0,2-2 181,4-7-218,2-5 13,7 4 1,6-11 101,3 4 1,5 0-170,5 0 1,5 5-176,9-1 1,9 4-659,10 0 446,3 7 229,8 2 1,-3 1 189,6 1 0,0-14 0,5 3 0</inkml:trace>
  <inkml:trace contextRef="#ctx0" brushRef="#br0">20090 8928 7852,'-9'0'-466,"-1"0"401,1 0 1,-6 0-29,1 0 1,2 6 251,2 4-172,-3 2 1,6 4-10,-8 3 631,1 3-272,0 13-45,6-5 0,-3 6 190,6-3 1,-1-1-339,1 6 0,4-11-267,-4 1 0,10-9 17,4 0 0,4-9-218,1-6 1,0-4 23,0-4 173,1-4 19,-1-13 0,5-2-278,0-11 190,6 4 0,-9-9-382,3 6 357,3 0 0,-8-1 68,0 1 0,-1 5 42,-8 4 1,-1 11 122,-4-1-68,0 9 0,0 2 653,0 13-443,0 6 1,-4 14 79,-1 3 492,0 3-446,-1 7 1,4-1-199,-2 1-65,2-7 0,8-2-116,4-11 1,7-2-324,2-7 0,2-6 229,-2-3 0,-4-12 3,4-7 0,2-8 190,-2-11 0,0-4 0,-5-5 0</inkml:trace>
  <inkml:trace contextRef="#ctx0" brushRef="#br0">20389 8544 7852,'-15'14'-814,"1"1"860,0 5 0,-5-3 284,0 7 0,0-2-197,5 2 1,-5 1-24,0-6 1,0 0-9,5-5 1,1 1 164,4-1 0,1 0-128,3 0 0,4 0 43,-4 1 1,10-1-231,4 0-38,10 0 69,-3 0 1,11-4-225,-4-1 0,-1-1 115,2 2 0,1-4-105,9-6 1,-9-1-114,3-4 0,-4-2-702,0-2 1046,-4-10 0,-6 10 0,1-12 0</inkml:trace>
  <inkml:trace contextRef="#ctx0" brushRef="#br0">20332 8686 7852,'16'10'149,"3"-1"63,-4-6-123,6 4 1,-1-7-144,4 0 0,1-2-34,-1-3 1,3-3-248,-3-6 0,-4 0 126,-1 0 1,-3 0-68,-2-1 0,-6 6-193,-3-1 469,-4 7 0,-1-3 0,0 6 0,0 0 0</inkml:trace>
  <inkml:trace contextRef="#ctx0" brushRef="#br0">20517 8558 7852,'0'-14'-826,"0"6"837,0 2 232,6 6 0,-4 8-93,2 6 0,-2 7 162,-2 7 0,0 2-215,0 3 1,0-1-159,0 6 1,0-8-725,0-2 538,0 0 1,1-12-24,4 3 270,-3-3 0,10-2 0,-4 0 0</inkml:trace>
  <inkml:trace contextRef="#ctx0" brushRef="#br0">20645 8573 7852,'14'6'0,"0"2"-130,0 6 0,0 0-207,1 0 1,0 1 361,4-1 0,-3 0 598,3 0-232,-3 0-313,-2 1-20,-6-7 0,-2 4 218,-6-2-162,0-4-132,0 7 1,-7-10-115,-8 6 1,-5 5-6,-9 5 0,1 2-196,-1-2 1,-4 3 71,0 6 0,-2 1-349,2-1 610,9 1 0,-15-7 0,9-2 0</inkml:trace>
  <inkml:trace contextRef="#ctx0" brushRef="#br0">19749 9525 7819,'-14'0'-72,"4"0"-1,1 0 260,6 0-81,-4 0 0,10 2 58,7 2 0,7-2 183,16 3 0,4 1-152,5-1 0,3-1-20,2-4 1,5-6 67,10-3-1659,9-4 1528,8-1 0,0-2-356,-3-3-999,-10 3 876,-3-4 1,-19 10-315,-6 1 0,-12 6 340,-7-2 341,-10 3 0,4 2 0,-5 0 0</inkml:trace>
  <inkml:trace contextRef="#ctx0" brushRef="#br0">19891 9824 7836,'-14'6'0,"6"-3"130,3 7 0,-1 1 299,1 8 1,0-1-253,5 11-127,0-4 0,0 16-118,0-3 107,0 3 0,0 2 1,0 0 48,0-1-51,0 7 1,-6-3 56,-3 6 1,-4-6-35,-1 1 0,-2-9-98,-3-5 0,2-4-11,-7-6 0,5-2-48,-5-7-35,1-6 165,-6-2 0,-4-6 117,0 0-125,6 0 1,2-1 252,6-4-255,6-3 0,7-8-59,6-3 1,3-3-124,6-6 1,7 0-69,13-1 1,4 2-376,0 4 1,11-3-625,-1 7 1055,3 0 1,-4-1 0,1-2 0</inkml:trace>
  <inkml:trace contextRef="#ctx0" brushRef="#br0">20175 10094 7874,'-6'-15'-125,"0"6"147,-4-1 57,-2 7 0,4-8-66,-6 7 0,-1-1 77,1 5 0,0 0-131,0 0 1,-1 6 204,1 4 0,-2 9-5,-3 4 1,4 9 135,-4 1-155,-3 6 19,6 4 0,-3 1 117,9 4 0,-1 1-178,7-2 0,-1-4-50,5-5 1,1-13-49,4-1 0,8-9-241,6-5 0,1-5 167,-1-10 1,-1-5-48,5-9 1,-1-9-188,2-10 116,3-3-59,-5-2 0,2 1-393,0-1 378,-7 0 13,3 7 1,-5 1-130,-1 7 1,-6 1 188,-4 3 414,-2 4-207,-2 12 0,-6 8 157,-4 9 0,2 12 717,-1 7-398,6 1-298,-10 12 1,12-9 253,-4 5-227,3-5-347,2 3 0,2-12-221,3 1 1,2-11 68,8 1 1,-1-9-204,0-1 0,2-8 190,3-6 0,-3-9 293,3-4 0,-4-4 0,0-2 0</inkml:trace>
  <inkml:trace contextRef="#ctx0" brushRef="#br0">20460 9710 7874,'-8'6'-240,"-10"4"-40,4 9 0,-8-2 289,3 7 1,-4-2 362,4 1 1,-5 4-205,5-3 1,-5 1-9,5-1 1,5-4-64,5-5 0,5-1 151,0 0 0,4 0-289,4 1 107,4-8-105,7 6 1,5-10-258,4 7 159,-4-7-40,7 3 1,-6-6-349,2 0 0,3 0 240,-7 0 1,0-6-109,-5-4 0,-2 3 393,-2-3 0,3 1 0,-12-6 0,5 1 0</inkml:trace>
  <inkml:trace contextRef="#ctx0" brushRef="#br0">20389 9880 7861,'14'0'-110,"0"0"214,0 0-200,1 0 0,-1 0-347,0 0 384,7 0-89,-6-6 1,6 3-147,-7-7 0,0 6 178,1-6 1,-6 6 115,0-6 0,-5 7 0,2-10 0,-6 5 0</inkml:trace>
  <inkml:trace contextRef="#ctx0" brushRef="#br0">20531 9752 7861,'-8'0'0,"-3"2"9,6 3 1,0 4 70,5 10 1,-4-1 185,-1 5 0,-1 1-40,1 4 0,3 1-42,-2-1-106,-4 1-57,6-7 0,-4 3-296,6-6 44,0 0 1,1-6-290,4-4 1,-2 2 311,7-6 0,-6 0 208,6-5 0,-1-7 0,6-1 0</inkml:trace>
  <inkml:trace contextRef="#ctx0" brushRef="#br0">20545 9966 7855,'8'0'-504,"5"0"719,-5 0-172,6-7-17,0 6 1,0-10-449,0 6 189,1-6-297,-7 9-50,4-10 580,-4 4 0,0-6 0,-2-1 0</inkml:trace>
  <inkml:trace contextRef="#ctx0" brushRef="#br0">20673 9809 7556,'8'15'-809,"-2"-6"811,-6 1 174,0 5-223,0 1 0,0 5-8,0-7 1,0 0-32,0 0 0,0 0-122,0 1 0,0-6 126,0 1 82,0-7 0,0 3 0,-6-6 0,-2 0 0</inkml:trace>
  <inkml:trace contextRef="#ctx0" brushRef="#br0">20744 9824 7855,'14'0'0,"2"4"-245,3 1 1,-2 6-382,7-1 1,-5-3 1235,5 3-202,-7-1-133,4-1 0,-9 0 572,-2-3-441,2-3-82,-10 4-218,4 0 1,-9 2-70,-6 6 1,-2 0-151,-13 1 1,-6 5 51,-8 4 0,2 1-136,-2-1 1,6 3-1021,-1-4 1217,9-2 0,-2 0 0,3-7 0</inkml:trace>
  <inkml:trace contextRef="#ctx0" brushRef="#br0">22164 9581 6110,'-4'7'-96,"-6"-5"96</inkml:trace>
  <inkml:trace contextRef="#ctx0" brushRef="#br0">23047 8445 7824,'0'14'897,"0"0"0,2 2-882,1-4-5</inkml:trace>
  <inkml:trace contextRef="#ctx0" brushRef="#br4">15683 10392 8250,'-15'0'-129,"1"0"165,6 0 98,2 7 1,6 2 183,0 10 1,0 3 268,0 7-90,0-1-395,0 0 1,5 6-42,-1-1 1,6-5 52,-5-4 0,6-7-133,-2 2 0,2-3 139,-1-2 0,7-6-33,-3-3 1,5-4 115,0-1-113,10 0-4,7 0 1,13 0-170,3 0 174,3-6-139,2 4 0,0-4-108,0 6-769,-6 0 800,4 0 1,-5 0-69,7 0 0,6 0-56,4 0 0,7 0 171,2 0 1,0 0-243,-5 0-944,0 0 1174,0 0 0,3-1 399,-34-1 0,1-1-143,5-1 1,1 0-93,4-3 0,-1 0 1,-2 0-1,-1 0 53,-4-1 1,-1 1 0,2 0 0,1 0-208,2 0 1,0 0 0,2 0 0,-1 1 116,0 1 1,-1 1 0,-4-2 0,0 1 21,-1 2 1,-3 1-1,24-3 106,-1 5 1,-8 0-361,-2 0 110,-3 7 194,-13 0 0,-3 3-255,-9-1-29,3 1 779,-11 4 0,2-4-621,-8-1 1,3-6 432,-4 2 0,-1-3-415,1-2 0,1 0 96,4 0 0,0 0-108,1 0 1,-3-2-114,-2-3 110,2 4 5,-10-6-167,4 7 158,-6 0 51,0 0 1,-1 5 177,-4 0 0,3 6-148,-2-2 0,2 4 134,2 1 1,2 0 49,2 1-197,4 5 22,6 2 0,1 2-241,-1 0 231,0-1-47,0 6 0,-4-1 6,-1 1 0,-1-7-45,2-3 1,1-2-123,-7 2 1,3-8 93,-2 3-2,-4-9 216,5 1 6,-6-6-166,0-6 1,5-7-200,0-6-3,0-6 152,1 3 1,0-6-117,4-1 1,2-2 85,-2 2 0,1-1-435,-2 11 453,4-6 284,-5 9-138,0 2 20,4 8-146,-10 6 1,4 1 113,-6 4-104,0-3 56,0 4 14,7 0 40,1-4 0,11 4-23,0-6 1,1 0-22,-1 0 1,3 0 8,7 0 1,-1-2-117,0-2 90,1 2 0,-1-4 1,1 6-17,-1 0 0,1 0 15,-1 0 1,-4 0-5,-1 0 1,0 5 41,0-1 1,4 6 118,-3-5 0,3 4-124,1-4 1,7 4 20,3-4 1,9 0 42,5-5-698,10 0 629,-4 0 1,12 0 84,-4 0 0,4 0-74,1 0 0,8-5-32,-37 3 1,1-1 0,5-2 0,0 1-37,5 1 1,-1 1-1,-4-1 1,-1 1-74,-2 2 1,0 0-1,-1-2 1,2 0 64,3-1 0,1 1 0,0-1 0,0-1-75,0 2 0,-1 0 0,-4 1 0,-1 0 45,-1-1 0,-1-1 0,34 0-56,0-1 1,-4 2 14,-1-3 0,5-1-41,0 1 1,-3-4 1042,-12 4 0,1-6-233,-10 1 1,0 1-182,5-5 0,-3 3-237,7-8 0,-4-3-267,-5-2 0,2-8 94,-7-1 0,-5-6-179,-9 1 0,-10-3-909,-4-2 1,-9-4 166,-5-1 833,-4 1 0,-1 6 0,0 0 0,0 37 0</inkml:trace>
  <inkml:trace contextRef="#ctx0" brushRef="#br1">21027 13135 9481,'-5'23'-36,"4"2"98,-4-6 0,2 7-7</inkml:trace>
  <inkml:trace contextRef="#ctx0" brushRef="#br1">26194 13903 8156,'24'-6'64,"19"-3"51,-5-2-150,-1 1 1,-5-2 411,1 2 0,-4-1-320,-19 7-32</inkml:trace>
  <inkml:trace contextRef="#ctx0" brushRef="#br0">17986 5786 7865,'-8'0'140,"2"8"135,6 6 1,0 4-80,0 10 1,0 2 82,0 8 0,0 9-186,0 1 0,0 1 6,0 3 0,0-6 1,0 1 0,0-3-107,0-1 1,0-7-501,0-3 370,0-9 1,0-3-1080,0-7 578,0-6 82,0-2 0,-7-6 556,-2 0 0,-4-6 0,-7-8 0,-2-9 0</inkml:trace>
  <inkml:trace contextRef="#ctx0" brushRef="#br0">17787 6269 7865,'6'8'0,"-3"11"-42,7 0 0,-5 7 83,4 2 1,0 2 520,6 3 1,-6-1-132,1 6 0,-6-5-129,6 5 0,-5-8-116,4-2 0,-4-1 27,4-8 0,-4-2-190,5-7 1,-1-4 74,5-6 0,2-12-194,3-7 1,-2-8 96,7-6 1,0-4-710,4-5 1,-4-6 369,0 1 0,-2 4-577,1 5 915,4 7 0,-11-4 0,5 6 0</inkml:trace>
  <inkml:trace contextRef="#ctx0" brushRef="#br0">18597 6497 7870,'0'14'-133,"0"0"1,0 7 565,0 3-250,0 2 1,5 4-53,0 4 0,-1-4-23,-4 3 0,5-8-51,0-1 0,4-7-126,-4 2 0,6-9 92,-1-6 1,-2-2-145,1-2 0,-1-2-139,1-2 163,4-4 0,-10-13-110,7-3 1,-6 2 46,6-1 0,-7-1-150,2-5 1,1 1 23,-1 0 0,1 1 151,-1 3 0,-3-1 32,2 6 1,3 5 628,-3 4-304,1 7 1,0 5 16,0 12 0,-1 8 487,-4 11 0,0 8-306,0 7 0,0 1 243,0-2 1,2-9-193,3 0 0,-2-7-386,6-2 1,1-9 31,4-6 1,5-6-135,0-8 0,6-17-36,-1-7 0,3-7 81,1-2 0,1-9-572,-1-5 0,-1 0 252,-3 4 1,-4 5-577,-6 0 1,-1 8 355,-4 2 1,-2 6 511,-7 7 0,0 8 0,0 0 0</inkml:trace>
  <inkml:trace contextRef="#ctx0" brushRef="#br0">19223 6653 7870,'-6'-14'-283,"-2"6"515,-7 3 1,1 10-93,0 5 1,-5 9 153,0 4 0,-5 1-93,5 4 0,0-2 88,5 7 1,6-3-191,4-2 0,2-6-119,2-3-311,0-9 1,6-4 198,4-6 0,2-8-204,3-6 0,-4-2 146,3-7 0,-3 0-93,8 0 0,-8-3 27,-2 8 0,1-1 194,4 4 0,0 3 152,1 2 1,-6 4-131,1 6 0,-3 2 366,3 2 1,-2 4-144,-3 6 0,-2 1 30,6-1 0,-6 0 39,2 0-518,-3 0-49,4 1-516,-4-7 323,4-8 0,-5-10 508,4-9 0,-3-3 0,4-6 0</inkml:trace>
  <inkml:trace contextRef="#ctx0" brushRef="#br0">19308 6625 7456,'8'6'-932,"3"4"1676,-6 9 0,6-4-186,-2 4 1,4 2-529,1-2 1,0 0 35,1-5 0,-3 5-650,-2 0 0,2-5 69,-2-4-147,-4-1 662,1 5 0,-1-6 0,2-1 0</inkml:trace>
  <inkml:trace contextRef="#ctx0" brushRef="#br0">19507 6568 7803,'-14'14'0,"-2"2"0,-3 3 0,2 0 0,-7 9 0,0-1 446,-4 11 1,6-2-291,3 2 0,0-3-379,5-6 0,-2-7-1247,11-3 1470,0-4 0,5 0 0,0-1 0</inkml:trace>
  <inkml:trace contextRef="#ctx0" brushRef="#br0">19123 6284 7817,'-28'-22'0,"1"1"0,3 7 0,-3 0-19,4-1 0,-3 6 125,3-1 0,-4 7 257,3-1 0,-1 7-63,1 1 0,-1 7-126,6-1 1,-6 7-123,1 2 0,2 5 76,-2-5 1,2 6-43,-2-1 0,-1 3 77,6 1 1,0 1-13,5-1 1,0 7-32,0 3 0,-1 3-72,1 1 1,2 7 36,2 4 1,4 3-14,6 6 1,3-8-1,6 3 0,7-10-98,13 0 1,1-6-4,3-7 0,3-3 100,7-12 0,1-2-129,3-7 0,6 1 55,8-6 0,9 0 15,5-5 1,4 0 133,-7 0 0,0 0-51,-10 0 1,6 0-119,-2 0 1,-3-2-137,-1-3 0,-5-4 47,-5-10 1,-3 1 95,-6-5 0,-12-7 252,-2-8 0,-12-5-96,-3-4 1,-1-4 1,-8-6 0,-7 5-160,-8 0 0,-15 0-439,-8-5 0,-10 0 273,-9 0 1,-6 2 176,23 28 0,-1 2 1,-29-22-174,3 9 1,-2 11 16,-3 13 0,-2 9 231,-2 14 0,0 7-109,-1 13 1,16-6-1543,8 1 1583,10-7 0,8 10 0,7-3 0,5 3 0</inkml:trace>
  <inkml:trace contextRef="#ctx0" brushRef="#br0">19757 11032 9164,'-18'-14'147,"-5"0"0,1 6-116,-2 3 0,-3 5 34,3 5 0,-7 4-17,-2 10 0,-2 3-142,2 7 0,19-15-42</inkml:trace>
  <inkml:trace contextRef="#ctx0" brushRef="#br0">20156 13410 8560,'13'-47'-32</inkml:trace>
  <inkml:trace contextRef="#ctx0" brushRef="#br0">17588 5800 7668,'-7'-8'89,"6"1"132,-4 2 116,4 3-307,-6-4 143,6 0 0,-12 4-71,4-3 0,-3 2 50,3-2 1,-8 4-119,2-4 0,-8 3 93,-1 2 1,-9 0-168,-5 0 1,-9 7 35,-6 2 1,0 4 14,1 1 0,4-1-98,10-4 1,4 4-130,5-4 0,12-2-425,2-3 0,9-2 641,-3-2 0,6 0 0,-4 0 0</inkml:trace>
  <inkml:trace contextRef="#ctx0" brushRef="#br0">17204 5644 8170,'-21'6'-36,"-1"2"0,-1 6 0,-1 1 0,6-1 316,0 0-232,-5 7 20,8-6 0,-6 4 28,7-9 1,0 2 51,-1-2 1,6-4 164,-1-1 0,6 1-70,-6-1 26,7 0-367,-3-5 49,12 6 1,2-3 52,6 7 1,7-6-162,2 6 0,4-2-481,2 1 1,5 2 344,4-6 0,3 5 293,2-6 0,0 1 0,-1-5 0</inkml:trace>
  <inkml:trace contextRef="#ctx0" brushRef="#br0">16066 5587 8184,'0'-8'-488,"-1"0"-683,-4 4 919,4 2 496,-6-4 0,7 7-42,0 4-178,0-3 0,0 10 238,0-2 0,0 9-66,0 4 1,0 4 116,0 2 1,0 4-138,0 0 1,0 6-69,0-1 1,0 8-32,0 2 1,0-1-156,0-4 1,0 4 129,0 0 0,0-4-16,0-5 1,-1-8-176,-4-2 1,3-6-64,-2-7-141,2-1 0,2-8 121,0-6 0,5-8-677,0-11 899,6-9 0,-4-8 0,8-7 0</inkml:trace>
  <inkml:trace contextRef="#ctx0" brushRef="#br0">16237 5473 8176,'10'-12'0,"-1"2"0,5-1-451,5 6 0,0 1 162,-5 4 0,7 0 416,3 0-10,2 0 1,3 0-94,-1 0 0,1 0 96,-1 0 1,1 0-75,-1 0 1,1 6 95,-1 3 1,-6 6 136,-3 4-12,3-4-207,-6 12 0,0-3 40,-7 9 1,-4-1-62,4 6 0,-5 0-8,0 4 0,-2 6-1,-2-1 0,-5-1-106,0-8 0,-4 6-81,4-6-57,1 6 223,-3-14 0,-1 10-580,-6-7 246,0 6-9,0-9 1,-2 3 333,-3-9 0,-10 3 0,-7-5 0</inkml:trace>
  <inkml:trace contextRef="#ctx0" brushRef="#br0">16223 6355 8109,'0'-10'-16,"0"1"0,6-1 61,4-4 0,9 0 143,4 0 0,4-1 177,2 1 0,1 0-260,3 0 0,-2 0-352,7-1 0,-6 3-460,1 2 556,-3 4-198,-1 6 0,-3-5 349,-2 0 0,-3-6 0,-7 3 0</inkml:trace>
  <inkml:trace contextRef="#ctx0" brushRef="#br0">16223 4947 8065,'-14'-14'0,"-1"6"-1010,1 3 643,0 4 1,-2 1 236,-3 0 0,2 1 442,-7 4 1,7 5 45,-2 9-114,3 3-147,2 6 1,0 5 26,-1 1 0,6 3-47,-1-3 1,7 4 2,-1-5 0,2-2-77,2-7 0,6-3 45,4-7-19,2 0 1,3-6-123,-1-3 1,0-5-37,0-5 53,0-3 1,-4-8-137,-1-3 198,1-3 1,4-2-92,0 1 1,-4-1-112,-1-4 1,-1-6 57,2 1 1,-2 0-89,-4 5 1,-2 5 302,3 5-129,-4 2 0,-1 2 110,0-1 157,0 7 1,0 4-3,0 8 0,0 11-103,0 8 0,0 10 416,0 5-258,-6 3 1,4-3-58,-2 0 0,2-1-92,2 1 1,6-1-55,4-8 0,2-4-283,3-11 0,-1-1-411,0-4 476,0-2 1,1-15-365,-1-6 537,0-7 0,7-14 0,1-1 0</inkml:trace>
  <inkml:trace contextRef="#ctx0" brushRef="#br0">16408 4592 8119,'0'-14'-708,"0"4"282,0 1 662,-7 6 0,4-4 0,-6 7-473,-1 0 306,-4 0-28,0 7 0,0 5-253,-1 7 237,-5 6 0,4-2 234,-3 5-127,3 0 0,4 1-76,2-1 1,4-6 12,6-3 1,0-3-265,0-2 233,6 1 0,2-8 29,6-2-266,7-3 253,-5-2-22,11-7 0,-12 1-413,4-3 160,-3-4-293,-2 5-225,0 0 739,-6-4 0,-1 10 0,-7-4 0</inkml:trace>
  <inkml:trace contextRef="#ctx0" brushRef="#br0">16337 4763 8119,'9'-10'-614,"1"1"365,-7 5 0,9-7 48,-2 7 476,2-1-276,3 5 0,5-6-225,-4 4 109,5-4 1,-7 1 74,0 0-422,0-6 464,0 10 0,1-12 0,-1 5 0</inkml:trace>
  <inkml:trace contextRef="#ctx0" brushRef="#br0">16493 4507 8119,'-9'14'-514,"-1"0"0,5 2 496,-4 3 1,4 1 205,-4 4 1,4 3-152,-5-3 0,7-2-4,-1 1 1,2-5 25,2 1-13,0-3-34,0-2 0,2 0 8,2 0 15,-2-6 0,10 3-195,-2-6 0,3 1-33,1-1 18,-6-4 175,11 6 0,-4-20 0,14-3 0</inkml:trace>
  <inkml:trace contextRef="#ctx0" brushRef="#br0">16550 4748 8119,'6'-9'-846,"4"-1"360,2 7 256,3-9 1,-1 5 347,0-2-20,0-4-157,0 12-71,1-6 0,-1 7 130,0 0 0,0-6 0,1-2 0</inkml:trace>
  <inkml:trace contextRef="#ctx0" brushRef="#br0">16792 4507 8119,'0'-8'-770,"0"1"834,0 20 1,0 1-138,0 10 135,0 3 0,-2-5 62,-3 6-311,4 1 115,-12-1 0,10 1-83,-7-1 0,7-4 109,-1-1 0,2-5 46,2 1 0,0-3 0,0-2 0</inkml:trace>
  <inkml:trace contextRef="#ctx0" brushRef="#br0">17190 5075 7978,'-15'-12'-187,"1"2"254,0-2 0,0 10-106,0-3 97,-1 4-91,1 1 1,0 12-53,0 7 1,0 8 163,-1 6 1,1-3-32,0 3 1,4 2-7,1-2 0,6 1 2,-2-6 0,3-4-126,2-1 106,0-12 0,2 7-34,3-13-314,3-1 286,6-10 1,5-2-144,0-6 0,0-7 113,-5-2 1,0-4-152,0-2 1,-1 1 141,-4-1 1,4 3-25,-3 2 0,-4 3 218,-1 7-194,-4 0-25,-1 6 316,0 2-123,0 6 1,-6 12 166,-4 7 1,-1 11-90,2 3 0,-2 1 62,6-6-184,-6 7 1,9-10-47,-2 4 1,7-11 10,2 1 1,6-4-578,-2-6 370,4-3 1,3-6-113,3 0 307,-4-6 0,6-8 0,-7-8 0</inkml:trace>
  <inkml:trace contextRef="#ctx0" brushRef="#br0">17403 4777 8017,'-14'-2'-979,"0"-3"857,-1 4 0,1-5 271,0 6-112,0 0 4,-7 0 1,1 0 21,-4 0 0,-3 6 11,3 3 1,2 4 2,-1 1 0,10 0 30,-1 1 1,7 0 102,-2 4 0,6-1-353,-2 5 199,10-5 1,4 2-131,10-5 1,-1-3 72,5-2-110,7 2 1,0-10-203,3 3 1,2-10 87,-2-5 225,-6-2 0,0-2 0,-5-1 0</inkml:trace>
  <inkml:trace contextRef="#ctx0" brushRef="#br0">17318 4876 8017,'-8'2'-763,"3"3"527,3-4 1,9 5 475,2-6-271,4 0 0,3-4 14,3-1-28,-4-6 0,6 3-222,-7-6-28,0 0 180,1 6 115,-7-5 0,4 5 0,-4-6 0</inkml:trace>
  <inkml:trace contextRef="#ctx0" brushRef="#br0">17360 4791 8017,'0'8'-553,"0"-2"139,0-6 640,0 6 159,0 2-321,0 7 0,0 4-122,0-1 23,0 1 1,0 0-231,0 0 55,0 0-123,0-4-40,0-1 0,2-6 373,3-4 0,-4-2 0,6-2 0</inkml:trace>
  <inkml:trace contextRef="#ctx0" brushRef="#br0">17431 4933 8017,'10'0'-483,"-1"0"0,-4 0 317,5 0 145,-1 0 0,5-5 311,0 1-256,1-7-113,-1 3 1,0-5-306,0 4 185,1-4 90,-8 5 0,1-1 109,-3-1 0,-3 1 0,4-6 0</inkml:trace>
  <inkml:trace contextRef="#ctx0" brushRef="#br0">17616 4706 6888,'0'14'273,"0"0"1,0 0-144,0 0 0,0 1-52,0-1 0,0 5-108,0 0 1,0 0-488,0-5 275,0 7 167,0-12 1,0 10-499,0-10 573,0-2 0,0 5 0,0-4 0</inkml:trace>
  <inkml:trace contextRef="#ctx0" brushRef="#br0">17687 4734 8017,'8'0'-255,"5"0"274,-5 0 1,1 0 9,1 0 1,-1 0 30,5 0 1,1 5-185,-1 0 1,0 6 120,0-2 0,-4-1-78,-1 1 1,-6 1 31,2 4-51,-3 0 142,-9 7 0,-1-5-200,-6 3 176,-6 3 0,-4-5-18,-9 7 0,-3 0 0,-7 4 0</inkml:trace>
  <inkml:trace contextRef="#ctx0" brushRef="#br0">16465 4578 8102,'-2'-27'-270,"-3"3"1,4 4 253,-4 5-6,10 1 90,9 6 0,2 10 27,3 12 0,-5 7-254,-5 7 174,-2 0 1,-7 6-223,0-1 209,-7 0 1,-1-5-6,-6 1 0,-2-1-3,-3 1 0,4-2 5,-4-4 0,-2-2-10,2-7 1,-1-1-6,1-4 1,3-3 6,-3-6 1,3-1 19,2-4-3,0-3-28,0-6 1,4-7-3,1-2 1,5-6-5,0-4 0,8 8-5,6-4 0,4 9 49,5-4 0,-3 12 1,3-3 0,-3 11 71,-2-1 0,3 14 168,-3 6 0,2 13 96,-11 0-290,0 4 39,-5 9 0,-7-6 49,-2 12 0,-15-4-104,-4 9 0,-5-1-99,-1 1 0,4-3-68,-3-7 0,5-7-307,4-6 1,8-9 425,7-10 0,12-4 0,-1-6 0</inkml:trace>
  <inkml:trace contextRef="#ctx0" brushRef="#br0">17645 5857 8067,'0'-14'-1553,"0"4"1415,0 1 1,4 4 199,1-4 0,0 4 231,-5-4 452,6 5-205,-4-2-400,4 6 70,-6 0 327,0 0-380,0 6 131,0-4 89,0 11-131,-6-5 0,-2 1 11,-6 0 1,-1-5-69,1 0 0,0-2 30,0-2 0,-7 0 142,-2 0-165,-4 0-16,-8-6 0,-1 4 75,-7-3 1,-6 4-82,-3 1 1,-7 0-2,3 0 1,-1 0 5,14 0 1,-3 0-127,8 0 1,5 0-188,5 0 99,6 6 64,7-4 0,1 4-811,0-6 283,6 0-1335,2 0 1217,12-6 1,2-4 29,6-9 0,5 2-610,0-7 1197,6 0 0,-9-4 0,5 0 0</inkml:trace>
  <inkml:trace contextRef="#ctx0" brushRef="#br0">17076 5573 9084,'0'-8'268,"0"2"1,0 7-134,0 4 98,-6 3-71,4 6 0,-11 5 65,4 0 1,1 6 23,-1-1 1,-1 8-15,-4 1 0,3 6-58,-3-1 0,3-2-164,-8 2 1,3-6-93,2 1 77,6-3 39,-5-8 1,7 3-76,-4-6 211,4-6-197,6 0 1,1-12 172,4 4-33,3 3 0,6-6 216,1 2 0,5-2-124,4-2 0,4 0 96,5 0 1,5 5-311,10-1 129,-4 1 0,5-5 204,-6 0-423,-1 0 86,-5 0 0,-3 5-876,-5 0 1,-7 6 132,-3-2 751,-3 4 0,-2 7 0,0 2 0</inkml:trace>
  <inkml:trace contextRef="#ctx0" brushRef="#br0">28443 11402 7275,'-7'-5'-198,"-7"2"-1,-1-2 1,1 3 1596,0 2-349,0 0-308,0 7-631,12-5-83</inkml:trace>
  <inkml:trace contextRef="#ctx0" brushRef="#br0">28349 11421 10039,'11'3'-82,"13"1"0,1-4-280,8-4 1,-32 4 351</inkml:trace>
  <inkml:trace contextRef="#ctx0" brushRef="#br0">28602 11344 7638,'3'-2'-81,"21"-13"-648,-4-2 729,-6 7 0,1-2 0,-1-2 0</inkml:trace>
  <inkml:trace contextRef="#ctx0" brushRef="#br0">7578 6696 8175,'-20'0'-538,"4"0"-49,-3 0 0,3 0 357,2 0 0,-5 2 181,0 2 1,-4-2 23,4 3 32,0-4 0,0-1-7,0 0 0,-7-6 0,4-2 0</inkml:trace>
  <inkml:trace contextRef="#ctx0" brushRef="#br0">19592 11060 11068,'-14'0'-12,"5"0"39,-1 0 0,6 0-175,-6 0 161,7 7 1,-10-6-44,4 4 0,1 1-15,-2-1 0,7 0-22</inkml:trace>
  <inkml:trace contextRef="#ctx0" brushRef="#br0">21000 9482 7905,'-13'2'-80,"4"3"0,1-4-321,3 4 321,4-3 80,-6 4 22,7-5 0,2 6 6,3-7 0,3-7-55,6-2 31,0 3 1,-1-7-10,-4 4 1,2 1 12,-6-2 133,6 7-122,-9-10-12,4 12 0,-8-1 4,-2 7 0,-4 6 11,-7-2 0,6-1-64,0 2-146,-1-7-303,2 10 318,2-12 1,12 1-87,4-7 259,2-12 0,2 7 0,1-10 0</inkml:trace>
  <inkml:trace contextRef="#ctx0" brushRef="#br0">21213 8814 7905,'0'-36'0,"0"1"22,0 7 0,0-1 189,0 1 1,5 6 54,0 3 1,0 3 267,-5 2-291,0 6-166,6 2 91,-5 12 1,10 8-149,-6 10 1,5 3 91,-6 1 0,6 7-201,-5 3 0,4-2-18,-4 2 1,0-2-35,-5 2 1,0 3 41,0-3 1,-2-2 108,-3 2 0,-4-4-16,-10 3 1,1-5 15,-5 1 1,-1-3 84,-4-1 1,-1-7-77,1-3 0,-1-5 58,1-5 1,1-2-65,3-7 0,-1-7 6,6-2 1,2-10 6,7-5 1,6-3 11,8-1 0,7 0-263,13-1 0,1 5 67,13 1 1,0 5-278,5-1 1,-1 4-19,1 0 1,-5 1-154,0 0 1,-2 1 605,2 4 0,-3-4 0,-7 5 0</inkml:trace>
  <inkml:trace contextRef="#ctx0" brushRef="#br0">21654 8786 7924,'0'-22'-638,"-6"1"446,-4 7 1,-2 1 191,-3 4 0,-4 2 389,0 7 1,-6 8-82,2 7 1,-7 5-30,1 9 1,-6 5-135,12 4 1,-6 2 84,10-2 1,5 1-60,5-6 0,5 5-125,0-5 1,2-1-38,2-8 1,6-4-207,4-6 0,7-6-41,2-3 1,6-11 130,-1-9 1,1-2-156,-1-11 0,3 2 90,-3-7 1,-2 2-257,1-3 1,-5 4 138,1-3 1,-5 5 19,-4 4 1,1 4 103,-7 5 223,1 7 0,-5 4 321,0 8 1,-5 11-244,1 8 0,-3 4 301,3 2 0,2 1-166,-3 3 1,4-3-301,1 3 1,1-5 123,4-4 0,3-3-271,6-7 0,0-6 44,0-3 165,1-4 0,-1-12-33,0-3 0,0-10 0,1 2 0</inkml:trace>
  <inkml:trace contextRef="#ctx0" brushRef="#br0">21810 8445 7625,'-6'7'-100,"3"1"339,-7-3 0,3 3 95,-3 6-417,-3-6 49,6 11 1,-8-9 215,1 8 1,0 3-64,0-2 1,6 6 3,3-1 1,3 1-43,2-1 1,0 1-122,0-6 119,7 0-104,1-11 0,11 3-156,0-6 1,1-2 83,-1-8 0,-2-3-122,7-6 0,-5-5-275,5 0 0,-8-1 172,-2 1 0,-1 3-130,-9-3 452,1 3 0,-5 2 0,0 0 0</inkml:trace>
  <inkml:trace contextRef="#ctx0" brushRef="#br0">21839 8544 7924,'14'0'-96,"0"0"0,-4 0-151,-1 0 0,1 0 431,4 0 1,0 0-59,0 0 0,1 0-196,-1 0 0,2-5 112,3 1 1,-4-6-232,4 5 0,-3-6-330,-2 2 150,-6-4 0,-1-1 369,-7 0 0,0 0 0,0-1 0</inkml:trace>
  <inkml:trace contextRef="#ctx0" brushRef="#br0">21938 8345 7030,'0'14'695,"0"0"-374,0 1 1,0 5-11,0 4 0,-4 8-65,-1 1 1,0 5-215,5-5 0,-5 5 109,1-5 0,-1 0-416,5-5 1,0-1-403,0-3 108,6-3 1,2-14 212,6-2 1,-1-5-372,-3-5 727,2-2 0,-4-14 0,6-1 0</inkml:trace>
  <inkml:trace contextRef="#ctx0" brushRef="#br0">21995 8544 7924,'10'2'0,"-1"2"0,-4-2-24,4 3 0,3-4 135,6-1 1,0 0-431,6 0 1,-2 0 183,1 0 0,-1-6 135,-3-4 0,-3-2 0,5-2 0</inkml:trace>
  <inkml:trace contextRef="#ctx0" brushRef="#br0">22194 8416 7924,'7'14'0,"-6"2"-178,4 3 0,-3-2 189,-2 7 1,0-2-236,0 2 1,-7 3 89,-2-3 1,1 1-171,-2-2 304,7-2 0,-9 0 0,4 1 0</inkml:trace>
  <inkml:trace contextRef="#ctx0" brushRef="#br0">22322 8388 7924,'15'9'-809,"-1"1"503,0-7 0,0 8 315,0-6 0,1 4 1116,-1-4-939,-6 6 0,-2-3-265,-6 6 0,0 0 42,0 0 1,-6 7 85,-4 3 0,-10 10-193,-9 9 0,-5 1 118,-9 8 0,-1-6-1624,-4 2 1650,-2 2 0,-7-6 0,0 5 0</inkml:trace>
  <inkml:trace contextRef="#ctx0" brushRef="#br0">21142 9482 7916,'2'-12'24,"3"2"0,2-1 38,8 6 0,0 1 292,4 4 1,0 0-78,10 0 0,2 0-74,12 0 1,8 0-9,5 0 1,3 0-228,7 0 0,-10-2-3,0-3 1,-5 2-138,-4-6 1,1 4-12,-10-4 0,-5 5-267,-5 0 0,-1 2-59,-8 2 0,-2 2 509,-7 2 0,-10 4 0,-8 6 0</inkml:trace>
  <inkml:trace contextRef="#ctx0" brushRef="#br0">21313 9738 8025,'0'14'0,"0"5"-464,0 0 1,0 7 164,0-3 1,0 6 792,0 4 1,0-1-148,0 5 0,-5-3-191,0 4 0,-4-5 23,4 5 1,-6-7-67,2 2 1,-4 1-124,-1-6 0,0 2 114,-1-11 1,1 0-179,0-5 0,0-6 99,-1-3 0,1-4 23,0-1 1,0-1 38,0-4 0,6-4-1,3-10 1,3 3-60,2-3 0,7 3 2,2 2 1,9-5-277,0 0 0,8 0 105,-3 5 1,4-5-536,2 0 1,-2 0 676,-4 5 0,10-7 0,-3-1 0</inkml:trace>
  <inkml:trace contextRef="#ctx0" brushRef="#br0">21441 9838 8016,'8'6'126,"-2"7"102,-6 6 0,0 6-54,0-1 1,0 4 53,0 5 1,0-3-213,0 3 1,0-7 111,0-3 1,0 0-80,0 0 0,2-4 79,2-9-445,-2 2-200,4-10 379,-6 4 1,5-7-201,0-4 1,-1-3 130,-4-6 0,0-7-56,0-2 1,5-4-13,0-2 1,6-6-94,-2-2 0,4 0 330,1-1 0,-1 8 38,-4 2 0,4 6 342,-3 8 1,-3 6-214,3 3 0,-5 11 376,4 8 1,-6 9-203,2 10 0,-3 1 46,-2 4 0,1 2-7,4-7 1,-3 0 12,2-4 1,3-7-147,-3-3 1,6-3-239,-5-2 1,6-6-146,-2-4 0,4-4 113,1-4 1,-5-11-114,1-8 0,-1-6 77,6-4 0,-1-3-121,0-7 1,-5 0-118,1 1 0,-5 6-74,4 2 1,-6 6-586,2 4 266,3 4 728,-6 12 0,4 8 0,-12 14 0,-2 8 0</inkml:trace>
  <inkml:trace contextRef="#ctx0" brushRef="#br0">21896 10023 7970,'-14'0'-442,"-1"6"667,1 3 1,0 6 398,0 4 1,-4 1-433,4 4 0,-3-2 15,7-3 1,-1-3-198,2 3 1,2-8 214,7-2-872,0-6 413,0 4 0,2-9-65,3-3 1,3-3 35,6-6 0,-5 0-118,1 0 0,-1 0 100,5-1 0,-4 3 9,-1 2 1,-4-1 236,5 6 1,-6 2-67,6 8 1,-7 3 457,2 6 0,-4 2-82,-1 3 1,0-2 77,0 7 0,2-7-194,3 2 1,-4-3 20,4-2-350,-3-6 214,-2-2 1,1-6-409,4 0 0,-4-6 36,4-3 328,-3-10 0,-2-3 0,0-7 0</inkml:trace>
  <inkml:trace contextRef="#ctx0" brushRef="#br0">21896 10051 7965,'6'14'0,"2"0"264,6 1 1,0-1-169,1 0 0,4 0-177,0 1 1,6-3 100,-1-2 0,-4-2-287,-1-4-382,3-2 218,-6 10-105,4-10 184,-12 4 352,-1-6 0,-14-6 0,-1-2 0</inkml:trace>
  <inkml:trace contextRef="#ctx0" brushRef="#br0">22066 10079 7964,'0'-7'-629,"-4"2"1142,-1 10 0,-6 4-112,1 10 1,-2-2 18,-2 7 1,-2 0-524,-3 4 1,1 1 85,-5-1 0,5 5-473,-1 0 1,5-4 137,5-5 352,-4-7 0,5 3 0,-6-5 0</inkml:trace>
  <inkml:trace contextRef="#ctx0" brushRef="#br0">22109 9553 8000,'14'-6'0,"2"3"66,3-7 0,-2 6-66,7-6 0,0 6 402,4-6 1,-1 5-90,-3-4 0,1 4-540,-6-4 0,5 5-250,-5 0 1,-5 2 476,-5 2 0,1-6 0,4-2 0</inkml:trace>
  <inkml:trace contextRef="#ctx0" brushRef="#br0">22308 9255 8182,'0'20'1456,"-6"9"-791,4 1-174,-10 17 66,10-9-270,-11 17 1,7-9-270,-3 6 0,-3 1-320,8 3 0,-1 0 249,5-4-256,0-3 0,0-7 1,0 1-1</inkml:trace>
  <inkml:trace contextRef="#ctx0" brushRef="#br0">22834 9070 6446,'-8'-8'29,"2"0"87,6 4 0,-2 2 155,-2-3 2,2-3-145,-4 7 298,6-12-216,0 12-19,0-6-89,0 7 1,0 7 112,0 2 0,0-1 38,0 1-23,0 1-58,6 4-213,-4 0 178,4-6-43,-6-1 1,1-9-33,4-3 15,-3-3 1,9-6-32,-6 0 84,-1 6-3,-4 2-50,0 6-334,0 0 175,0-7-161,0 6 225,0-6-96,0 7 0,0 2 76,0 3 1,0-2-295,0 6 254,0-5 1,-4 3-33,-1-2 103,0-3 35,5 4-107,0-6 17,-6 0-126,4 0 164,-4-6 1,4 3-93,-2-7 125,2 7-9,-11-3 1,10 6 3,-6 0 0,6-2 234,-2-3-150,-3 4 1,5-6-65,-7 7 299,7 0-228,-3-6 67,0-2-74,4-6 1,-4 5 97,6-1-117,0 7-42,0-3 0,6 6 17,3 0 1,4 6 12,1 3 1,5 10 79,0 5 1,6 3-83,-1 1 0,3 13 134,1 7 1,-1 1-150,-3 3 1,1-6-179,-6 1 1,0-4 33,-5-5 1,1-4-251,-1-5 1,-2-6 63,-2 1 0,-4-11-164,-6 1-444,0-3 569,0-3 0,0-5-231,0-12 1,-4-2 559,-1-13 0,-6 0 0,3-4 0</inkml:trace>
  <inkml:trace contextRef="#ctx0" brushRef="#br0">23090 8914 7573,'-14'14'-388,"-5"8"940,0 6 1,-8 9-197,-1 10 1,-7 5 69,-8 10 1,1-2-624,-1 6 1,2-7 45,3-2 0,11-12 42,13-7 1,6-8-324,8-1 432,0-7 0,13-8 0,2 0 0</inkml:trace>
  <inkml:trace contextRef="#ctx0" brushRef="#br0">23232 8686 7993,'-6'-14'-72,"-2"1"-38,-6 4 1,4 3 445,1 6 0,-1 6-50,-4 3 0,0 10-268,0 5 1,-5-2 100,0 2 0,0-2-141,5 2 0,6 1 81,3-6 0,3 0-7,2-5 1,0-4-113,0-1 1,4-6 81,5 2 1,2 1-204,13-1 0,-4-2 47,9-8 0,-4-1-467,8-3 0,-3-4 232,-1 3 0,-2-2 369,-4-2 0,4-1 0,-5 1 0</inkml:trace>
  <inkml:trace contextRef="#ctx0" brushRef="#br0">23318 8757 7770,'14'0'148,"0"0"0,7 0-252,2 0 1,4-1 122,1-4 1,-1 2-407,-3-7 1,-3 6 110,-7-6 0,-2 5 276,-2-4 0,3-1 0,-6-4 0</inkml:trace>
  <inkml:trace contextRef="#ctx0" brushRef="#br0">23360 8658 7993,'0'14'-162,"-1"2"-56,-4 3 1,3-2 542,-2 7 0,0 0-47,0 4 1,2-4-398,-3-1 1,4-5 63,1 1 0,0-4-220,0 0 247,0-1 1,1-6-396,4-3 1,-2-4 47,7-1 375,-1-13 0,5-2 0,1-14 0</inkml:trace>
  <inkml:trace contextRef="#ctx0" brushRef="#br0">23474 8573 7993,'14'0'-282,"0"0"1,1 1 374,-1 4 1,2 3-54,3 6 0,-4-1-97,4-4 1,-3 4 83,-2-4 1,-4-1-43,-1 2 0,-4-3 57,5 3-79,-7 3 0,3-6-14,-6 8 0,-2-6-7,-2 1 1,-6 1-142,-9 8 0,-1-4 51,-4 4 0,-3-1 8,3 1 1,-1-3 67,1 2 1,4-6 71,6-3 0,-1-6 0,1 3 0</inkml:trace>
  <inkml:trace contextRef="#ctx0" brushRef="#br0">23716 8359 8040,'1'10'-154,"4"-1"0,-2-4 63,7 4 1,-1 6 876,5 4 0,1 6-251,-1-1 0,2 2-418,2 3 1,3 6-54,3 3 1,-4 3-65,-6 1 1,1 2 90,-1 4 0,-6 2-96,-3 7 1,-5 2-259,-5 2 1,-11 6 234,3-30 0,-2 1 1,-2 2-1,-1-1-235,-3 4 1,-1 0-1,-2 0 1,-1-1 272,-1 1 1,0-1 0,0-2 0,0-1-2,-2 0 1,-1-2 0,3-1 0,0-1-116,-2-1 1,-1-1 0,-26 22-340,7-12 1,3-9-112,7-10 0,3-10 65,6-9 491,7-4 0,-5-1 0,5 0 0</inkml:trace>
  <inkml:trace contextRef="#ctx0" brushRef="#br0">23730 9610 7957,'-6'8'0,"-2"-1"0</inkml:trace>
  <inkml:trace contextRef="#ctx0" brushRef="#br0">3271 12510 8250,'14'0'430,"2"0"-56,2 0 0,9 0-72,7 0 0,0 0-308,-1 0 0,-1 0 91,6 0 0,-6-4-544,1-1 0,-10-5-284,-4 6 313,3-1 0,-12 7 430,-1 2 0,-12 4 0,-5 6 0</inkml:trace>
  <inkml:trace contextRef="#ctx0" brushRef="#br0">3228 13036 8107,'-22'16'338,"1"-3"0,16-16 541,10-7 0,11-6-250,17-12 1,10 6-208,9 3 0,-1-2-429,1 2 0,-7 1 104,3 3 0,1 1-182,-2 0 1,2 6 29,-1 3-46,-4 4 1,5 13-1,-7 4 1</inkml:trace>
  <inkml:trace contextRef="#ctx0" brushRef="#br0">4209 12056 8018,'1'-8'1084,"4"3"-1050,3 3 0,8 10 158,3 6 1,-3 13-91,3 11 1,-8 5 139,-2 4 1,-6-3-167,2 4 0,-3 2-7,-2 3 1,0-6-105,0-4 1,-7-4 40,-2-11 1,-4 7 54,-1-11 0,0 0-56,0-10 1,-5-2 95,0-2 1,-5-4-43,5-6 1,-5 0 30,5 0 1,-3-1 60,8-4 1,-3-3-73,7-6 0,4 0 8,1-1 1,10 1-305,4 0 1,9 0 95,1 0 1,6-1-135,-1 1 1,4 0 68,5 0 0,2-2-705,3-3 0,1 3 28,-5-3 863,-1 3 0,-5 2 0,1 0 0</inkml:trace>
  <inkml:trace contextRef="#ctx0" brushRef="#br0">4522 12084 8018,'8'6'204,"-2"-3"172,-6 7 0,5 1-144,-1 8 0,1-2-4,-5 7 1,5 4 102,0 6 0,-1 4-88,-4-5 0,-1 11 316,-4-1-331,3-4-42,-10 2 0,10-6-60,-3 3 0,2 1-33,-1-6 1,2 1-105,-3-6 0,4-6 11,1-3 0,6-3 91,3-2 0,4-6-45,1-3 1,2-4 41,3-1 0,3-8-188,7-6 0,-1 0 112,1-5 0,-3-1-518,-2 1 0,3 0-242,-3 4 0,-2 3 748,1 2 0,-5-2 0,2 4 0</inkml:trace>
  <inkml:trace contextRef="#ctx0" brushRef="#br0">4906 11842 8059,'-10'2'-793,"1"3"1,5-2 658,0 6 1,-3-4 539,3 4-213,-7 1 0,4-1-113,-2 1 308,-4-7-220,5 3 0,-1-6 87,-1 0 0,6 0-110,-6 0 1,2 2 58,-1 3 0,-2-2-48,6 6 0,-5 1-6,6 4 0,-1 2-7,5 3 0,0-2-43,0 7 1,6-7-72,4 2 1,4-3-194,5-2 0,0-6-474,9-3 0,-2-5 311,7-5 0,2-4 327,-2-10 0,0-3 0,-5-7 0</inkml:trace>
  <inkml:trace contextRef="#ctx0" brushRef="#br0">4948 11942 8059,'14'8'-257,"7"-2"-125,3-6 0,3-6 355,1-4 0,2 2 358,3-1 0,-3-1-447,3-4 0,-4 0 27,-6 0 1,3 1-559,-7 4 647,-7-4 0,1 5 0,-5-6 0</inkml:trace>
  <inkml:trace contextRef="#ctx0" brushRef="#br0">5076 11743 7999,'0'16'240,"0"3"0,0 1 5,0 4 1,0 3-163,0-4 0,0 3 158,0-3 0,2 4-339,2-3 0,3-4-147,2-1 1,4-4-163,-4-6 1,4 2 58,1-6 1,0-2 347,1-8 0,5-3 0,2-6 0</inkml:trace>
  <inkml:trace contextRef="#ctx0" brushRef="#br0">5261 11757 8059,'14'6'-337,"2"1"280,3 2 1,-2 4 276,7-4 1,-7 2-90,2-1 1,-1 2 2,1-2 0,-5-2-47,0 1 0,-1-4 107,-8 4 1,-1-4-160,-4 5 1,0 1-129,0 8 0,-8-2-22,-6 7 0,-2-1 58,-7 6 1,-3 6 137,-7 3-81,3 3 0,-17 8 0,3 1 0</inkml:trace>
  <inkml:trace contextRef="#ctx0" brushRef="#br0">4010 13051 7920,'-13'-2'0,"4"-3"367,2 4 0,9-10-72,3 6 1,9 0 117,10 5 0,9 0 3,5 0 1,4 0 19,6 0 1,10-4-255,13-1 1,-30 0 0,0 0-176,4 3 1,1 0-1,0-4 1,1 0 1,-4 2 1,-1-1 0,0-1-1,0-1 82,34-7 0,1 2-296,-37 7 0,1 0 0,34-6 149,-8 6 0,-6-4-790,-9 4 1,-9 0 27,-10 5 818,-9 7 0,-2-6 0,-3 4 0,3-3 0</inkml:trace>
  <inkml:trace contextRef="#ctx0" brushRef="#br0">4152 13207 7833,'14'6'271,"0"7"-122,1 6-115,-1 6 0,0-3 144,0 7 0,-4-2-111,-1-4 1,-6 4 99,2-3 1,-3 3-92,-2 1 1,-7-1-64,-2-3 0,-4 1 29,-1-6 0,-5 6-20,0-1 1,-6-4-136,1-1 1,-3-3 48,-1-2 0,4-1 262,1-3 0,5-4-48,-1-6 317,10 0-350,-4 0 1,18-2-236,0-2 1,7-4 39,7-7 1,3 0-114,7-4 1,-1 1-103,1-5 0,-1 0-424,0 0 0,-1-4 717,-3 3 0,3-3 0,-5-1 0</inkml:trace>
  <inkml:trace contextRef="#ctx0" brushRef="#br0">4365 13363 7929,'10'-1'-447,"-1"-4"326,1-3 1,4-4 304,0 2-177,-6-3-85,5 12 107,-12-5 1,6 9 121,-7 6 1,0 7 36,0 12 1,-5 2-60,0 4 1,-6-4 33,2 3 1,1-3-52,-2-2 0,7-1-2,-2-3 1,4-4 67,1-5-243,0-8-38,6 0 1,2-18 34,6-4 1,2-8-256,3-1 1,-2-1 126,7 1 0,-7-1 39,2 6 0,-1 2 70,1 7 1,-8 4 53,3 6 0,-5 8 17,1 6 1,-4 13 180,-6 11 1,0 3 290,0 1 1,0 1-205,0 0 1,0-1 10,0 1 0,0-5-66,0 0 1,0-7-11,0 3 1,0-11 33,0-4 1,-1-5 5,-4-4 0,2 1-117,-7-6 1,-1-1-152,-8-4 0,3 0-284,-3 0 1,-1-6 167,1-3 1,-2-6-417,2-4 1,4-1 252,-4-4 0,8-9-210,1 0 0,7-7 530,-2-2 0,4-14 0,1-2 0</inkml:trace>
  <inkml:trace contextRef="#ctx0" brushRef="#br0">4778 13051 7752,'-15'23'34,"1"1"1,-5 0 96,0 4 0,-6 1-33,1-1 1,-1-1-81,1-3 1,4-4 275,6-6-258,6 7 1,1-5 42,7 3 0,2-8-76,3-2 1,9-6 7,10 2 0,-2-3-212,1-2 1,1 0 72,5 0 1,-3 0-96,-2 0 0,1-2 39,-6-3 0,0 2-608,-5-6 792,1 6 0,-7-16 0,-2 3 0</inkml:trace>
  <inkml:trace contextRef="#ctx0" brushRef="#br0">4806 13179 7929,'10'0'-102,"-1"0"1,0 0-86,6 0 0,-1 0 95,0 0 1,5-2 36,0-3 0,2 2-250,-2-6 1,-5 4-112,0-5 416,0 7 0,-12-9 0,4 4 0</inkml:trace>
  <inkml:trace contextRef="#ctx0" brushRef="#br0">4891 13079 8114,'0'14'494,"0"1"-478,0-1 0,-4 2 136,-1 3 0,0 3 1,5 6 0,0-4-201,0-1 0,0 0 78,0 0 0,0-1-281,0-3 1,2-8 165,2 4 0,0-11-1047,5 1 585,1-3 547,4-9 0,0-13 0,0-10 0</inkml:trace>
  <inkml:trace contextRef="#ctx0" brushRef="#br0">5062 13065 7929,'22'9'42,"-3"1"1,3-2 139,2 1 0,-2 4-256,2-4 0,-7-1 101,2 2 0,-3-2 27,-2 1 27,-6 4 0,3-5 144,-6 6 0,-2-2-68,-8-2 0,0 3-119,-9-4 0,3 4-21,-8 1 0,-1 5-125,1 0 0,0-2-202,4-7 0,3 2 160,2-2 1,4-2-1048,6 1 1197,0-6 0,6 4 0,2-7 0</inkml:trace>
  <inkml:trace contextRef="#ctx0" brushRef="#br0">5545 13150 8661,'0'-8'284,"0"2"0,2 6-769,3 0 485,-4 0 0,12-6 0,-5-2 0</inkml:trace>
  <inkml:trace contextRef="#ctx0" brushRef="#br0">5858 12056 7397,'16'20'344,"3"4"0,-2 9-189,7 5 1,-8 3-67,-2 2 1,-1-6 20,-9 1 1,6-4-18,-5 3 0,-2-10 9,-8 2 0,0-4-15,-9 3 0,3-4-144,-8 0 1,-3-7-10,-2 2 0,-7 2-141,-3-2 1,1-5 149,5-5 0,-1-5 29,1 0 1,6-2 155,3-2 0,5-8-152,4-6 0,5-1 60,10-3 1,5-3-44,9 2 0,9-1-196,10 1 0,-2 3 140,2-3 1,-1 3-165,0 2 0,-2 0-91,-6-1 318,-1 1 0,1 0 0,-1 0 0</inkml:trace>
  <inkml:trace contextRef="#ctx0" brushRef="#br0">6057 12070 8010,'10'-8'-628,"-1"3"0,-4-1-80,4 1 833,1 0-24,4 5-118,0 0 1,-6 7 47,-3 2 1,-3 4 190,-2 1 1,0 6 134,0 4 0,0 8-152,0 1 0,-5 5-14,0-5 1,-1 0-24,1-4 0,3-3-122,-2-2 0,2-3-1,2-7 0,6-6-181,4-3 0,-2-5 66,1-5 0,5-9-162,5-10 1,7-8-113,-3-1 1,3 0 121,-3 5 0,3 1 200,-7 3 1,0 10-73,-5 9 1,0 3 157,0 2 0,-6 13 62,-3 6 1,-4 11 160,-1 3 1,0 7-34,0-2 0,0 3 128,0 1 1,-4 1-95,-1 0 0,0-5-129,5-1 1,-5-5-69,1 1 0,-6-7 87,6-3 1,-6-10-151,5 1 0,-6-9 41,2 0 1,-4-4-176,-1-1 1,1-1-194,4-4 1,-4-8-240,4-6 0,1-6-776,-2 1 1314,7-9 0,-3-10 0,6-7 0</inkml:trace>
  <inkml:trace contextRef="#ctx0" brushRef="#br0">6526 11672 7243,'-14'6'-680,"-5"3"994,0 10 0,-6-1-145,1 6 0,2-2 34,-2 1 1,12-1-15,-2-3 0,7-3-113,-2 3 0,6-3 110,-2-2 1,10-1-72,4-4 1,5 2-45,5-6 1,3 0-74,7-5 0,-1 0-174,1 0 0,-1-2-13,1-3 0,-6-1-241,1-3 0,-7-4-298,2 4 728,-3-4 0,-8-1 0,-2-1 0</inkml:trace>
  <inkml:trace contextRef="#ctx0" brushRef="#br0">6583 11856 8010,'14'-6'-403,"-4"3"336,-1-6 0,6 1-111,4-2 0,6-2 23,-1 2 1,-2 2 32,1-1 0,-4 1 10,5-2 0,-11-1-280,1 7 392,-9-1 0,1 5 0,-6 0 0</inkml:trace>
  <inkml:trace contextRef="#ctx0" brushRef="#br0">6640 11615 7252,'0'20'29,"0"4"0,5 3 160,0 1 0,-1 1-45,-4-1 0,0 1-104,0-1 0,0-1-7,0-3 0,0 1-324,0-6 1,0 0-55,0-5-323,0-6 668,7-2 0,1-12 0,6-2 0</inkml:trace>
  <inkml:trace contextRef="#ctx0" brushRef="#br0">6939 11672 8010,'12'11'-422,"-2"3"1,2 3 68,-2-2 0,-2-1 635,1 0 0,-6 0 69,2 0 0,-3 1 83,-2-1 0,-7 0-275,-2 0 1,-5 5-58,-5 0 1,-3 2-287,-7-2 1,-4-2 98,0 7 1,-7-1-964,3 6 1048,-5-1 0,6 7 0,1 1 0</inkml:trace>
  <inkml:trace contextRef="#ctx0" brushRef="#br0">5702 12923 7915,'-8'-10'-93,"3"1"309,4 6 1,13-4 354,7 7 0,13 0-242,6 0 1,3 0-121,1 0 0,6 0 66,-1 0 1,15-1-5,4-4 0,-26 4 0,1-1-1058,3-2 1,2-2 803,2-1 1,0-1-1,-6-1 1,-2 0-13,3-2 0,0-2 0,32-10-329,-37 8 0,0 1 1,40-8-524,-3 3 1,0 3 185,-9 2 661,-9 6 0,-2 2 0,-6 6 0,-3 0 0,-5 0 0</inkml:trace>
  <inkml:trace contextRef="#ctx0" brushRef="#br0">5716 13235 7956,'8'7'0,"9"1"-643,-3 6 342,4 0 0,1 11 553,0 4 0,0 4-91,-5 0 0,-5-3 90,1 3 1,-7-4-104,2-6 0,-4 4 69,-1-3 0,-1-2-61,-4 2 0,-4-5 48,-10 5 0,1-6-282,-5 6 1,-1-6 124,-5 0 0,1-2-172,0-2 0,1-6 126,3-3 1,3-3-56,7-2 0,0-8 37,0-6 0,6-7-69,3-7 0,11-1 34,9 1 0,12-1 21,10 1 0,5 4-105,0 1 1,-1 10-207,-3-1 1,2 4-243,-7 1 1,0 2 583,-5 7 0,1 0 0,-1 0 0</inkml:trace>
  <inkml:trace contextRef="#ctx0" brushRef="#br0">6256 13292 7956,'-14'-8'-527,"0"4"1,-5 2 404,0 2 1,-2 0 121,2 0 0,2 3 686,-7 7-281,7 6-198,-4 12 0,7 7 209,0 3 1,0 3-56,0 1 1,1-4 12,3 0 1,4-6-273,6 1 1,2-5-212,2-4 1,4-5 1,7-9 0,0-4 139,4-6 0,-1-3-350,5-7 0,-4-1 162,5-13 1,-2 1-279,2-6 0,3-4 57,-4 0 1,-2-2-69,-2 2 1,-3 3 158,-2-3 1,-5 4-64,1 6 333,-7 2-71,3 13 1,-10 8 616,-1 10 1,-5 10-343,6 9 0,-3 1 491,3 8 0,2-7-295,-3 2 0,5-3-182,5-1 1,3-7-105,6-3 1,2-5-170,3-4 0,-3 1-521,3-7 0,-4 0 310,0-9 1,-1-5-814,0-9 1095,0-3 0,1-6 0,-1-1 0</inkml:trace>
  <inkml:trace contextRef="#ctx0" brushRef="#br0">6555 13008 7956,'0'-8'-722,"-7"2"736,-2 6 1,0 0 288,-6 0 1,3 8-78,-12 6 1,5 0-154,-5 5 0,2 2 231,-1-2 1,2 6-66,7-1 0,6-2 14,3 1 1,4-5-187,1 1 1,1-4 14,4 0 0,4-3 209,10-2-792,3-4 381,7-6 0,-5-5-459,-1 1 0,-4-9 265,5-1 1,-5 1-901,5-1 1214,-7-7 0,3 12 0,-5-12 0</inkml:trace>
  <inkml:trace contextRef="#ctx0" brushRef="#br0">6555 13079 7956,'14'0'-559,"0"0"1,0 0 812,1 0 1,5 0-123,4 0 1,-2-6-373,2-4-27,-1 4 206,6-7 0,-7 7-567,-3-3 628,-3-4 0,-2 5 0,0-6 0</inkml:trace>
  <inkml:trace contextRef="#ctx0" brushRef="#br0">6640 12880 7956,'0'14'-364,"0"1"322,0-1 0,0 6 369,0 4 0,0 3-81,0 1 1,0-4-200,0 0 1,0-2 75,0 1 1,2-2-370,2-7 0,0-1-113,5-4 1,-4-2-129,4-7 0,-4 0 487,5 0 0,-7-7 0,3-1 0</inkml:trace>
  <inkml:trace contextRef="#ctx0" brushRef="#br0">6782 12951 7956,'15'0'-215,"-1"0"0,5 2 86,0 2 1,4 4 441,-4 7 0,5-3-67,-5-2 1,5 2-231,-5-2 0,0-2 87,-5 1 0,-5-4-15,1 4 7,-7-5-147,3 8 1,-14-5-202,-6 2 1,-6 4 106,-9-4 0,-4 4-69,0 1 0,-5 0 48,5 0 1,4-1-260,6-3 426,5 2 0,-9-10 0,5 4 0</inkml:trace>
  <inkml:trace contextRef="#ctx0" brushRef="#br0">7493 12880 8021,'-8'-6'-607,"2"3"1125,6-7-409,6 7-109,2-10 0,0 5 0,-2-6 0</inkml:trace>
  <inkml:trace contextRef="#ctx0" brushRef="#br0">7664 11928 8014,'0'-15'104,"0"1"1,1 6-43,4 4 0,3 5 110,6 9 0,5 7-21,0 16 0,5 3-38,-5 7 1,0 0-197,-5-1 1,-5 6-126,1-1 184,-7 1 0,3-7 49,-6-3 1,-1 1 30,-4-6 0,2-4-25,-7-6 1,-4-1 32,-5 2 1,-6-3-199,1-7 0,-3 0 19,-1 0 1,-5-6 10,0-3 0,4-5 141,6-5 0,5-3-10,-1-6 1,5-2 2,5-3 1,5-1-49,14-4 0,2-1-166,17 6 0,-2-5 118,11 5 1,0 5-291,4 5 1,-4 4-109,0-5 464,-6 7 0,9-9 0,-5 4 0</inkml:trace>
  <inkml:trace contextRef="#ctx0" brushRef="#br0">8176 11956 8086,'-10'-9'-485,"1"-1"1,6 5 616,-2-4 1,-3 6 1,0-4 186,-6 7 0,1 2-150,4 3 1,-4 4-55,4 10 1,-4 2 19,-1 2-20,-1 4-15,-5-5 1,4 13-106,-3 3 0,3-3 43,2-2 1,5-3 35,-1-2 0,7-1-24,-2-3 1,-1-2-10,1-3 1,1-8 129,4 3 1,6-3-101,3 3 0,4-4-79,1-1 0,2-5 89,3 0 1,3-2-297,6-2 0,-4-6 12,0-4 1,0-9 11,4-5 1,0-4-45,1-5 1,-7-3-187,-3-7 1,-3 2 13,-2 3 1,-1-2 60,-4 7 1,-3 0 304,-6 5 0,0 6-200,0 3 495,0 3 1,-1 8-92,-4 3 1,-1 11 74,-4 9 0,-2 5 65,2 9 1,-1-1 294,2 1 0,1 4-207,3 0 0,3 5-106,-2-5 1,4 5-415,4-5 0,0 0 137,5-4 0,1-6-208,4 1 1,-5-8-151,1-2 1,-2-4-310,1-6 1,4-2 657,-4 3 0,-3-16 0,1-5 0</inkml:trace>
  <inkml:trace contextRef="#ctx0" brushRef="#br0">8403 11771 8068,'0'-8'0,"-1"2"216,-4 6 1,2 0-32,-7 0 1,2 2-128,-1 2 1,-4 6 57,4 9 0,-4-2-160,-1 7 0,1-2 35,4 2-13,2 9 122,7-16 0,0 12-52,0-10 0,7-8 75,2 3 0,9-5-296,1 1 1,1-4 82,-1-6 1,-2-1-349,7-4 1,-7-3-7,2-6 1,-4-1 443,-6 1 0,4-6 0,-5-2 0</inkml:trace>
  <inkml:trace contextRef="#ctx0" brushRef="#br0">8446 11871 8068,'14'0'0,"0"-2"205,0-3 1,5-1 27,0-3 1,7-4-295,-3 3 1,4-2 76,2-2-762,-1 6 541,0-5 0,-5 7-419,-4-4 624,-4-2 0,0 4 0,-1-6 0</inkml:trace>
  <inkml:trace contextRef="#ctx0" brushRef="#br0">8574 11601 8068,'-8'1'10,"3"4"1,4 9 106,1 10 1,0 4 108,0 5 0,0-3 33,0 4 1,0-6-297,0-4 1,1 1-7,4-6 1,1 0 16,4-5 0,2-1-579,-2-4 1,-2-2 181,1-7 423,-6 0 0,10-7 0,-5-1 0</inkml:trace>
  <inkml:trace contextRef="#ctx0" brushRef="#br0">8687 11672 8068,'19'9'0,"0"1"0,5-6-205,-5 6 1,6-5 210,-1 4 0,3-4 96,1 4 0,-4-6 6,0 2 1,-7 2 129,2-3-249,-3 7 0,-8-3 75,-4 6 0,-4 7-197,-4 3 1,-10 2 117,-10 3 1,-5 1-424,-4 3 0,-2-3 438,-2 3 0,-11-3 0,4-1 0</inkml:trace>
  <inkml:trace contextRef="#ctx0" brushRef="#br0">7678 12695 8006,'-8'-6'102,"3"4"66,10-2 1,9 2 47,10 2 0,3 0 260,1 0 0,9 0-453,5 0 0,9 0 63,10 0 0,11-6-322,-33 1 0,2 0 1,2-1-1,1 0 256,-1-1 1,-1-1 0,0 1 0,-2 0-221,32-7 0,-12 1-270,-4 4 1,-10 3 469,-3 6 0,-7 0 0,-7 0 0</inkml:trace>
  <inkml:trace contextRef="#ctx0" brushRef="#br0">7650 13108 7931,'-8'14'0,"-3"2"-444,6 3 0,0 3 36,5 6 1,2 2 668,2 3 0,0 4-155,5 5 1,-6-1 157,2-3 1,1 2-35,-1-7 1,0 0-11,-5-5 0,0 1-135,0-1 1,-7-4-33,-2 0 0,1-12-222,-1 3 0,-1-11 89,-4 1 1,-2-3-27,-3-2 0,3-2 50,-3-3 1,4 1-52,0-11 0,1 4 90,0-8 1,6 4 22,3 0 0,5 1-69,5 0 0,9-2 29,10-3 1,3 5-207,1 0 0,2-1-39,3 6 279,-3 3 0,12-13 0,-6 3 0</inkml:trace>
  <inkml:trace contextRef="#ctx0" brushRef="#br0">8005 13207 8085,'-14'0'0,"-5"0"-172,0 0 0,0 2-313,5 2 0,0 4 664,-1 6 1,1 1-29,0-1 1,4 6 313,1 4 1,4 3-175,-4 1 0,6 1 200,-2-1 0,3 1-196,2-1 1,0-4-258,0 0 1,5-7 70,0 2 0,6-5-115,-2-4 0,4-4-395,1-6 0,0-2 217,1-2 1,3-6-236,1-9 1,0-3 146,-4-6 0,-1-1-144,0 1 1,0-1 52,0 1 1,-1-1 64,-3 1 1,-4 6-7,-6 3 304,0 3 124,0 8 1,5 3-135,-1 10 0,1 5 498,-5 9 0,2 4-244,2 11 0,0-4 62,5 3 1,-4 0-229,4-5 0,2 2-378,8-11 0,-3-4 184,3-6 0,-3-6-317,-2 2 433,0-10 0,1-3 0,-1-6 0</inkml:trace>
  <inkml:trace contextRef="#ctx0" brushRef="#br0">8389 12866 7899,'-10'-5'-154,"1"0"0,-1 1-277,-4 4 0,-5 1 874,0 4 1,-4-2-131,4 7 0,-7 1 13,3 8 0,1-4-132,-2 4 0,5 3 16,-5 2 0,8-2-102,2 2 1,2-5 15,7 5 1,2-7-260,7 2 0,6-8 117,9-2 0,1-5-325,4 0 1,3-2 142,-3-2 1,1-6-291,-1-4 0,-2 2 176,-3-1 0,-4 1-330,4-2 644,-9-2 0,3 4 0,-6-6 0</inkml:trace>
  <inkml:trace contextRef="#ctx0" brushRef="#br0">8289 13022 7899,'15'-8'433,"-1"4"1,0-3-287,0 3 1,0-1-105,1 5 0,-1-5-174,0 0 0,5-4 122,0 4 1,0-6-339,-5 2 0,0 1 210,1-2 1,-6 5-119,1-4 1,-6 4-288,6-4-212,-7 6 754,3-4 0,-12 1 0,-2-2 0</inkml:trace>
  <inkml:trace contextRef="#ctx0" brushRef="#br0">8474 12809 7899,'-14'0'-428,"6"0"0,-3 8 993,6 6 0,-1 2-334,1 8 1,4-1-75,-4 6 0,3-1-125,2 1 0,0-1 80,0 0 0,0-5-106,0-4-83,0-4 202,0 0 1,0-1-1099,0 0 541,7-6 1,-4-2 431,6-6 0,1-6 0,4-2 0</inkml:trace>
  <inkml:trace contextRef="#ctx0" brushRef="#br0">8517 13051 7826,'14'0'25,"0"0"0,1 0 177,-1 0 0,0 0-143,0 0 1,5-7 6,0-2 0,5 1-395,-5-1 1,0 1 116,-5-2 1,-5-1-452,1 6 293,-7 1 370,3 4 0,-6-7 0,0-1 0</inkml:trace>
  <inkml:trace contextRef="#ctx0" brushRef="#br0">8716 12866 7899,'14'0'0,"-1"1"-126,-4 4 0,-2 3 92,-7 6 1,0 5 235,0 0 0,0 5-88,0-5 1,-2 0-313,-3-5 0,4 0-371,-4 0-190,-3 1 759,6-7 0,-10 4 0,4-4 0</inkml:trace>
  <inkml:trace contextRef="#ctx0" brushRef="#br0">8815 12823 7899,'19'10'-113,"0"-1"1,0-1 74,-4 2 1,-1 2 99,0-2 1,5-2-48,0 1 0,0-4 406,-5 4-229,0-6 0,-1 5-49,-4-3 1,2-2-180,-6 7 0,0-4 124,-5 8 0,-8-1-199,-6 11 0,-8 1 65,-11 8 0,-1-1-291,-8 5 1,-4-3 336,-11 4 0,-6-1 0,-2 6 0</inkml:trace>
  <inkml:trace contextRef="#ctx0" brushRef="#br0">9029 12738 7997,'0'-14'-594,"6"6"440,-4-5 0,9 10 164,-7-6 0,3 5-222,-3 0 0,0 0 212,5 0 0,1-4 0,4-6 0</inkml:trace>
  <inkml:trace contextRef="#ctx0" brushRef="#br0">9498 11899 8131,'0'-14'-231,"0"6"0,6 3 205,4 10 0,7 9 372,2 10 0,0 4-230,-5 6 0,-1 3-52,-4 11 0,2-2 51,-6 6 1,0 0-52,-5 5 0,-2-7 8,-2-2 0,0-9 18,-5-1 0,-2-6-152,-8 1 1,1-9 75,-5-5 0,4-5-114,-5-5 1,-1 2 90,-8-6 1,3 0-92,-3-5 0,-2-2 12,2-3 1,4 2 59,5-6 0,9-1 120,0-4 0,8-2-75,7-3 0,7 4-171,8-4 1,7-2 59,11 2 1,5-1-140,9 1 0,-1 3 80,6-3 0,-6 3-243,1 2 255,-9 0 1,3-7-1,-4-1 1</inkml:trace>
  <inkml:trace contextRef="#ctx0" brushRef="#br0">10038 12027 8118,'-14'-6'0,"-2"-1"-532,-3-2 1,3-2 324,-3 6 1,4 0 270,0 5 428,-5 0 0,4 2-116,-3 3 1,8 4 31,2 10 0,4 5-64,-5 9 1,7 3-125,-2 7 0,-1 3-84,1-4 0,1 3-156,4-12 1,0 0 26,0-4 0,4-7-285,1-3 1,6-10-64,-1-4 1,2-4 158,3-1 1,0-8-192,4-6 0,-1-2 129,5-7 1,-5-6-65,1-4 0,-3 0 82,-2 5 0,0-6-121,0 1 1,-4 5 346,-1 4 0,-6 7 0,2-2 7,-3 9 0,-2 6-24,0 8 1,0 6 544,0 9 1,0 3-207,0 6 1,0 5 3,0 1 0,1-1-96,4-5 1,1-4-16,4 0 0,2-7-292,-2 2 0,2-10-631,3-4 44,-1-3 1,0-4 663,0-3 0,7-15 0,1-10 0</inkml:trace>
  <inkml:trace contextRef="#ctx0" brushRef="#br0">10308 11672 8785,'-14'14'-151,"0"0"-35,0 0 1,-1 5 150,1 0 1,-6 5 148,-4-5 1,3 0 2,2-5 1,4 0-40,0 0 1,3 1 40,2-1 1,4 0-47,6 0 1,6-4-87,4-1 0,4-1 37,5 2 1,-2 1-99,7-7 1,-2 1 91,2-5 1,1 0-474,-6 0 1,5 0 207,-5 0 1,1-6 246,-1-4 0,-3-2 0,5-2 0</inkml:trace>
  <inkml:trace contextRef="#ctx0" brushRef="#br0">10308 11714 8119,'15'8'-1161,"0"-1"1218,4-7 1,0 4-10,10 1 0,-4-2 3,8-8 0,-1-2-69,1-8 1,-5 1-230,1 0 0,-7 4-218,-8 1 465,0-1 0,-6-10 0,-1-2 0</inkml:trace>
  <inkml:trace contextRef="#ctx0" brushRef="#br0">10479 11544 7809,'-10'0'-341,"1"0"0,6 6 343,-2 4 0,2 10 495,-2 8 0,-1 3-142,-4 6 0,-2-3-130,2 4 0,4-5-60,1 5 0,-1-8-203,1-2 0,2-1 15,8-8 0,1 0-266,4-5 81,8 0 0,-8-6-355,9-3 0,1-10 563,-1-4 0,0-10 0,-4-3 0</inkml:trace>
  <inkml:trace contextRef="#ctx0" brushRef="#br0">10522 11828 8037,'14'6'-241,"0"-2"233,0 5 1,0-6 259,1 2 0,4-4-114,0-1 0,4 0-437,-4 0 0,5-6 37,-5-3 0,0-2-172,-5 1 370,0-2 64,0 4 0,-6-7 0,-1 1 0</inkml:trace>
  <inkml:trace contextRef="#ctx0" brushRef="#br0">10777 11643 8037,'7'-8'-760,"-6"2"570,12 6 0,-11 6 610,2 4 1,3 9-61,-3 4 0,1 4-304,-5 2 1,-5-2 32,1-4 1,-6 4-145,5-3 0,-4-4 9,4-1 0,0-3-509,5-2-424,-6 1 979,5-8 0,-6 0 0,7-7 0</inkml:trace>
  <inkml:trace contextRef="#ctx0" brushRef="#br0">10905 11615 8037,'7'20'0,"1"-4"278,6 3 0,0-3-168,0-2 1,1 0-181,-1 1 1,-2-1 176,-2 0 1,3-6-132,-4-3 0,-1-4 160,1-1 40,-5 7 1,0 0-149,-8 8 1,-6 0 75,-9 4 1,-5 5-261,-9 9 1,-2-1-129,-2 6 284,-5 6 0,0 0 0,-9 5 0</inkml:trace>
  <inkml:trace contextRef="#ctx0" brushRef="#br0">9384 12837 7985,'-20'0'0,"4"0"0,-3 0 131,9 0 113,4 0 37,25 0 1,6-4-33,23-1 1,4-1 77,9 1 1,4 2-428,6-7 0,-29 6 1,2 0 176,2 0 1,2-1-1,3-1 1,1 1-342,2 2 0,1 1 1,-2-3-1,0 1 295,-3 1 0,-1 1 1,4-3-1,0-1-31,2 1 0,-1 0 0,2 2 0,0 0 0,1 0 0,0 0 0</inkml:trace>
  <inkml:trace contextRef="#ctx0" brushRef="#br0">9384 13079 8052,'2'14'-488,"2"1"1,6 3 330,9 1 0,-3 11 613,3-1 1,-4 14-274,0-1 0,-3-1-135,-2-3 1,1-6-41,-6 1 0,-1-3 17,-4-2 1,-1-1 148,-4-3 0,-3-4-136,-6-5 1,-7-1-7,-2 0 1,-4-6-29,-2-3 0,-1 1-24,-3-1 0,3 0 42,-3-5 0,8 0 6,1 0 1,7 0 331,-2 0-201,3-7-71,8-1 0,3-4-29,10 2 1,11-2-385,12 2 0,7-3 165,8-1 1,1-6 130,3-4 1,-1-3 28,6-1 0,-6-7 0,3-1 0</inkml:trace>
  <inkml:trace contextRef="#ctx0" brushRef="#br0">9654 13122 7525,'8'12'429,"-3"7"0,-3 8 61,-2 6 0,0 4-229,0 5 1,0 1-17,0 0 1,0-7-340,0-3 1,1-4 94,4-6 0,-4-2-338,4-7 192,3-6 20,0-2 0,5-14 12,-4-6 0,4-6-69,-4-9 1,5-4-104,5 0 1,-1-7-185,5 2 1,-4-3-75,5-1 1,-2 1 542,2 3 0,1 3 0,-6 7 0,-5 5 0,-4 4 0,-5 5 0,4 5 0,-6 4-13,2 10 1,-3 9 132,-2 10 1,0 4 632,0 5 1,-2 4-323,-3 5 0,4 2 134,-4 4 1,3-5-113,2-1 1,0-5-351,0-9 1,0-6 219,0-3-254,7-3 0,1-8 13,6-4 1,-3-10-233,3-8 1,-3-8-282,8-11 1,2-4 232,-2-5 0,1-1-395,-1 0 1,-3 2 242,3 3 0,1 4-242,-1 5 1,-5 2 198,-4 4 1,-5 7 392,4 6 0,1 7 0,4-3 0</inkml:trace>
  <inkml:trace contextRef="#ctx0" brushRef="#br0">10351 13264 8040,'-14'0'-601,"-5"6"421,0 4 0,-2 9 583,2 4 1,4 4 167,-4 2-106,9-1-184,-3 1 1,12-6-241,-4 1 1,-1-7 94,1 2 1,2-5-147,8-4 1,-2 1 213,6-6-416,1-1 0,4-5-70,0-4 1,0-4-77,1-10 0,-1 1 24,0-5 0,0 4-127,1-5 1,-1 7 166,0-2 0,-5 0 294,1 4 0,-5 0 0,4 10 0,-6 0 0,4 7-61,-7 3 0,0 2 10,0 8 1,0 0 1113,0 4-744,0-3 1,1 3-161,4-9 0,-2 1-184,7-7 0,-6 1-253,6-5 1,-5-1 47,4-4 0,-6 2 230,2-7 0,-4-6 0,-1-6 0</inkml:trace>
  <inkml:trace contextRef="#ctx0" brushRef="#br0">10450 13264 8017,'23'0'160,"-1"5"105,-3-1 1,1 6-171,4-5 0,3 4-199,-4-4 1,4 4-25,2-4 0,-2 5 128,-4-6 0,3 1-703,-7-5 541,-1 6 0,-5-3-513,-3 7 295,-4-7 380,-6 3 0,0 1 0,0 1 0</inkml:trace>
  <inkml:trace contextRef="#ctx0" brushRef="#br0">10735 13221 8007,'-2'-8'208,"-2"4"342,2 2-400,-11 2 0,5 2 77,-6 2 0,-2 11-124,-3 8 1,-4 12 151,-10 8 1,-4 2-406,-5 12 1,0-3-479,5 8 0,-3-4-547,7-1 905,0-6 1,4 4 0,1-5 0</inkml:trace>
  <inkml:trace contextRef="#ctx0" brushRef="#br0">11204 12624 7959,'-22'0'579,"8"0"-481,7 0 1,18 2-39,4 2 0,10-2-8,3 3 0,2 1-146,8-1 0,0-7 79,5-7 0,-7-4-289,-3-1 0,-3 0-78,-1 0 1,-7 6-527,-3 3 908,-3-3 0,-8 6 0,-2-4 0</inkml:trace>
  <inkml:trace contextRef="#ctx0" brushRef="#br0">11389 12425 7969,'6'-8'119,"-4"4"104,2 8 1,3 10-132,-2 10 0,-1 9 125,-4 5 0,0 5-28,0 4 0,-1 4 146,-4 6-1332,-3-7 1056,0 6 0,0-14-623,4 1 0,2-4 202,-3-10 362,4 2 0,7-15 0,2 5 0</inkml:trace>
  <inkml:trace contextRef="#ctx0" brushRef="#br0">12327 11714 8076,'0'-14'-287,"0"6"0,2 2 575,3 6 0,4 13-70,10 5 1,-3 14-213,3 6 1,-5-2 50,-5 2 1,2-6-149,-6 1 1,0-3 165,-5-2 0,0-1 0,0-3 0,-6 1-43,-4-6 0,-7 2-2,-2-2 1,-6-2-178,1 7 1,-3-7 105,-1 2 0,-1-8-57,1-1 0,1-7 102,3 2 0,4-4 1,5-1 0,3-6 60,2-4 0,4-2 124,6-3 0,0 1-126,0 0 0,8 0-12,6 0 0,8-1-170,11 1 1,4-2 124,5-3 1,3 4-555,2-4 1,-8 3 249,4 2 0,-11-1 298,-4 1 0,7 0 0,-5 0 0</inkml:trace>
  <inkml:trace contextRef="#ctx0" brushRef="#br0">12668 11714 8076,'0'16'-793,"0"3"1,0 3 981,0 7 1,-1 4-86,-4 0 0,-1 2 190,-4-2 1,-2-3 4,2 3 1,-2 2 1,-3-2 0,3-3-198,2-2 0,4-7-34,6 7 0,0-9 1,0 0 1,0-3 10,0-2 1,8-1-114,6-4 1,0-1 69,5-3 0,2-3-179,-2 2 1,6-8 38,-1-6 1,-2-2-329,1-3 0,-4 1 1,5 0 0,-2 4-559,2 1 988,-4-1 0,-5-10 0,-1-2 0</inkml:trace>
  <inkml:trace contextRef="#ctx0" brushRef="#br0">12953 11444 7682,'-14'5'-490,"-1"0"1,0 6 555,-4-2 1,1 4 314,-5 1 0,5 0-245,-1 1 1,0 0-96,5 4 0,-2-3 66,11 3 1,1-3-5,4-2-30,0 0 0,1 0-50,4 1 0,8-1 15,6 0 0,6-4-287,-1-1 0,2-6 89,3 2 1,-1-3-271,1-2 1,-2 0 429,-4 0 0,4-7 0,-5-1 0</inkml:trace>
  <inkml:trace contextRef="#ctx0" brushRef="#br0">12967 11487 8076,'8'6'0,"5"-4"-100,-4 3 1,5-4-154,5-1 1,-3 0 215,3 0 1,1 0 53,-1 0 1,5-5-247,-5 1 1,0-6-87,-5 5-155,1-6 470,-8 3 0,6-6 0,-5 0 0</inkml:trace>
  <inkml:trace contextRef="#ctx0" brushRef="#br0">13109 11345 7913,'-6'8'-207,"4"4"259,-2-2 1,0 9-117,0 4 1,0 4-25,-5 2 1,4-1 112,-4 1 1,6-1-99,-2 0 0,3 1 103,2-1 1,0-6-659,0-3 628,0-3 0,0-8 0,0-2 0</inkml:trace>
  <inkml:trace contextRef="#ctx0" brushRef="#br0">13266 11387 8076,'7'15'-198,"6"4"-51,-3-1 1,-2 1 477,1-4 1,-1 4-18,1 0 0,2 0-156,-6-5 0,6-5 163,-1 1-300,-4-7 54,7 3 0,-12-4-167,4 2 1,-5 1 144,-5 9 1,-4-1-61,-10 11 0,-3-1-106,-7 6 1,1 1 20,-1 3 0,-4-3-205,0 3 399,-6-3 0,2-1 0,-5-1 0</inkml:trace>
  <inkml:trace contextRef="#ctx0" brushRef="#br0">12285 12439 8217,'14'0'434,"6"0"-218,4 0 1,16 2 44,7 3 1,8-4-23,7 4 1,-4-3-142,4-2 1,9-2-338,5-3 1,-33 2 0,1 0 201,1-1 1,0-2 0,-4 0 0,0 0-183,30-4 0,-8 2-65,-11-1 0,-9 6 6,-10-2 0,-9 4 278,-5 1 0,-3 12 0,-2 4 0</inkml:trace>
  <inkml:trace contextRef="#ctx0" brushRef="#br0">12455 12752 8076,'0'16'-118,"0"3"0,0 3-200,0 6 1,0 1 489,0-1 1,0 2-11,0 3 0,0-3-38,0 4 0,-1 0-68,-4 0 0,-3-1 104,-6-5 1,-5 1-96,0-1 0,-5 0-4,5 1 0,-1-7-42,1-3 1,3-5-88,-3-4 0,3-4-17,2-6 1,0 0 58,-1 0 0,3-11-3,2-3 0,4-4 28,6 4 0,2-6-8,2-4 1,11 2-72,8-2 1,10 5 10,5-5 0,3 7-429,2-2 1,0 3 16,-1 2 481,1 0 0,0-7 0,-1-1 0</inkml:trace>
  <inkml:trace contextRef="#ctx0" brushRef="#br0">12711 12823 8059,'2'-14'0,"2"0"-460,-2 0-103,4 6 0,-6 3 691,0 10 1,0 4-69,0 10 0,0-2 229,0 7 1,-1-5-87,-4 5 1,2-2 3,-7 2 1,7 1-136,-2-6 0,-1 5 98,1-5 0,1-1-56,4-3 0,0-6-4,0 1-76,0-7 0,1 3-142,4-6 0,3-3-60,6-7 0,0 1 61,1-10 0,0-1-375,4 1 1,-1-7 106,5 3 0,-5 2 46,1 2 0,-4 10 217,0 4 112,-1 3 0,-6 10 289,-3 6 0,-4 7-183,-1 7 1,-5 2 201,1 4 0,-7 0-49,1 4 0,-1 2 310,2-7 1,-2 0-165,6-5 0,-5 1 4,6-1 0,-6-4-35,5 0-358,-6-7-201,3 4 162,-6-13 0,2-4-100,2-8 1,4-9 23,6-6 1,-5-6-550,0 1 0,1-4 65,4-6 583,6-2 0,2-13 0,6-1 0</inkml:trace>
  <inkml:trace contextRef="#ctx0" brushRef="#br0">13123 12567 8220,'-15'5'468,"-4"0"0,-2 11-322,-3-2 0,-2 5-248,2 0 0,-6-3 119,1 2 1,4 3 20,11-2 0,1 0-47,4-5 1,2 0-6,7 1 1,7-1-3,2 0 0,6-5-163,3 1 0,3-5 3,3 4 1,3-6 99,-4 2 0,-1-3-320,2-2 1,-7 0 110,2 0 1,-3 0-496,-2 0 780,-6-7 0,5-1 0,-5-6 0</inkml:trace>
  <inkml:trace contextRef="#ctx0" brushRef="#br0">13123 12638 8051,'15'5'219,"-1"0"1,0 4-429,0-4 0,1 0 92,-1-5 1,2 0-251,2 0 309,-2 0-43,5-6-696,-13 4 263,4-11 534,-10 12 0,4-12 0,-6 5 0</inkml:trace>
  <inkml:trace contextRef="#ctx0" brushRef="#br0">13237 12525 7658,'0'14'-1053,"0"0"726,0 0 0,-5 2 327,1 3 0,-9 2 696,-1 2 0,4 3-295,-4-7 1,5-1-389,-1-3 79,4-1-419,0 0 127,4-6-490,2-2 455,2-6 0,9-6 235,-7-3 0,14-4 0,-2-1 0</inkml:trace>
  <inkml:trace contextRef="#ctx0" brushRef="#br0">13351 12582 8051,'14'0'0,"0"0"0,-4 0 108,-1 0 1,1 0 53,4 0 1,-5 6 183,1 3 1,-5 2-53,4-1 1,-6 2-210,2-2 1,-3-2 119,-2 1 0,0 1-283,0 4 1,-2-1-48,-3-4 1,2 4-35,-6-4 1,-1 4-158,-4 1 1,-2 0 152,-3 1 0,3-1-302,-3 0 1,2 0 179,-2 0 0,3-4-249,-3-1 534,10-5 0,-4 2 0,5-6 0</inkml:trace>
  <inkml:trace contextRef="#ctx0" brushRef="#br0">13763 12425 8354,'0'8'-1907,"0"5"1907,7-5 0,0-1 0,8 0 0</inkml:trace>
  <inkml:trace contextRef="#ctx0" brushRef="#br0">13991 11444 8048,'0'-8'31,"4"8"173,1 10 0,8 10-7,1 9 0,0 6-14,5 7 0,-5 1-77,-4-1-31,3 1 1,-12-5-55,4 0 1,-4-6 95,-1 1 1,0-8 28,0-1 1,-6-5 12,-3 4 1,-4-4-228,-1 5 1,-7-7 12,-2 2 1,0-1 71,0 1 0,4-8-40,-5 3 0,7-9-202,-2-1 0,-2-2-200,2-2 335,0 0 0,7-6-105,2-4 1,5-2 67,10-3 0,5-4 98,9 0 1,3 2-67,6 8 1,1-3 8,-1 8 1,2-6-88,3 6 1,4-6-209,5 5 1,-4-6 380,0 2 0,-6-4 0,2-1 0</inkml:trace>
  <inkml:trace contextRef="#ctx0" brushRef="#br0">14218 11544 8048,'14'-8'-315,"1"3"0,-1-1-322,0 1 1,2-4 614,3 4 1,-3-1 69,3 1 0,-4 3 143,0-3 1,-1 4-114,0 1 184,-6 0-211,-2 0-1,-6 8 65,0 6 1,-1 7-23,-4 7 1,-3 11 51,-6 4 0,-5 3-19,0-3 1,0-6 111,5 1 1,6-8-261,3-1 1,3-7 116,2-8 1,2-4-367,3-1 202,3-6 0,6-3-3,0-9 1,2-9-27,3-1 1,-3-6-187,3 1 1,1-1 139,-1 2 1,0 2-130,-5 7 0,1 1 374,-1 4-149,-6 2 0,3 20 149,-7 6 0,1 6-47,-5 4 1,-1 4 413,-4 0 0,2 6-71,-7-1 0,5 3-27,-4 2 1,4-5-128,-4 0 0,1-6-65,-2 1 0,-1-5-258,7-4 177,-7-4 1,3-7-91,-7-4 1,1-2 74,0-7 1,1-7-345,4-2 0,-4-4-82,4-1 0,-2-6-68,1-4 0,4-5 3,6-4 0,0-3 409,0-7 0,6-6 0,2-1 0</inkml:trace>
  <inkml:trace contextRef="#ctx0" brushRef="#br0">14787 11274 8045,'-16'0'-161,"-3"0"0,-3 6-107,-6 3 1,-1 4 167,1 1 0,-1 7 300,1 2 1,1 0-106,3 0 1,4-5 93,6 1 0,6 1-105,3-1 0,3 0-47,2-5 0,7 1 112,2-1 0,8 3-75,2-3 1,7 4-86,-3-9 0,4-3-85,2-1 1,-1-3-219,1-2 1,-3 0-35,-2 0 1,-2-5 347,-3 0 0,-3-6 0,5 3 0</inkml:trace>
  <inkml:trace contextRef="#ctx0" brushRef="#br0">14730 11416 8045,'14'6'0,"2"-4"-510,3 2 0,-2-2 77,7-2 0,0 0 707,4 0 1,1 0-246,-1 0 0,-4-5-280,-1 1 0,-5-3-101,1 2 352,-3 4 0,-9-5 0,0-1 0,-7-1 0</inkml:trace>
  <inkml:trace contextRef="#ctx0" brushRef="#br0">14929 11259 7047,'-6'15'-499,"4"5"861,-3 4 0,-1 3-18,1 1 1,-4 1-171,4-1 1,-4 0-73,4 1 1,0-1-109,5 1 0,0-7-363,0-3 0,2-3 211,3-2 1,-2-6-275,6-4 0,-1-5 432,2-9 0,8-5 0,-2-14 0</inkml:trace>
  <inkml:trace contextRef="#ctx0" brushRef="#br0">15085 11302 8045,'7'14'0,"-4"0"-149,6 1 0,1-1 133,4 0 1,-1 0 64,-4 1 0,4-3 46,-4-2 1,4 1 426,1-7-436,-6 1-6,-2 2 0,-6-4-210,0 6 1,-12 1 70,-7 4 1,-8 8-157,-6 6 0,-10 7-59,-9 8 0,-5-1-1814,-4 1 2088,2 0 0,-4-7 0,6-1 0</inkml:trace>
  <inkml:trace contextRef="#ctx0" brushRef="#br0">14005 12383 7952,'-8'0'447,"-5"0"0,13 0-256,0 0 0,13 0 31,11 0 0,6 0 5,8 0 1,3 0 27,16 0 1,-2-5-148,11 0 1,-1-4-154,1 4 0,2-8 113,-6-1 1,11 0-25,-2-5 0,0 3-832,-10 2 0,-5 4 466,-14 1 0,-12 6 322,-6-2 0,-7 10 0,-2 3 0</inkml:trace>
  <inkml:trace contextRef="#ctx0" brushRef="#br0">14232 12525 7923,'0'-8'28,"5"8"-152,0 9 1,1 10 171,-1 5 1,-2 4 179,7 5 0,-7 1-132,1 8 1,-2-2-49,-2 7 0,0-3 32,0-1 1,-6-5-27,-4 0 0,-2-2-34,-3 2 1,1-5 57,0-9 1,0-3-118,0-7 1,-5-2-2,0-2 1,0-4 30,4-6 1,1-1 11,0-4 0,0-3-10,0-6 0,6-5-124,3 0 1,5-6 78,5 1 1,3 2-301,6-2 1,6 7 91,4-2 1,8 9-470,1 6 729,6 2 0,-2-4 0,5-2 0</inkml:trace>
  <inkml:trace contextRef="#ctx0" brushRef="#br0">14545 12781 7923,'-6'-8'429,"-2"1"-211,-6 7 1,0 0-283,-1 0 1,1 11 117,0 4 1,0 4-18,-1 0 1,3 1 110,2 4 1,-2 1 46,2-6 1,4 6-10,1-1 0,4-2 10,1 2 1,0-5-183,0 4 1,0-5 31,0 1 1,1-3-463,4-2 357,3-6 0,6 3-306,0-7 0,0-5 151,1-9 1,-6-4 5,1-5 1,-1-3-159,5-6 1,1-5 93,-1-1 1,0-4-68,0 5 1,-4 0 102,-1 5 1,-6 6 383,2 3-210,3 9 181,-6 4 1,4 18 184,-6 7 1,0 8 229,0 6 0,0-1 35,0 6 1,0-7-177,0 3 0,0-6-398,0-4 1,0 1 78,0-6 1,1-2-512,4-7 1,-2 1 241,7-6 1,-5-1-163,4-4 1,-4-1-70,4-4 1,-1-3 425,2-6 0,2-13 0,-4-3 0</inkml:trace>
  <inkml:trace contextRef="#ctx0" brushRef="#br0">14844 12510 7923,'-19'15'-568,"0"-1"1,-2 0 900,2 0 1,-1 5-102,-4 0 1,-1 2 101,6-2 0,0-3-46,5 2 0,1-6-9,4-3-373,2 0 0,7 1 141,0-1 1,2-5-130,3 0 0,2-1 109,8 2 0,4-3-98,0 3 1,1 1-135,-1-1 1,-3-1-153,3-4 0,-3 0 1,-2 0 0,0 0-567,0 0 923,-6 0 0,5-12 0,-5-4 0</inkml:trace>
  <inkml:trace contextRef="#ctx0" brushRef="#br0">14773 12596 7923,'14'6'-238,"2"-4"238,3 2 0,1-2-184,4-2 1,7 0 111,-2 0 1,3-6 58,-4-4 1,-6 2-114,-3-1 1,-3 4-139,-2-4 1,-6 4-164,-3-5 427,-4 7 0,-1-9 0,0 4 0</inkml:trace>
  <inkml:trace contextRef="#ctx0" brushRef="#br0">14901 12439 7923,'0'15'-497,"-2"-1"348,-3 0 0,4 2 293,-4 3 0,-3 1-48,-1 4 1,1 3 26,-2-3 0,6-2-106,-6 1 1,7-10-6,-2 1-311,-3-3 241,7-3-297,-6-2 0,12-7 47,0-4 308,6-3 0,-10-12 0,6-2 0</inkml:trace>
  <inkml:trace contextRef="#ctx0" brushRef="#br0">14958 12539 7923,'14'0'0,"0"1"0,0 4 0,0-2 56,1 7 1,-1-7 78,0 2 1,0 1 38,0-1 1,1 0-71,-1-5 1,-5 4-114,1 1 0,-5 0 88,4-5-184,-6 6 1,2-3-138,-10 7 36,-3-1 225,-6 5 1,-2 2-217,-3 3 0,-3-3 64,-6 3 1,-1-2-62,1 2 0,4-9 32,1-1 1,5-1 161,-1-3 0,3-7 0,2-6 0</inkml:trace>
  <inkml:trace contextRef="#ctx0" brushRef="#br0">15412 12056 8031,'-9'0'-197,"0"0"0,5 1 1178,0 4-673,2-4 1,2 7-810,0-3 0,6-3 501,4 2 0,2-8 0,3-4 0</inkml:trace>
  <inkml:trace contextRef="#ctx0" brushRef="#br0">15526 11856 8072,'0'-14'-699,"2"6"489,3 4 1,2 2 577,8 2 1,5 10-36,4 8 1,3 6-45,1 14 0,-1 0-148,-3 5 0,1 1 33,-6 3 1,5-1-204,-5 6 1,6-6 136,-1 1 1,-2-4-297,1-5 0,-5-3 112,1-7 1,-3-6-283,-2-3 1,-5-5 86,1-4 1,-7-2-39,2-3 0,-5-4 0,-5 4 1,-3-10-329,-6-4 637,-7-4 0,-1-8 0,-6-1 0</inkml:trace>
  <inkml:trace contextRef="#ctx0" brushRef="#br0">15782 11856 8072,'8'2'-319,"-3"3"0,-4 3 487,-1 6 1,-1 6-64,-4 4 0,-3 5 106,-6 4 0,0 3-73,-1 7 0,0-1 108,-4 1 0,3 3-51,-3-4 17,3 4-114,2-9 0,4-1-226,1-3 1,6-4 92,-2-6 0,4-2-483,1-7 379,0 0 1,6-6 138,3-3 0,4-4 0,1-1 0</inkml:trace>
  <inkml:trace contextRef="#ctx0" brushRef="#br0">16194 11558 8030,'-28'14'-196,"0"0"1,1 1 77,3-1 1,-3 5 186,3 0 0,-1 6 36,1-1 1,1-2 163,9 2 1,-2-2-259,11 1 0,2-2 63,8-7 1,4-4-77,10-1 0,9-6 68,10 2 0,2-4-176,-2-1 0,1 5 108,-6 0 0,1 0-322,-6-5 0,-1 0-15,-3 0 1,-4 0 338,-6 0 0,1 0 0,-1 0 0</inkml:trace>
  <inkml:trace contextRef="#ctx0" brushRef="#br0">16223 11601 8030,'8'6'-285,"4"2"237,-2 6 1,3-1-323,1-4 0,5 2 59,0-6 0,1 0 246,-1-5 1,-3 0-19,3 0 1,-3-7 82,-2-2 0,-6-4 0,-2-1 0,-6 0 0</inkml:trace>
  <inkml:trace contextRef="#ctx0" brushRef="#br0">16322 11359 8030,'0'28'-480,"0"1"0,0 6 62,0 2 0,0 11 1092,0 4 1,-1 3-243,-4 2 1,4-6-86,-4-4 0,3-4-314,2-5 0,2-10-454,3-9-115,2-3 1,8-8 286,-1-4 1,-5-15-429,1-8 677,-1-6 0,-1-3 0,-2-1 0</inkml:trace>
  <inkml:trace contextRef="#ctx0" brushRef="#br0">16422 11515 8030,'14'0'-466,"0"0"0,7 11 71,3 4 1,2 4 639,3-1 1,1-2-51,3 3 1,-3-3-189,3-2 1,-4-4 108,-6-1 0,3-6-50,-7 2 145,0 3 0,-12-5-124,-2 7 0,-6 1-70,-9 8 1,-7 3 51,-16 6 1,-12 7-195,-11 3 0,-3 5-58,25-20 0,2 1 0,-17 19-51,1-1 1,15-5-513,5-9 746,6-12 0,7 3 0,1-11 0</inkml:trace>
  <inkml:trace contextRef="#ctx0" brushRef="#br4">11943 13164 8283,'-8'-6'-276,"-4"5"0,5-7 33,-2 3 793,3 3-394,-1-4-112,6 12 1,-10 4 218,6 9 1,0-2-75,5 7 0,0-5 171,0 4 1,0 1-134,0 5 1,0-1-188,0 0 0,5-1 87,0-3 0,6 1-105,-2-6 0,-1-5 85,2-4 1,-2-5-196,1 4 0,4-6 57,-4 2 96,4-3 0,1-2 138,0 0 1,0 0-100,1 0 1,-1-2 295,0-3-283,0 4 1,1-6 14,-1 7 1,2 0-32,2 0 0,0 2 27,6 3 0,-5-4-136,4 4 0,7 1 78,8-1 0,0 0-119,5-5 0,-4 0 68,9 0 0,1 0 4,-2 0 1,2 0-34,-2 0 0,-2 0-10,2 0 0,2-5-34,-2 0 0,7 1-21,-2 4 1,3 0-36,2 0 0,-1 0 92,-4 0 0,-3 0-8,-7 0 1,1 0-10,0 0 0,-1 0 112,1 0 1,0 4-98,-1 1 0,6 5 49,-1-6 0,0 6-33,-4-5 0,0 4 0,-1-4 0,1-1 149,0-4 0,3 0-129,6 0 0,3-4-20,16-1 1,-3-4-241,8 4 0,-5-5 145,-5 6 1,-3-1 73,-6 5 0,-1 0-234,-4 0 1,8 0 245,-3 0 1,4 0-22,1 0 1,-2 0 195,6 0 0,-10 0-131,0 0 0,3-2 4,2-3 0,9-1-5,1-3 1,0-4-14,5 4 1,0-4-213,-5-1 0,-3 4 208,-11 1 1,4 6-18,1-2 1,4 3-16,-4 2 1,-2 0-93,-8 0 1,2 0 38,-7 0 0,1-1 13,-6-4 1,1 3 285,-1-2 1,1-3-255,0 3 0,4-3 45,1 3 1,-1 2 10,-4-3 1,-2-1 118,-3 1 1,-4 0-108,-5 5 1,-2 0 228,-4 0 0,-2 0-259,-7 0 0,-4 0 93,-1 0 1,-4-4-79,4-1 0,-4 0 169,5 5 0,-6-5-95,6 1 1,-2-7-83,1 1 1,4 2-32,-4-1 1,4-1-146,1-4 1,0 0 141,1 0 1,-3-1-23,-2 1 1,1 0-108,-7 0 0,1 0 102,-5-1 1,0 1 17,0 0 0,-6-2-51,-4-3 1,-7 0 5,-2-9 1,-5 1-234,5-11 1,2-8-363,8-11 0,2-12 362,7-12 1,6 37 0,1-2 0,1 0 0,0-1 0</inkml:trace>
  <inkml:trace contextRef="#ctx0" brushRef="#br4">17574 12269 7948,'-10'-10'0,"1"1"171,5 6 44,-2-4 1,12 7 418,4 0-398,3 0 0,7 0-182,4 0 0,3 0-227,1 0 1,1 0-496,-1 0 0,0 0 317,1 0 1,-7 0-348,-3 0 698,-10 0 0,4-6 0,-5-2 0</inkml:trace>
  <inkml:trace contextRef="#ctx0" brushRef="#br4">17602 12454 7948,'-8'14'-245,"2"-5"365,6 1 0,1-7 224,4 2 1,5-4-209,9-1 1,4-1-51,10-4 0,5 2-582,10-7 0,-9 1 232,4-5 0,-10-1-418,0 1 682,-9 0 0,3 0 0,-5 0 0</inkml:trace>
  <inkml:trace contextRef="#ctx0" brushRef="#br4">17872 12169 7948,'19'5'-179,"0"0"1,6-1-7,-1-4 1,3 0-69,1 0 1,-1 0 544,-3 0 1,1 0-88,-6 0 0,0 7 23,-5 2 0,-1 4-99,-4 1 0,2 0 270,-6 1-63,0-1-323,-5 6 1,0-2-113,0 5 0,-5-4 0,0 5 1,-10-2-300,0 2 0,-4 1 135,1-6 0,2 0-294,-3-5 557,3 0 0,-5 1 0,-1-1 0</inkml:trace>
  <inkml:trace contextRef="#ctx0" brushRef="#br4">18469 11729 8017,'10'14'-309,"-1"0"1,-6 7 793,2 2-275,-3 4 0,-2 1-95,0 1 1,-7 4-71,-2 0 1,-5 5 111,-5-5 0,-2 5-95,-2-5 1,-4 7-61,3-2 0,-1 3-122,1 2 1,-1-7-237,6-3 0,0-5-281,5-4 1,6-8 636,3-7 0,-3-5 0,0 2 0</inkml:trace>
  <inkml:trace contextRef="#ctx0" brushRef="#br4">18540 12027 8017,'15'0'-232,"-1"0"0,-5 0-47,1 0-268,-1 0 257,5 0 290,1 0 0,-1 0 0,0 0 0</inkml:trace>
  <inkml:trace contextRef="#ctx0" brushRef="#br4">18739 11714 8017,'0'15'-119,"0"4"-77,0-1 1,0 9 449,0 2 1,0-1-68,0 5 0,0 2 198,0-2 1,-6 5-79,-3-5 0,-6 2-307,-4-2 0,2-3-96,-7 3 1,5-3-216,-4-1 0,5-5 99,-1-1 0,2-10-404,-2 1 616,3-9 0,-4-11 0,6-10 0</inkml:trace>
  <inkml:trace contextRef="#ctx0" brushRef="#br4">18640 12112 8017,'22'23'0,"0"-1"-361,-3-3 0,2-4 69,2 4 1,4-3 410,-3-2 0,3-4-90,1-1 1,1-6-30,-1 2 0,-6 3 0,-1 0 0</inkml:trace>
  <inkml:trace contextRef="#ctx0" brushRef="#br4">19180 11729 8002,'-6'7'0,"4"1"-31,-2-3 1,2 3-27,2 6 0,-5 2 523,0 3 0,-6 1-141,2 4 0,1 3-32,-1-3 1,-1 3-137,-4 1 1,1 0-10,4 1 0,2-1 88,7 1 0,0-6-62,0 1 1,2-5-183,3 5 1,3-8-90,6-2 1,5-2-289,0-7 0,6-2 91,-1-7 0,3-4-226,1-7 0,-6 1-256,-3 0 0,-3 0-21,-2 0 797,0-1 0,-6 1 0,-1 0 0</inkml:trace>
  <inkml:trace contextRef="#ctx0" brushRef="#br4">19365 11615 8007,'0'8'61,"2"-2"-8,2-6 0,-1 2-257,7 2 1,-1-2 115,6 3 1,-1-5 288,0-5 0,5-3-221,0-6 0,2 1-247,-2 4 0,-8 1 267,3 3 0,-3 3 0,3-4 0</inkml:trace>
  <inkml:trace contextRef="#ctx0" brushRef="#br4">19465 11387 8007,'0'15'339,"0"-1"0,-2 0-10,-3 0 0,2 7-85,-6 2 1,5 6 31,0 4 0,-3-1 125,3 6 1,-1-5-129,5 5 0,0-7 0,0 2 0,0-4-180,0-5 1,1-4 79,4-6 1,3-1-608,6-4 0,7-2 137,3-7 297,9-7 0,3-7 0,7-8 0</inkml:trace>
  <inkml:trace contextRef="#ctx0" brushRef="#br4">19991 11515 7854,'0'21'331,"0"3"0,0 2-243,-7 9 219,6-5-123,-12 11 1,5-9-149,-6 6 1,-5-5 91,0 5 1,-6-7-337,1 3 0,-1 0 107,1-1 1,-3-1-189,4-8 0,2-4 36,2-5 253,10-8 0,-10 0 0,3-7 0</inkml:trace>
  <inkml:trace contextRef="#ctx0" brushRef="#br4">19877 11814 7957,'9'16'-216,"1"3"0,-2 1 331,1 4 1,2 4 216,-6 1 0,0 1-306,-5 8 1,0-5 38,0 5 1,0-8-206,0-2 1,0-1 129,0-8 0,1-2-679,4-7 397,-3-4 0,6-12-309,-4-4 601,-2-9 0,10-9 0,-4-8 0</inkml:trace>
  <inkml:trace contextRef="#ctx0" brushRef="#br4">20047 11686 7957,'15'-8'46,"-1"2"-42,0 6 0,7-5 184,2 0 1,9-6-93,1 2 1,10-4-290,-5-1 1,-2 0 67,-12-1 1,-1 1-161,-8 0 0,2 6-361,-8 3 262,-2-3 0,-7 8 384,-10 0 0,-9 7 0,-9 13 0,-8 2 0</inkml:trace>
  <inkml:trace contextRef="#ctx0" brushRef="#br4">20147 11729 7957,'-27'26'0,"3"-2"0,9-5-188,5-9 222,7 2 0,-2-10-25,10 2 0,3-4 172,6-4-329,7-10 93,1-2 0,6-11-366,1 3 0,-3-1 421,-2 1 0,9-3 0,-3 5 0</inkml:trace>
  <inkml:trace contextRef="#ctx0" brushRef="#br4">20232 11444 7957,'0'10'-16,"0"-1"0,0 7 72,0 8 1,-6 3 144,-4 1 0,-2 10 22,-2 0 0,-1 6-221,1-6 0,-5-3 53,0-2 0,0-3-88,5-2 0,5-1 80,-1-3 0,5-4-312,-4-5 62,6-8 92,-4 6 0,9-13-99,3 0 1,3-1 116,6-9 1,0 7 62,0-2 0,7 2-13,3-2 1,2 4 90,3-4 0,-5 3-86,-1 2 1,-5 0 138,1 0-36,-4 0-23,-7 0 0,-1 2 23,-7 3 1,-4-2 94,-5 6 0,-7 2-184,-12 8 0,-1-1 57,1 5 1,-1-4-222,1 5 0,0-2 74,-1 2 0,7-4-87,3-5 0,3-6-29,2 1 0,5-7-85,-1 1 248,1-2 0,1-4-159,3-2 402,3-4 1,9-2-86,2 1 0,9 6 174,0-2 0,8 3-105,-3 2 0,4 5 24,2 0 1,-1 4-55,1-4 1,4 5-45,0-6 0,0 1-536,-4-5 0,-3 0 93,-2 0 357,3-6 0,-5-8 0,7-9 0</inkml:trace>
  <inkml:trace contextRef="#ctx0" brushRef="#br4">20474 11544 7957,'0'14'310,"2"-1"-1052,2-4 1,4-3 584,6-6 0,2 0 516,3 0 0,-1-4-67,5-1 0,-5-6-144,1 1 1,-4 4-67,0 1-98,-7 4-50,-2 1 1,-8 6 28,-2 4 0,-6 4-75,-9 5 1,2 3 83,-7 6 0,0 5-2,-4 1 1,-1-6 241,1-4 1,6-7-88,3 2 1,3-3 59,2-2 1,6-4-85,3-1 1,5-6 17,5 2 1,3-4-82,6-1 1,5-6-94,0-3 0,5-4 60,-5-1 0,4 0-147,-4-1 0,0 6 0,-4-1 0,-1 6-12,0-6-82,-6 7 0,-2-2 103,-6 10 1,-6 3 46,-4 6 0,-2 5 68,-2 0 0,-7 5 142,-3-5 1,-1 6-117,1-1 0,-1 1 128,6-1 0,0 1 100,5-6 0,6 0-44,3-5 0,-1-4-38,1-1 0,7-6-59,7 2 1,4-3-192,1-2 0,2 0-47,3 0 1,-2-7-158,7-2 0,-7 1 27,2-2 0,-3 1-145,-2-5 1,-4 1-196,-1 4 613,-6-4 0,10 5 0,-5-6 0</inkml:trace>
  <inkml:trace contextRef="#ctx0" brushRef="#br4">20574 11913 7863,'0'10'507,"0"-1"0,0 1-250,0 4 1,0 0-302,0 0 1,0 1-1,0-1 1,0 0-470,0 0 243,0 1-88,0-1-751,0 0 599,0-6 510,0-8 0,12-8 0,4-6 0</inkml:trace>
  <inkml:trace contextRef="#ctx0" brushRef="#br4">20701 11729 7957,'8'-7'0,"0"6"141,-3-4 0,-3 10 81,2 4 1,-2 9-327,-2 0 1,5 1-120,-1-4-144,1-1 14,1 0 1,-4-4-7,3-1 37,3-6 1,-7 2 321,4-10 0,-3-9 0,-2-8 0</inkml:trace>
  <inkml:trace contextRef="#ctx0" brushRef="#br4">20886 11473 7957,'0'14'0,"5"6"-331,0 4 0,0 8 343,-5 1 0,0 8 545,0 2 0,0-1-150,0 6 0,4-4 58,1-2 0,1-4-250,-1 0 0,-2-6 7,7 1 1,-2-4-396,1-6 1,4-2 169,-4-7-106,-2 0 12,-1 0 1,-12-6-105,-4-3 0,-11 1-217,-7-1 1,-7 5 170,-7-6 1,-6 6-182,1-5 1,-1 4 143,6-4 0,4-1 284,0-4 0,6-6 0,-2-2 0</inkml:trace>
  <inkml:trace contextRef="#ctx0" brushRef="#br4">21128 11686 7897,'2'-10'-309,"2"1"138,4 6 1,3-8 289,3 6 0,-2-6 273,7 1 1,-2 3-265,2-3 1,-2 2-229,7-1 1,-7-2-355,2 6 197,3 0 257,-6 5 0,-2 0 0,-7 0 0</inkml:trace>
  <inkml:trace contextRef="#ctx0" brushRef="#br4">21270 11629 7897,'0'-8'-32,"0"2"0,0 7 677,0 4 0,0 9-235,0 10 0,0 4-154,0 6 1,0 2 140,0 7 1,-1 4-46,-4 0 0,-1-2-326,-4-3 0,4-2-234,6 7 1,-5-7-277,0-2 1,1-13 106,4-1 0,4-7-1224,1-3 979,6-6 1,-3-5 621,6-12 0,0-7 0,1-13 0</inkml:trace>
  <inkml:trace contextRef="#ctx0" brushRef="#br4">21384 11871 7897,'8'0'471,"4"1"-398,-2 4 1,3-3-155,1 2 0,0-2 187,0-2-593,-6 0 381,5 0 0,-7-2-998,4-2 536,2 2 568,-10-4 0,4-1 0,-6-1 0</inkml:trace>
  <inkml:trace contextRef="#ctx0" brushRef="#br4">21427 11942 7897,'-19'22'-17,"0"-3"1,0-3 69,4-2 0,6-1 432,0-4-269,5-3 1,4-6-178,10 0 0,4-1 127,5-4 0,3-1-237,7-4 0,-3-1 97,-2 6 1,1 1-36,-6 4 1,5 0-118,-5 0 1,5 0-295,-5 0 1,0 0 419,-5 0 0,6 0 0,2 0 0</inkml:trace>
  <inkml:trace contextRef="#ctx0" brushRef="#br4">21697 11800 7558,'6'8'-1001,"2"-2"1362,6-6 0,0 0-122,1 0 0,4-2-129,-1-2 1,3 0-87,-2-5 1,-3 1-27,3-1 1,1-4-190,-1 3 1,-5 4-653,-4 1 843,-7-3 0,3 7 0,-6-5 0</inkml:trace>
  <inkml:trace contextRef="#ctx0" brushRef="#br4">21839 11572 7885,'0'14'0,"0"2"279,0 3 0,0 5 216,0 9 0,-2-1 212,-2 6 1,-3-5-273,-2 5 1,2-2-27,7 2 0,-4-3-365,-1-7 1,2-1 113,8-3 0,2-5-156,8-10 0,0-3 69,4-6 1,5-3-802,9-6 0,2-2 186,3-13 544,3 0 0,-11-4 0,5-1 0</inkml:trace>
  <inkml:trace contextRef="#ctx0" brushRef="#br4">22464 11473 7965,'8'-7'539,"-1"6"-650,-7-6 0,0 11 166,0 5 1,0 7 155,0 12 0,-2 2-247,-3 3 1,2-4-205,-6-1 0,6 1 67,-2-6 1,2-7-484,-2-2 323,3-2 1,-6-3-87,4 1 419,2-7 0,-10 3 0,8-6 0,-5 0 0,4 0 0,-4 0 0,5 0 254,-2 0-86,6 0 1,6 0 126,4 0 0,4-2-53,5-2 0,0-6-170,10-9 1,-3-3 9,12-6 0,0-1-215,5 1 1,-12 6 104,-2 3 0,-10 5-104,0 4 0,-5 5 257,-4 10 0,-6 5-133,-8 8 0,-11 11 431,-8 9 1,-9 8-165,-1 1 1,-5 0 64,5-4 0,0 4-105,4 1 0,1-6-65,-1-4 1,7-8-56,3-1 0,3-7-439,2-8-330,6-6 1,-3-5 357,6-12 0,2-2-375,8-13 0,1-1 257,4-8 1,2 3 429,-2-4 0,3-2 0,1 0 0</inkml:trace>
  <inkml:trace contextRef="#ctx0" brushRef="#br4">22464 11800 7965,'13'-7'7,"-3"7"0,2 7 190,-2 7 1,-2 5 81,1 0 1,1 4-57,4-4 0,0 5 9,0-5 1,5 0-208,0-5 1,5-1-266,-5-4 1,4-2-455,-4-7 0,0 0 195,-4 0 499,-7 0 0,4 0 0,-4 0 0</inkml:trace>
  <inkml:trace contextRef="#ctx0" brushRef="#br4">22265 11458 7987,'-6'8'0,"5"0"0,-4-3 0,3-2-16,2 7 1,2-6 398,3 6-728,-4-1 1,10 6 190,-6-1 1,0-5 153,-5 1 0,6-1 0,2 5 0</inkml:trace>
  <inkml:trace contextRef="#ctx0" brushRef="#br4">22209 11729 7987,'6'7'-351,"-3"1"-159,7-3 0,-6-2 654,6 7 1,-7-1-34,2 5 1,-4-4-196,-1-1 1,0 1 16,0 4 0,0-4 145,0-1-174,0 0-5,-6 6 84,-2-1 1,-5-5 5,4 1 150,-4-7-130,5 3 1,0-4 318,4 3-92,2-4-61,2 12 1,6-5-142,4 6 0,3-5 10,1 1 0,5-1-27,0 6 0,0-6 37,-5 1 1,-2-6-82,-2 6 1,1-5 90,-6 4 28,0-6-46,-5 10-40,-7-5 0,-2 4 36,-10-2 1,3 2 7,-3-2 1,-2-4 130,3-1 12,-1-3-203,11 4 59,1-4 0,15 4 140,6-6 0,7 0-130,7 0 1,2 0-129,4 0 0,-4 1 18,3 4 0,2-3-96,-2 2 0,6-2-37,-1-2 1,3-5-287,2 1 1,-2-7 469,-3 1 0,3-9 0,-5-3 0</inkml:trace>
  <inkml:trace contextRef="#ctx0" brushRef="#br4">22976 11373 7958,'-6'14'155,"-3"1"0,1 0-33,-2 4 0,1 3 225,-6 7 1,0 1-223,-4 3 1,1-1-7,-5 6 1,-1-7-333,-5 2 1,6 0 107,-1-4 0,7 1-263,-2-11 1,8 0 64,1-5 303,7-6 0,-10-2 0,6-6 0</inkml:trace>
  <inkml:trace contextRef="#ctx0" brushRef="#br4">22863 11657 7958,'26'-12'-61,"-2"2"1,-2-1-25,-3 7 1,-3-1 43,3 5 454,-3 0-237,-2-7 1,0 6-585,0-4 252,-6 4 1,3 2-38,-6 4 1,0-2 102,-5 7 1,-6-1-606,-4 5 695,-3 0 0,-7 7 0,-2 1 0</inkml:trace>
  <inkml:trace contextRef="#ctx0" brushRef="#br4">22919 11771 7958,'0'-8'624,"5"4"-276,0 8 0,4 6 95,-4 9 1,0-2-242,-5 7 0,0-1-145,0 6 1,0 3-4,0-4 0,0 4 108,0-9 0,0-1-549,0 2 0,0-7 117,0 2-421,0-9 0,1 1 135,4-6 0,-2-7-101,7-7 0,-2-6 657,1-4 0,10-9 0,-3-8 0</inkml:trace>
  <inkml:trace contextRef="#ctx0" brushRef="#br4">23090 11515 7958,'6'-8'0,"-2"2"120,5 6 0,-6 2 309,2 2 1,1 6-402,-1 9 0,0 8 125,-5 6 1,0 2-235,0-2 0,0-3 106,0 3 1,0-3-167,0-2 1,0-4-110,0 0 0,-5-7-123,0 2 0,0-3 124,5-2 1,-1-6-351,-4-3 599,4 3 0,-12-7 0,5 6 0</inkml:trace>
  <inkml:trace contextRef="#ctx0" brushRef="#br4">23218 11444 7958,'14'-5'-353,"0"1"1,5-1 175,0 5 1,0 0 687,-4 0 0,-6 0-174,0 0 0,1 0-6,4 0-193,0 0 0,1 6-1,-1 4 0,-6 7-157,-4 2 1,-2 8 52,-2 1 0,0 7-413,0 8 0,-5-5 224,1 0 1,-7-7-420,1 2 1,-1-3 170,2-1 0,-4-7 404,3-3 0,-9 3 0,-3 0 0</inkml:trace>
  <inkml:trace contextRef="#ctx0" brushRef="#br4">23147 11814 7958,'14'-8'0,"2"-5"-550,3 4 0,3-4 163,6-1 0,2 0 470,4 0 1,-4-4-18,3 4 0,-9-3-336,-6 7 38,-2 4 185,-8-1 38,-2 7 0,-12 7 72,-3 2 0,-10 5-98,-5 5 1,-8-1 245,-1 6 1,-5-1-69,5 6 0,5-3 328,4-2 1,7 3-172,-2-3 1,8-4 237,1-1-385,7-3 1,3-8-215,10-3 1,7-5-329,2-5 1,8-5 251,1-9 1,-1 2-914,1-7 1050,1 7 0,-7-10 0,6 5 0</inkml:trace>
  <inkml:trace contextRef="#ctx0" brushRef="#br4">23431 11615 7958,'14'0'-32,"-2"-5"16,2 0 0,-2-6 102,12 2 0,-5 1 193,5-2 1,-2 1-339,2-5 1,1 0 86,-6-1 0,0 3-415,-5 2 1,0-1-42,0 6-220,-6-6 648,-1 10 0,-7-12 0,0 5 0</inkml:trace>
  <inkml:trace contextRef="#ctx0" brushRef="#br4">23659 11387 7958,'0'15'-605,"5"4"551,-1-1 0,1 14 419,-5 1 1,0 8-39,0 7 1,0 1 199,0 3 0,0 2-381,0-7 0,0-1 88,0-8 0,-5 1-450,1-6 0,-3 5 78,2-5 1,-1-6-52,-3-8 1,-4-5 198,4-4-4,-4-4 1,0-9-126,4-6 1,-2-7 75,6-13 1,0 1-55,5-1 0,0-4 103,0 0 0,2 0-395,3 4 0,2 1 37,8 0 352,-1 6 0,6 1 0,3 7 0</inkml:trace>
  <inkml:trace contextRef="#ctx0" brushRef="#br4">24100 11416 7945,'9'0'-114,"0"0"1,-4 0-279,5 0 0,-1 5 58,5-1 0,-1 7 116,-3-1 0,1-2 218,-7 1 0,1-4 0,-5 4 0,0 1 0,0 4 0</inkml:trace>
  <inkml:trace contextRef="#ctx0" brushRef="#br4">23972 11515 7945,'7'21'32,"-2"3"0,-3 2-28,-2 3 0,0 6 542,0 2 0,0 0-138,0 1 1,-2-7-471,-3 2 0,-1-3 42,-3-1 0,-2-2 12,6-4-289,0-2-498,5-7 36,0-6 1,5-3 61,0-10 697,6-9 0,-3-8 0,6-7 0</inkml:trace>
  <inkml:trace contextRef="#ctx0" brushRef="#br4">24227 11444 7945,'15'-14'-519,"-3"5"363,-2-1 0,2 5 305,-2-4 1,3 1-105,1-2 0,0-1 128,0 7 0,-1-3-154,-4 3-131,4 2 0,-10 0 294,7 7 0,-7 8-132,2 1 1,-4 7 60,-1 7 1,0 2-51,0 3 0,0 5-36,0 9 0,0-1 54,0 6-512,0-6 472,0 3 1,-5-6-2,1-1 1,-6 0-19,5-5 1,-1 1-156,1-9 1,2 2 93,-6-7 1,1-3-267,-2-2 0,-2-4 87,2 0 0,-2-7 156,-3-4 1,1-2-198,0-2 1,0-6 260,-1-4 0,-3-4 0,-1-5 0,-7-3 0,10-7 0,-4 1 0</inkml:trace>
  <inkml:trace contextRef="#ctx0" brushRef="#br4">24071 11615 7945,'14'-22'-49,"-4"6"49,-1 6 77,-6 7 0,8 3-99,-6 10 1,0 7 95,-5 2 1,0 5 97,0-5 1,0 4-109,0-4 1,-5 5 102,0-5 1,-4 5-329,4-5 1,-1-2-11,1-7-422,4 2 224,-6-10-146,1 10 223,4-10 0,-4-2 63,6-10 1,0-2 149,0-2 0,2-2 79,2-3 0,4 3 0,7-3 0,-1-1 0,0 1 0,2 0 55,3 4 0,-3 1 87,2 0 0,-2 6 213,-2 3 15,1 4 1,-3 4-91,-2 6 1,-4 3-103,-6 11 1,0-1-208,0 2 0,0 1 108,0-6 1,-1 5-417,-4-5 0,-2 5 10,-2-5 0,-4-1-509,4-3 836,-4-7 0,-1 11 0,0-4 0</inkml:trace>
  <inkml:trace contextRef="#ctx0" brushRef="#br4">24128 11771 7942,'9'-14'-1220,"1"0"618,-7 0 602,3 6-188,-6 1 139,0 7 1,-1 2 222,-4 3 0,2 3 133,-7 6 1,6 2 171,-6 3 1,7 1-215,-2 4 0,4 1-10,1-6 0,0 0-209,0-5 1,6-6 152,4-3 1,7-4-598,2-1 1,1-1 214,-1-4 1,2-4 182,3-10 0,2-4 0,-3-5 0</inkml:trace>
  <inkml:trace contextRef="#ctx0" brushRef="#br4">24583 11515 7942,'20'0'178,"-4"-4"44,3-1 0,3-6-625,2 1 1,3-2 39,1-3 1,-6 3 54,-3 2 1,-3-2 97,-2 2 1,-6 2 175,-3-1 1,-3 4 33,-2-4 0,0 5 0,-7-8 0,-1 4 0</inkml:trace>
  <inkml:trace contextRef="#ctx0" brushRef="#br4">24668 11259 7942,'0'15'-265,"0"-1"0,0 6 259,0 4 1,-1 3 14,-4 1 1,2 1 165,-7-1 0,1 1-125,-5-1 1,-1 1-159,1-1 1,5-4-79,-1-1 0,2-5-480,-1 1 666,-4-4 0,5 0 0,-6-1 0</inkml:trace>
  <inkml:trace contextRef="#ctx0" brushRef="#br4">24512 11572 7942,'8'14'164,"-2"7"41,-6 3 1,0 1-124,0-1-645,0 2 293,0-10 0,2 5 262,2-7 1,-2 0-44,3 0 129,-4-6-114,-1-1 120,0-7 1,5-2-201,0-3 1,6-3-115,-2-6 1,4-2 70,1-3 0,0 4 75,1-4 1,4 3 68,-1 2 0,6-5-71,-5 0 1,5 5 213,-5 4 0,4 2 2,-4-1 1,0 2 150,-4 7 0,-1 0-23,0 0 1,-4 0 6,-1 0 0,-6 7-171,2 2 1,-5 1 43,-5 4 0,2-3-211,-6 8 0,-1-2 124,-4 2 0,-7-3-503,-2 3 0,-6 2 41,-4-3 0,1 1-525,-6-4 936,7-1 0,-10 6 0,4 2 0</inkml:trace>
  <inkml:trace contextRef="#ctx0" brushRef="#br4">24483 11856 7868,'15'7'-66,"-7"-4"156,-4 6 1,3 1 216,-3 4 1,1 0 76,-5 1 1,-2-6 245,-2 1-955,2-1 0,-6 4-431,4-4-453,2-3 773,-4-6 436,6 0 0,-7-6 0,-1-2 0</inkml:trace>
  <inkml:trace contextRef="#ctx0" brushRef="#br4">24611 11913 7934,'8'7'0,"0"-1"0,-3 3 144,3 4-140,6-5 0,-6 0 0,5-2-125,-4-6 1,-1 0 112,1 0-773,-5 0 410,8 0 0,-10-6 371,3-4 0,2 4 0,-5-7 0,4 6 0</inkml:trace>
  <inkml:trace contextRef="#ctx0" brushRef="#br4">24782 11913 7913,'9'5'-659,"1"0"0,-5 0 457,4-5 1,-4 0 138,4 0 0,-1-2 63,2-3 0,2 4 0,-4-12 0,2 7 0,-1-4 0,-6 4 0,5 6-107,-3 0-81,-3 0 574,4 0 580,-6 6-394,0 2-164,6 6-408,-4 1 0,10-8 0,-4 0 0</inkml:trace>
  <inkml:trace contextRef="#ctx0" brushRef="#br4">25024 11373 7659,'28'-8'-905,"-3"2"980,4 6 0,-4 0-41,8 0 0,2-5-264,-2 0 1,-4 1 63,-6 4 1,-1-5 1,2 0 0,-8 0 164,-7 5 0,-5 7 0,2 1 0</inkml:trace>
  <inkml:trace contextRef="#ctx0" brushRef="#br4">25123 11473 7955,'10'6'71,"-1"3"1,-6 6 194,2 4 1,1 4-102,-1 10 0,0-1-76,-5 6 0,-5-5 94,0 5 1,-4-6-281,4 1 1,0-5-241,5-4-138,-6 3-34,5-11 0,-4-2 274,10-9 0,-2-4-121,6-1 1,-1-8 150,2-6 0,2-7 205,-2-7 0,-2 0 0,1-1 0,-4-1 0,4-3 0,-4 3 0,4-3 0,-4 3 0,5 1 0,-2 7-24,1 3 0,-1 5 24,-3 5 1,-2 2 444,6 7 0,-4 2-161,5 3 0,-6 4 114,6 10 1,-6-2-143,6 7 1,-5-2-289,4 2 1,-6 3 63,2-4 1,-3 4-205,-2 2 0,0-2-1,0-4 0,0 3-261,0-7 0,0 4 65,0-4 0,-7 0-115,-2-5 484,-4-6 0,-1 5 0,0-5 0</inkml:trace>
  <inkml:trace contextRef="#ctx0" brushRef="#br4">25066 11842 7919,'15'-22'-407,"-1"3"0,6 3 184,4 2 1,3 0 31,1 0 0,-4 1 200,0 4 0,-2 2 12,1 7 1,-2 0-123,-7 0 46,-6 0 1,-2 7 171,-6 2 1,-1 4-87,-4 1 0,-7 2 223,-7 3 0,0 1-75,4 4 0,1 1 38,0-6 0,0 5-90,-1-5 1,8 0-274,2-5 131,3-6-160,2 5 1,7-18-302,2 0 0,5-8 476,5-6 0,-3-3 0,5-6 0</inkml:trace>
  <inkml:trace contextRef="#ctx0" brushRef="#br4">25507 11302 7919,'0'24'0,"0"-1"0,-6 1 38,-4 5 1,-2-1 153,-3 0 0,6 1-80,-1-1 0,6 1-516,-6-1 227,7-6-18,-3-1 150,6-13 1,6-8-303,4-10 0,2-2 173,2-3 0,2 1-140,3 0 0,-3 1 314,3 4 0,-3 3 0,-2 6 0,0 0 42,0 0 1,5 6 5,0 3 0,-1 10 312,-9 5 1,-3 4-141,-6 6 0,0-3 193,0 7 1,-1-2-115,-4 2 1,-3 2-11,-6-7 1,-5 0-92,0-4 1,0-3-166,5-2 0,0-3 32,0-7 1,-1-1-167,1-4 1,5-3-172,-1-6 0,5-6 156,-4-3 0,6-10-178,-2-5 0,3-3 124,2-1 0,7-2-202,2-4 0,4 4-45,1-3 417,7 3 0,1 2 0,6-1 0</inkml:trace>
  <inkml:trace contextRef="#ctx0" brushRef="#br4">25109 11387 7791,'16'13'479,"3"6"1,8 13-104,6 5 1,5 5-204,-5 0-110,0-6 0,0 4-68,0-7 0,2-1 114,-2-9 1,-3-2-608,3-7 0,-4-1 83,-5-4 1,-4 2-659,-6-6 1073,-6 0 0,-8 1 0,-8 2 0</inkml:trace>
  <inkml:trace contextRef="#ctx0" brushRef="#br4">25081 11785 7879,'22'13'0,"-3"-3"0,3 7 201,1-3 0,9 3-115,1-2 1,0-1 210,-4 0 0,4 0-359,0 1 1,0-1-1025,-4 0 1086,-7-6 0,5 11 0,-5-3 0</inkml:trace>
  <inkml:trace contextRef="#ctx0" brushRef="#br4">19081 12909 7912,'-10'-10'0,"1"1"0,6-1-307,-2-4 203,3 6 1,9-5 353,2 4 0,5-4-61,5-1 0,-1-2-202,5-3 1,6 3 71,4-3 1,0 4-109,-5 0 0,-1 3 73,-3 2 1,-3 4-94,-7 6 0,-6 2-4,-4 2 0,-2 6 97,-2 9 1,-6 9-6,-4 10 1,-9 3-22,-4 2 1,-9 6 12,-1 3 0,-7-8-71,2-1 1,4-7-141,0-3 1,4-1 71,2-13 1,4-2-198,1-7 0,5-4 15,-1-6 1,3-3 309,2-7 0,0 1 0,0-12 0</inkml:trace>
  <inkml:trace contextRef="#ctx0" brushRef="#br4">18995 12980 7912,'34'0'-296,"-1"0"0,5 6 521,-5 3 0,5 4-1,-5 1 0,5 0 13,-5 1 1,0-1-88,-4 0 0,-7-4-749,-3-1 0,-4-6 89,0 2 510,-1-3 0,-6-2 0,-2 0 0</inkml:trace>
  <inkml:trace contextRef="#ctx0" brushRef="#br4">19308 12866 7912,'14'-8'0,"1"0"126,-1 3 1,2 2 91,3-6 0,-2-1-579,7-4 1,-2-2 230,1-3 0,3 3-171,-7-3 0,0 4 75,-5 0 0,-6 1 21,-4 0 0,-2 5 148,-2-1 0,0 5-14,0-4 0,-6 6 33,-4-2 1,2 3 37,-1 2 0,4 0 283,-4 0-244,6 0 0,-4 7 277,7 2 0,0 10-62,0 5 1,7 4 128,2 5 1,2 9-58,-1 5 1,1 5-119,-7-5 0,1 2-232,-5-1 1,-2-6 67,-2 1 1,1-2-89,-7-8 0,1-1 14,-6-8 0,1-4-108,0-6 114,0 1 1,0-8-63,-1-2 0,6-5 98,-1-5 0,2-2 10,-1-8 0,1 0 117,3-4 1,4-4-110,-4-5 1,5 0-345,5-1 1,3 1 105,6-1 1,0 1-776,0-1 983,7 7 0,-5-5 0,4 5 0</inkml:trace>
  <inkml:trace contextRef="#ctx0" brushRef="#br4">19763 12681 7912,'8'6'0,"-2"4"-106,-6 9 0,0 3 70,0 6 1,0 7 700,0 3 0,0-2-217,0 2 1,0-8-347,0-1 1,0-2-2,0-8 1,0-1-122,0-3-18,0-7-225,7-2 0,-4-8-178,6-2 1,-4-11 214,4-8 0,-1 1-302,2-2 0,1-5 175,-6-4 1,6-5 95,-2 5 0,2 2 175,-1 7 0,1 3 82,-6 7 100,6 6 1,-5 10 105,3 12 1,-1 11 402,-3 8 1,-3 7-282,2-2 0,-2 3 163,-2 2 0,5-5-114,-1-1 1,6-10-128,-5 2 1,1-10 29,-1 0 1,-2-10-253,6-4 1,-4-4-16,5-1 1,-3-6-21,3-3 0,3-6 68,-4-4 1,4-4-6,1-10 0,0 1-890,0-6 1,2 5 415,3-5 0,-3 6-152,3-1 1,-5 5 569,-4 4 0,2-3 0,-4 5 0</inkml:trace>
  <inkml:trace contextRef="#ctx0" brushRef="#br4">20374 13008 7912,'-14'-8'0,"-2"-3"0,-3 6 0,4 1 155,-4 4 0,3 0 62,2 0 1,0 3-14,-1 6 0,1 2 24,0 13 1,0 0-1,-1 4 1,6-1-65,-1-3 0,7 1-156,-1-6 1,4 0-96,4-5 0,-1-1 91,7-4 0,1-3-307,8-6 0,-2-6 167,7-3 1,-5-6-307,5-3 1,-5 0 61,4-6 1,-5 5-119,1-4 0,-5 5 217,-5-1 0,2 4 281,-6 0-267,0 8 267,-5 0 0,-5 9 208,0 3 1,1 2-122,4 8 1,-5-1 223,0 0 0,0 0-197,5 1 0,0-6-89,0 0-10,0-5-149,7 2 0,-4-6 134,6 0 0,1-6 0,4-2 0</inkml:trace>
  <inkml:trace contextRef="#ctx0" brushRef="#br4">20460 12937 7912,'8'14'0,"3"5"538,-7 0 1,8 2-134,-3-2 0,4 1-250,1 4 1,0-4-94,0-5 1,-4-1-128,-1 0 1,-1-5-56,2 1 0,-2-7-955,-4 2-345,-2 3 1420,4-7 0,-6 6 0,0-7 0</inkml:trace>
  <inkml:trace contextRef="#ctx0" brushRef="#br4">20616 12880 7988,'-8'14'1312,"-4"8"-858,2 7 0,-2 1-105,-3 8 0,-4-2-374,0 2 1,0 3-372,5-3 0,2-3 396,2-2 0,4-9 0,6-4 0</inkml:trace>
  <inkml:trace contextRef="#ctx0" brushRef="#br4">20886 12582 7901,'-14'0'969,"6"0"-1717,2 0 421,19 0 0,-1 0 168,17 0 0,-3-5 370,12 0 0,-4 0-367,3 5 0,-5-4 11,1-1 0,-8-5-379,-1 6 158,-6-1 366,2 5 0,-12 0 0,-2 0 0</inkml:trace>
  <inkml:trace contextRef="#ctx0" brushRef="#br4">21014 12539 7901,'-8'0'-154,"2"1"-56,6 4 1,0 3 643,0 6 1,-2 8-107,-2 7 1,2 6-6,-3 7 1,-1 7-153,1 3 0,-4 2 206,4-2 1,-4 2-82,4-7 0,-1-4-462,1-5 0,3-8-147,-2-2 1,4-7-332,4-12 1,4-2 365,6-7 0,1-7-132,-1-2 1,-2-15-250,-2-4 1,1-5 658,-6-1 0,6-2 0,-3-7 0</inkml:trace>
  <inkml:trace contextRef="#ctx0" brushRef="#br4">21028 12752 7901,'0'-8'-676,"0"2"1045,0 6 1,7 1-49,2 4 0,4 3-312,1 6 1,0-4 91,1-1 0,-6 1-208,1 4 0,-3 5 13,3 0 0,-4 6 9,-6-1 1,5-2 93,0 2 0,-1-5-112,-4 4 1,0-4-182,0 5 0,0-7 61,0 2 0,-1-3-76,-4-2 1,2-4 77,-7-1 1,-4-4 220,-5 4 0,-6 1 0,3 4 0</inkml:trace>
  <inkml:trace contextRef="#ctx0" brushRef="#br4">20929 13051 7901,'20'-15'0,"-2"-3"-204,6-1 1,-1-5-48,6 5-47,5 0 264,-4-2 0,4 6-32,-11-4 0,-2 3-29,-7 2-264,-6 6 293,-2 1 1,-9 14 102,-6 2 1,-7 10-67,-13 5 1,-1 3 238,-3 1 1,3 5-31,-3 1 1,3-1-12,2-5 1,5-4-26,5-1 1,3-5 16,6 1-303,3-10 1,9-2 91,6-7 1,2-7-283,13-2 0,0-10 31,4-5 301,0-9 0,1-3 0,-1-7 0</inkml:trace>
  <inkml:trace contextRef="#ctx0" brushRef="#br4">21313 12468 7901,'-2'16'-198,"-2"3"0,0 1-319,-5 4 0,-1 3 450,-4-4 0,2 4 473,2 2 0,-3-7-199,4-3 1,1-4-83,-1 0 30,5-7-131,-2-2 1,8-8-141,2-2 1,0 0 140,5-5-242,1 6 120,4-10 1,0 12 50,0-4 1,5 3 9,0 2 1,5 0 118,-5 0 1,4 7-84,-4 2 0,0 5 84,-4 5 1,-8 3-86,-2 7 1,-3-2 157,-2-4 0,-7 4-5,-2-3 0,-5 1 37,-5-1 1,3-2-103,-3-3 0,3-3-1,2 3 1,0-8-47,0-2 0,-1-6 101,1 2 79,0 3-149,0-6 1,6-2-74,3-10 1,4-3-100,1-1 1,1 0-229,4 0 1,7-5 73,7 0 255,7-6 0,-4-4 0,6-7 0</inkml:trace>
  <inkml:trace contextRef="#ctx0" brushRef="#br4">21668 12610 8802,'14'-8'-370,"5"0"-406,0 3 0,5 4 890,-5-4 0,5-3-49,-5-1 1,4-2-381,-4 1 0,0-2 72,-4 2 0,-6 2-70,1-1 313,-7 6 0,3-4 0,-6 7 0</inkml:trace>
  <inkml:trace contextRef="#ctx0" brushRef="#br4">21782 12482 7878,'8'6'0,"-2"4"-269,-6 9 135,0 3 67,0 13 0,-1-1 639,-4 4 1,-3 8-188,-6-3 0,4 7-155,1-2 0,4-6-113,-4-4 1,4-1-136,-5 0 1,7-6 54,-1-8 1,2-5-113,2 1 0,-5-8-1185,0-2 667,1-6-600,4 4 1193,0-14 0,-7-1 0,-1-6 0</inkml:trace>
  <inkml:trace contextRef="#ctx0" brushRef="#br4">21711 12724 7878,'8'0'-943,"-3"6"1196,-10 3 1,2 6-48,-7 4 1,1 3-118,-6 6 1,0-4-202,-4 0 0,1-7 57,-5 2 1,5-3-50,-1-2 1,-1 0 82,1 0 1,5-6-730,4-3 247,1-3 503,1-2 0,1-7 0,7-1 0</inkml:trace>
  <inkml:trace contextRef="#ctx0" brushRef="#br4">21583 12880 7878,'21'-13'-21,"2"4"1,9-2 187,1 6 1,-1-4 94,-9 4 1,7 0-49,-6 5 0,4 0-63,-9 0 0,0 2-234,-4 3 0,-3 2 83,-2 8 0,2-1 0,-4 0 0</inkml:trace>
  <inkml:trace contextRef="#ctx0" brushRef="#br4">22038 12383 8001,'8'0'-27,"3"11"-1085,-6 3 807,-1 9 1,-4-5 546,0 6-116,7-7 1,-6 3-255,4-5-84,3-1 7,0 0 25,6-6 180,0-2 0,0-12 0,1-2 0</inkml:trace>
  <inkml:trace contextRef="#ctx0" brushRef="#br4">22180 12439 7964,'-14'7'0,"3"-4"0,-3 6 0,3 2 278,-8 8 0,-2-3-69,2 3 0,-5-3-111,5-2 0,-1 0-33,1 1 0,3-1-265,-3 0 0,3-1-327,2-4 328,0 4 127,0-12 0,4 6-8,1-7-74,6 0 0,-2 0 99,10 0 1,3 0 133,6 0 1,0 0-42,0 0 1,7 0-26,2 0 0,0-5-75,0 0 0,1-4 76,4 4 0,-1-6-136,-3 1 0,-4 2 63,-5-1 1,-1 6-31,0-2 158,-6-3 1,-2 7 6,-18 1 0,1 9 190,-13 10 1,5-2-53,-5 7 0,1-5-99,-6 5 1,5-1 28,1 6 1,5-1-23,-1 1 1,4-6-162,0 1 1,8-11-63,2 1-251,3-9 303,2 1 1,7-6-76,2 0 1,4-6-36,1-4 1,6-2 61,4-3 0,3 1-117,1 0 1,1 0 131,-1 0 1,2-5-97,3 0 0,-3 0 128,4 4 0,-4 1 96,-2 0 0,-6 5-56,-3-1 0,-3 7 144,-2-2 1,-6 5 172,-3 5 1,-4 4-128,-1 10 1,-6 3 125,-3 7 0,-4 1-83,-1 3 1,-5-3-167,0 3 1,0-4-31,5-6 1,4 3-386,1-7 241,-1 0-203,-4-5-171,0-6 0,4-2 188,1-6 1,4-6-153,-4-4 1,4-2 454,-5-3 0,1-5 0,-5-2 0</inkml:trace>
  <inkml:trace contextRef="#ctx0" brushRef="#br4">22180 12738 7912,'0'35'-36,"0"3"1,0-2 1,0 2 0,0-5-261,0 5 1,-6-7 262,-4 3 0,-1-6 163,2-4 1,-4-4-110,4-5-24,-4-1-613,-1-6 415,6-2 1,0-14 199,3-6 0,4 0 0,-6-7 0</inkml:trace>
  <inkml:trace contextRef="#ctx0" brushRef="#br4">22095 12781 7912,'-2'19'-179,"-3"-1"1,-2 8 154,-8-3 1,1 0 293,0 0 0,0 1-230,0 4 0,4-4 45,1 0-254,-1-7 0,1 4-26,-1-7-814,7-6 1009,3-2 0,8-12 0,6-2 0</inkml:trace>
  <inkml:trace contextRef="#ctx0" brushRef="#br4">22493 12468 7897,'0'-14'-354,"1"1"585,4 3 321,-3 4 0,6 8-393,-4 2 0,-2 4-367,3 7 1,-4 5-294,-1 4 0,-1-2 273,-4 2 0,-1-5-17,-4 4 1,-1-5 117,6 1 1,-4-4-458,4 0 584,-6-1 0,8-6 0,-6-4 0,5-2 0,-2-8 0,6-2-61,0-6 0,2-1 30,2 1 1,0 0 487,5 0 1,0 4-184,6 1 0,0 1 153,4-2 0,4-2-152,5 2 0,5 2-294,0-1 0,2-1 86,-2-4 1,2 5-189,3-1 1,-5 6-102,-9-6 196,-4 7-346,-12-3 1,-3 7 153,-10 4 0,-9 3-223,-10 6 1,-4 0 440,-5 0 0,-2 5 0,-3 0 0,3-4 0,7-6 0,6-1 0,3 1 0,3 4 0,2-5 214,6 6-23,2 0 1,6 2 517,0 3 0,0-3-213,0 3 0,0 3-55,0 2 1,-5 3-210,0 1 0,-6 0-173,2 1 0,-4-1-340,-1 1 0,4-7 246,1-3 1,1-2-598,-2 2 1,-2-8 287,2 3 1,2-4-379,-1-1 1,4-1 14,-4-3 707,5-3 0,-8 4 0,4-6 0</inkml:trace>
  <inkml:trace contextRef="#ctx0" brushRef="#br4">22422 12880 7893,'19'-28'-32,"0"-1"0,1 6 51,-1-1 1,3 6 132,7-1 1,6 4 122,2 0 0,0 3-27,1 2 0,-7-2-229,2 2 1,-4 2 95,-5-1 1,-4 4-510,-6-4 1,-4 5 100,-1 0-248,-6 2 0,4 1 150,-7-4 0,-7 3 391,-2-2 0,-4-4 0,-1 0 0</inkml:trace>
  <inkml:trace contextRef="#ctx0" brushRef="#br4">22749 12567 7893,'-2'15'0,"-2"-1"0,-3 5-16,-2 0 0,-4 6 60,4-1 1,-4-2 298,-1 1-41,0-5-195,-1 2 1,6-5-238,-1-1 1,7-5-203,-2 1-96,4-7 171,1 3 0,5-12-293,-1-4 0,7-2 550,-1-2 0,3-1 0,1 1 0,0 0 0,0 0 0,0 4 0,1 1 0,-1 6-170,0-2 303,0 3 54,0 2 0,-6 7 145,-3 2 1,-5 4 161,-5 1 0,-7 2-234,-7 3 0,-2-4-74,2 4 0,-3 2-212,-6-2 1,4 0 106,0-5 1,7 0-244,-2 1 0,5-6 38,4 0-173,4-5 134,6 2 1,2-6-76,2 0 0,4-6 73,6-4 1,7-2-41,3-3 1,3-1-35,1-2 1,5 2 68,0-3 1,-1 3 160,-8 2 0,1 4-104,-6 1 1,5 6 403,-6-2 1,0 5 26,-9 5 1,-2 4 208,-7 10 1,-2-2-143,-3 7 0,-3 0 119,-6 4 1,-6 1-277,-4-1 1,-3-1 12,-1-3 1,-1 1-189,1-6 0,-5 5 118,-1-5 0,6-5-729,4-5 0,7-6-65,-2 2 0,3-3-334,2-2 0,0-2 957,0-3 0,-1-9 0,1-8 0</inkml:trace>
  <inkml:trace contextRef="#ctx0" brushRef="#br4">22621 12923 7887,'20'0'453,"3"6"164,5 4 1,2 2-88,3 2 0,-1 2-160,6 3 0,-5-3-176,5 3 1,-5-5 30,5-4 0,0 1-703,4-7 1,4 1 244,6-5 37,0 0 1,24-13 0,-3-2 0</inkml:trace>
  <inkml:trace contextRef="#ctx0" brushRef="#br4">23801 12283 8039,'0'9'-55,"0"1"1,0-1 32,0 6 1,0 0 84,0 4 0,0 2 11,0 3 0,0 2-167,0-2 1,0-3 78,0-2 0,-2-5-961,-2-5 975,2 4 0,-11-11 0,6 4 0</inkml:trace>
  <inkml:trace contextRef="#ctx0" brushRef="#br4">23673 12610 8039,'14'8'-332,"0"-3"1,2-4 361,3-1 1,3-6 66,7-4 1,-1-4-117,1-5 0,-1 2-10,0-7 0,-1 7 21,-3-2 154,3 3 33,-11 2 0,-2 12-36,-9 7 1,-10 14 183,-5 9 0,-9 7-145,-4 8 1,-10 4 53,-5 1 1,3 5-151,2-1 1,4-3 21,6-1 1,-3-6-594,7-4 366,0-3 0,5-14 0,0-6-422,0-4 0,1-9 134,4-2 1,-2-8-93,6-11 0,-5-3 250,6-6 0,-1-6 190,5 1 1,-5-2 58,0 2 0,1 10 0,4-4 0,6 14 116,3 4 0,4 2 119,1 7 0,1 11 178,-1 4 1,2 4-167,3 0 1,3-4-10,6 4 1,1 2-189,-1-2 0,0-5 6,1-5 1,-1-1-160,1 2 0,-7-2 103,-3-4 0,-3-2 0,-2 4 0</inkml:trace>
  <inkml:trace contextRef="#ctx0" brushRef="#br4">23602 12468 7958,'0'9'-1404,"0"1"936,0-7 468,0 10 0,6-6 0,2 8 0</inkml:trace>
  <inkml:trace contextRef="#ctx0" brushRef="#br4">23474 12596 7958,'6'8'-82,"2"-2"207,6-6 1,-4 2-136,-1 2 1,-4 4-97,5 6 1,-7 1-250,1-1 1,-2 0 167,-2 0 0,-2 0-36,-2 1 1,-3-1 137,-2 0 0,-4-4 31,4-1 0,1-1-219,-2 1 273,1-2-77,-5-7 278,6 0 317,1 0-334,7 0 0,8 6 115,7 4 0,-1 7-103,5 2 1,-5 1-49,-5-1 1,4-1-238,-3 5 192,2-5 7,-4 2 0,0-5-221,-3-1 212,-4-6-127,6-2-202,-7-6 194,0 0 21,0-6 1,-7 4 32,-2-3 9,-4-3 66,-1 7 20,0-5 111,6 6 1,2 6-105,6 3 0,7 2-31,8-1 0,0 1-68,9-6 0,0-1-130,4-4 0,7 0 19,3 0 1,9-7-244,6-8 0,0 1-98,-1-5-242,-3-3 504,-6 6 0,-8-3 167,-7 10 0,1-7 0,-6 7 0,4-1 0</inkml:trace>
  <inkml:trace contextRef="#ctx0" brushRef="#br4">24284 12255 7958,'0'20'0,"-8"2"13,-6 7 0,0-1-32,-5 1 590,-3-1-326,0 0 0,-2 6-203,0-1 0,1 0-252,-6-5 0,7-4 37,3 0-194,-3-7-755,6 4 816,-4-13 0,12-4 75,3-8 0,5-3 231,5-2 0,3-4 0,6 4 0,0 1 0,0-2 0,5 7 0,0-2 0,2 4 3,-2 1 0,1-2 109,4-3 0,3 4 382,-3-4-189,-4-3-100,7 7 1,-5-12-165,7 4 109,-7 2-234,5-5-315,-12 10 224,6-4 175,-13 6 0,-15 6 0,-8 2 0</inkml:trace>
  <inkml:trace contextRef="#ctx0" brushRef="#br4">24199 12582 7958,'8'-2'117,"-3"-3"1,3 4 290,1-4 0,-3 10-184,-1 4 0,1 5-33,-1 5 1,0 10-1,-5 9 1,0-2 18,0 2 1,0-2-110,0 2 0,-2 2-47,-2-7 1,2-5-205,-3-4 0,4-2-355,1 2-712,0-4 354,6-6 1,-3-7 24,7-7 838,-7-7 0,9-19 0,-4-4 0</inkml:trace>
  <inkml:trace contextRef="#ctx0" brushRef="#br4">24640 12269 7958,'0'14'0,"0"0"0,0 7-108,0 2 0,-8 3-233,-6-3 0,-2 4 356,-8-3 1,0 8 332,-4 1 0,-5 0-515,0-5 1,-2 1 69,2-1 1,7-1-123,-2-3 0,14-5 219,0-10 0,3 4 0,-4-5 0</inkml:trace>
  <inkml:trace contextRef="#ctx0" brushRef="#br4">24483 12525 7958,'7'14'-128,"1"2"-65,6 3 1,-6-2 397,-4 7 0,3 1 322,-2 8 1,-1-1-303,-4 6 0,0-5-252,0 5 0,0-8-48,0-2 1,0 1-118,0-6 1,0-2-727,0-2 628,0-3 290,0-9 0,0 6 0,0-5 0</inkml:trace>
  <inkml:trace contextRef="#ctx0" brushRef="#br4">24668 12425 7958,'14'-8'929,"1"2"-879,-1 6 1,0 0-203,0 0 0,1 0-43,-1 0 1,0-5-110,0 0 1,0-6-172,1 2 1,-6-4 220,1-1 1,-7 0 253,1 0 0,4-1 0,0 1 0</inkml:trace>
  <inkml:trace contextRef="#ctx0" brushRef="#br4">24825 12226 7656,'0'14'-680,"-2"1"779,-3-1 0,4 5 475,-4 0 0,-1 6-223,1-1 0,-5-2-115,6 1 0,-6 0-93,5 0 1,-6 3-118,2-8 0,-2 1-626,1-4 1,-2-1 94,2 0 0,-2-1 505,-3-4 0,-5 4 0,-2-5 0</inkml:trace>
  <inkml:trace contextRef="#ctx0" brushRef="#br4">24668 12567 7958,'7'15'-56,"-6"-1"-3,4 0 0,-4 6 229,-1 4 1,0 3 109,0 1 1,0 2-135,0 4 1,-6-4 27,-3 3 1,1-8-270,-2-1 0,2-7-285,-1 2-203,3-3 307,6-8 1,0-3-194,0-10 0,0-5 38,0-9 431,0-3 0,6-6 0,2-1 0</inkml:trace>
  <inkml:trace contextRef="#ctx0" brushRef="#br4">24768 12539 7958,'14'0'-109,"0"0"1,-4 0-143,-1 0 281,-6 6 1,4 2-93,-7 6 0,0 1 76,0-1 1,0 5-43,0 0 1,0 1 93,0-1-206,0 3 78,-7 7 0,6-2 62,-4-4 0,-3 4 0,0-5 0</inkml:trace>
  <inkml:trace contextRef="#ctx0" brushRef="#br4">24668 12681 7958,'10'0'0,"-1"0"0,-1 2-243,2 2-392,2-2 527,-4 4 0,2-6 11,-1 0-99,-6 0 0,2 2 82,-10 3 1,2-2 136,-6 6 1,-1 1-92,-4 4 1,4 0 79,1 0 1,-1 1 30,-4-1 309,6 0-118,-4 0 3,10 0 1,2-6-131,10-3 1,2-3-32,2-2 1,2-2-229,3-3 208,-3 4-5,5-6 0,-6 7-113,4 0 112,-9 7-82,9-6 0,-18 12 0,4-4 0,-3-1 5,-2 2 1,0-1 10,0 6 0,-2-6 59,-3 0 1,-7-4-38,-7 5 1,-7-6-4,3 6 1,-6-5 18,-4 4 0,3-6 1,-3 2 0,8-3 61,1-2 1,7 0 331,-2 0-37,9 0 279,4 0-476,25 0 1,-2 0-5,16 0 1,-1 4-254,1 1 0,-1 5-194,6-6 1,-5 1-926,5-5 1194,-7 0 0,4-6 0,-7-2 0</inkml:trace>
  <inkml:trace contextRef="#ctx0" brushRef="#br4">25137 12340 7569,'7'8'-690,"2"-4"0,4-2 909,1-2 0,7-2 81,2-2 0,-1 1-103,2-7 1,-5 2-174,5-1 1,-8 1-106,-2 3 39,0 4 0,-12 2 19,2 13 175,-8 7-146,-4 7 0,-13 2 85,-3 3 0,-2-1 125,-3 6 0,-4-2 61,0 2 0,-5 2-110,5-7 0,4 0-105,6-5 0,-1 1-172,-5-1 0,7-1-281,3-3 1,4-4-110,0-5-40,1-1 540,0-6 0,0 4 0,-1-4 0</inkml:trace>
  <inkml:trace contextRef="#ctx0" brushRef="#br4">25180 12681 7946,'19'6'-135,"0"4"0,-5 4 207,-4 5 1,-7-2 34,2 7 1,-4 1-63,-1 9 1,-6-4 7,-4 3 1,-2-8-75,-3-1 0,6-2-146,0 1 0,1-7-159,-2-6 0,2-5-104,4 4 430,2-6 0,-4-9 0,6-10 0</inkml:trace>
  <inkml:trace contextRef="#ctx0" brushRef="#br4">25223 12638 7946,'14'0'587,"0"2"-438,0 3 0,-4 3-144,-1 6 1,1 5 240,4 0-246,0 0 0,7 1 0,1 2 0</inkml:trace>
  <inkml:trace contextRef="#ctx0" brushRef="#br4">25678 12141 7959,'0'-14'74,"0"6"90,0 1 0,-5 11-104,0 5 1,-4 2 33,4 13 0,-4-1 64,4 6 0,-5-1-103,6 1 1,-6-2-27,5-4 1,-6-2-149,2-7 0,2 0 142,3 0-280,-4-6 60,6 5 1,-9-13 105,6 0 0,1-6-91,4-8 1,6-7-8,4-3 1,7-4-138,2-5 0,6 3 197,-1-4 0,3 9 30,1 2 1,5 5 52,0-1 1,1 10 142,-6 4 1,-6 5-24,-3 5 1,-5 4 158,-4 10 0,-4-1-15,-6 5 0,-6 1-28,-4 4 0,-2-6 67,-2-3 1,-2-1-181,-3 1 1,1-8-53,-5 3 0,-1-3-61,-4 3 0,-1-6-223,1-3 0,6-3 138,3-2 0,8 0-179,1 0 180,7 0 1,-3-2 32,6-3 1,1 4 111,4-4 1,3 3 7,6 2 0,5 0 92,0 0 0,5 0-116,-5 0 1,0 5 26,-5 0 1,-2 1-64,-2-1 10,-4-4 1,-6 7-153,0-3 0,-6-3 91,-4 2 0,-9 4-17,-4 2 0,-4-2 108,-2 1 0,1-4 2,0 4 0,-1 1 38,1 4 0,6 0 404,3 0-213,-3 1 211,6-1-187,2 0 0,10-6-98,14-3 1,1-5-235,13-5 0,6-3-65,8-6 1,9 0-176,5-1 1,2 0 116,-2-4 1,-3 8-64,-6-4 1,-9 11 249,-5-1 0,-7 3 0,-8 2 0</inkml:trace>
  <inkml:trace contextRef="#ctx0" brushRef="#br4">25592 12596 7789,'10'0'-413,"-1"0"487,-6 0 1,4 6 14,-7 4 0,-5 2 117,0 2 0,-6 1-268,2-1 0,-4 0 77,-1 0 1,0-1-162,0-4 123,6 4-272,-5-11 77,11 4 127,-4-6 1,6-2 7,0-2 1,2-4-50,2-7 1,4 6-101,7 0 0,5 1 153,4-2 1,1-1 45,-1 6 0,3 1 229,-4 4 1,4 0-91,2 0 0,-9 6 250,-6 3-165,1 4-57,-14-5 0,5 9-57,-6-2 0,0 2 84,0-3 1,-6 0-49,-3 1 1,-4-1-64,-1 0 0,0 0-25,-1 0 0,1 1-97,0-1 1,1-5 70,4 1-200,-4-7-156,5 3 9,0-6 1,2-6 93,6-4 1,0-2 253,0-2 0,6-7 0,2-1 0</inkml:trace>
  <inkml:trace contextRef="#ctx0" brushRef="#br4">25663 12781 7959,'8'11'51,"-3"3"0,-3 10 98,-2-1 0,0 2 66,0-1 1,0 1-54,0-6 0,-2 5 162,-3-5-51,4 0-426,-12-5-401,5 0 344,-6-6 191,6-1 0,-5-7-268,4 0 0,-4 0-45,-1 0 0,0 0-649,0 0 779,0-7 1,-1 6 201,1-4 0,0-3 0,0 7 0,-1-12 0,8 5-173,0-6 0,7 0 198,0-1 1,2 6 74,3-1 1,-4 6-3,4-6 1,-2 7 394,2-2-169,-4-3 212,6 7-375,-7-5 1,0 7 74,0 4-72,0-4-12,0 6-101,0-1-153,0-4 178,0 4-325,0-6-81,0 0 412,-7 0-58,6 0 1,-6 2 41,7 2-78,-6-2 0,5 6 2,-4-4 1,3 0-72,2 5 34,-6-6 0,0 10-146,-4-4 1,-3-1 10,4 2 0,1-1 10,-1 5 1,5-4 28,0-1 1,-3-4-422,3 5 564,-1-7 0,11 3 0,2-6 0</inkml:trace>
  <inkml:trace contextRef="#ctx0" brushRef="#br4">25848 12909 8694,'-8'-2'429,"4"-3"-578,2 4-41,2-6 239,0 14-109,6 1 0,1 6 181,2 0-121,4 0 0,-5 0 0,6 1 0</inkml:trace>
  <inkml:trace contextRef="#ctx0" brushRef="#br4">26104 12169 7864,'8'-14'89,"-2"6"1,-1 3 138,0 10 1,0 5 154,-5 9 0,0 3-233,0 6 1,-2 2-103,-3 3 0,-7-3-170,-7 3 82,0-2 1,0-3 2,0 0 0,-5-4-145,5 0 0,0-7 15,5 2 0,0-5-675,0-4 54,6-4 495,1-6 1,7-6 292,0-4 0,7-2 0,1-3 0</inkml:trace>
  <inkml:trace contextRef="#ctx0" brushRef="#br4">26005 12482 7864,'14'2'-158,"0"2"1,-4-1 202,-1 7 122,-6-1 1,4 6 258,-7-1-133,0 0 0,0 0-109,0 1 1,-7-1-138,-2 0 0,-9 2 39,-1 3 0,0-3-190,5 2 0,0-2 16,0-2-122,0 1 1,6-1-200,3 0 246,3-6 1,4 3-128,3-6 0,3 0 94,6-5 1,0 0 141,0 0 1,0 0 67,1 0 145,-1 0 0,-1 1-94,-4 4 0,-3 3 118,-6 6 1,0 0 200,0 0 1,0 5-156,0 0 1,-1 5 285,-4-5-477,-3 0 1,-1-6-479,-1-4-50,7-3-109,-3-6 0,6-6 274,0-3 325,0-10 0,0-10 0,0-7 0</inkml:trace>
  <inkml:trace contextRef="#ctx0" brushRef="#br4">26104 12439 7864,'10'2'0,"-1"3"0,-6 7-191,2 7 1,1 7 76,-1-3 0,0-1 232,-5 2 1,0-2-148,0 2 1,0-4-110,0-5 1,0-1 77,0 0 0,0-4-81,0-1-57,0-6 1,-2 2 98,-2-10 1,2 2-58,-3-6 0,4-3 156,1-6 0,4-3 0,1-3 0,6-1 0,-1 6 0,-2-1 0,1 1 0,4 8 0,1-4 0,10 4 0,-10 3 57,10 4 0,-6 4 195,-8 4 0,3 4 101,-4 6 0,-1-1-118,1-3 0,-4 2 48,5-2 0,-7-2-91,2 1 0,-4-4 149,-1 4-191,0 1 1,-6 2-117,-4-2 0,-9 2-206,-4-2 1,-4 3 94,-2 1 1,1 0-251,0 0 0,5-1-25,4-4 1,4-2-514,0-7 865,8 0 0,0-13 0,7-3 0</inkml:trace>
  <inkml:trace contextRef="#ctx0" brushRef="#br4">26602 12112 7864,'0'15'60,"-2"4"-31,-2 0 1,-11 11-29,-8-2 0,-4 5 0,-2 0 0,1-3 108,-1 3 1,-4-2-82,0-3 0,-5 0-147,5 1 0,5-2-41,4-4 0,8-2-474,2-7 449,0 0 185,12-6 0,-4-8 0,6-8 0</inkml:trace>
  <inkml:trace contextRef="#ctx0" brushRef="#br4">26474 12326 7864,'0'15'55,"0"4"1,0-1 149,0 5 0,0-4-35,0 5 1,-5-5-2,0 5 1,-4-7-109,4 2 0,-1-3-24,1-2 0,2-4-205,-7-1 169,7-6-442,-3 4-269,6-7 527,0-7 1,0-1-14,0-6 0,0 5 142,0-1 0,2 5-19,2-4 1,-1 6 62,7-2 128,-1-3 0,6 7-73,-1-4 1,0 3 130,0 2 1,1 0 210,-1 0-341,0 0 1,0 0 26,0 0 0,-4 0 1,-1 0 1,-1-1 66,2-4-32,2 3 1,-8-9 7,5 7 0,-4-6-8,4 5 0,-4-4 9,4 4 0,-1-6-58,2 2 1,2 1 7,-2-2 1,3 2-125,1-1 1,-5-2-8,1 6 1,-6 0-201,6 5 64,-7 0 137,3 0 0,-6 2 83,0 3-10,-6 3-43,5 6 1,-11 0-26,8 0 368,-1-6-157,5 5-113,0-12 0,0 6-9,0-7 122,0 0-30,0 6-80,0-5 24,0 6 83,0-7-71,0 0 0,5-2-99,-1-3-107,1 4 1,-5-7-794,0 3 344,0 4-177,0-6 0,-1 9 752,-4 3 0,-3 3 0,-6 6 0</inkml:trace>
  <inkml:trace contextRef="#ctx0" brushRef="#br4">26460 12510 7864,'0'-14'189,"0"6"24,0 2 0,0 8-3,0 2 1,-5 6 12,0 9 1,-1-2-27,1 7 0,2 1 22,-7 8 0,3-1 26,-3 6 0,-1-2-93,6 2 0,1 0-143,4-10 0,0 2-279,0-11 1,0-4 162,0-6 1,6-6-399,3 2 0,2-11 243,-1-9 1,3-5-128,-4-9 1,4 1-26,1 0 1,-1-1-71,-4 1 1,2-1 483,-6 1 0,1 4 0,-1 0 0,-4 7-146,4-2 1,-3 3 145,-2 2 0,4 5 381,1-1 1,2 7-193,-3-2 0,1-1 144,9 1 1,-3-1-44,8 1 0,-1 2 43,1-7 0,-2 3-153,7-3 1,-5-3-242,4 4 1,-4 1-63,5-1 0,-2 1 72,2-2 1,-2-1-31,-3 6 1,-3 1 9,3 4 160,-4 0 0,-2 1-18,-3 4 1,-4 5 156,-6 8 0,-2 0-45,-2 6 1,-4 4 100,-7 5 0,1 7-175,0-2 0,4-2 25,1 2 0,6-2-164,-2 2 1,2 0-81,-2-10 0,4 4-589,-4-8 452,3-4 0,2 1-169,0-7 1,-6-5 23,-3 1 0,-4-5-172,-1 4 0,-5-4 564,0 4 0,-13 1 0,2 4 0</inkml:trace>
  <inkml:trace contextRef="#ctx0" brushRef="#br4">26474 12667 7864,'14'-6'0,"0"4"9,1-3 0,-1 8 72,0 2 0,-1 6 82,-4-1 0,-3 7-2,-6 2 0,0 1 45,0-1-277,0-3 1,-1 5-21,-4-7 173,4-6 0,-11 0-676,8-3 82,-7-4 135,9-1 0,-4-8 58,6-6-146,0 0 333,0 0 0,0-1 132,0 1 0,6 0 0,4 0 0,2-1 0,2 1 0,1 5 0,-1-1 0,0 7 49,0-2 0,0 4 216,1 1 1,-1 6 224,0 4 0,-4 7-100,-1 2 1,-6 1 58,2-1 1,-3-1-98,-2 6 0,-2-6 4,-3 6 0,-3-6-403,-6 0 0,-2-2 93,-3-1 1,4-1-47,-4 0 0,-3-6 0,-1-2 0</inkml:trace>
  <inkml:trace contextRef="#ctx0" brushRef="#br4">18938 13847 8344,'8'6'657,"-1"7"-440,-7 6 1,4 6-22,1-1 1,-2 7-88,-7 2 1,-4 5-8,-7-4 1,1-1-145,0-5 180,0 1-27,0-1 1,4 0-180,1 1 0,1-2-31,-2-4 0,-1 3-56,6-7 1,1 1 136,4-1 1,0-3 31,0 3 1,0-3-29,0-2 0,8 0-4,6 0 0,2-1-227,7-4 243,1-2 5,11-7 1,0-2-541,2-3 239,-2-2-63,0-8 1,-7 1-179,1 0 0,-7 0 18,-8-1 521,0 1 0,-6 0 0,-1 0 0</inkml:trace>
  <inkml:trace contextRef="#ctx0" brushRef="#br4">19166 13889 8005,'5'10'-180,"-1"-1"180,7 1-97,-3 4 0,7-4-233,-1-1 1,2-6 295,3 2 1,-2-3 157,7-2 0,-5-8-230,4-7 1,-5 1-6,1-5 1,-5 3 110,-5 2 0,4-6 0,-5-2 0</inkml:trace>
  <inkml:trace contextRef="#ctx0" brushRef="#br4">19294 13761 7954,'-2'10'130,"-2"-1"1,2 3 155,-3 6 1,-3 5 80,-1 5 1,1 7-157,-1 3 12,5 3-28,-2 1 0,1-1-206,1-3 0,5-3-226,9-6 0,4-9-273,5-6 1,4-1 334,11-8 175,-4-7 0,11-12 0,-5-8 0</inkml:trace>
  <inkml:trace contextRef="#ctx0" brushRef="#br4">19991 13619 7882,'-7'15'0,"1"4"-33,-4-1 0,-2 8-64,2-3 1,-9 6 188,-4 4 0,-6 3 164,-4 7 0,-2 0-228,-3-1 0,-3 4-115,3-3 1,4-4-210,1-10 151,9-1 5,3-6-307,13-1 127,-4-13 1,12-8-277,0-10 596,0-2 0,19-9 0,-4-1 0</inkml:trace>
  <inkml:trace contextRef="#ctx0" brushRef="#br4">19777 14003 7882,'15'6'-412,"-1"4"0,-5 3 555,1 1 0,-7 6 380,2 4 1,-4 3-239,-1 1 0,0 1-92,0-1 0,0-4-346,0 0 1,-5-7 92,1 2 0,-6-3-98,5-2 0,-1-1 9,1-4-847,4-3 472,-5-6 524,6 0 0,-7-6 0,-1-2 0</inkml:trace>
  <inkml:trace contextRef="#ctx0" brushRef="#br4">19948 13875 7882,'14'-5'-274,"0"1"202,1-1 0,-1 3-38,0-2 0,0 2 133,0-3 1,-4 2 144,-1-2 1,-4 2-323,5-6 2,-7 6-267,3-4 286,-6 7 1,-6 7 24,-4 2 1,-2 5 42,-3 5-101,-5-3 98,4 11 1,-4-6 18,5 2 0,1 2 7,0-6 0,1 0 395,4-4-156,2-7 78,7 4-229,0-10 1,7-2-108,2-10 0,4-9-122,1-4 0,5-1 127,0-5 56,0 11 0,2-22 0,1 10 0</inkml:trace>
  <inkml:trace contextRef="#ctx0" brushRef="#br4">20033 13747 7753,'-4'-9'-547,"-1"-1"657,0 7-84,5-9 0,0 12 605,0 0-260,0 6-136,0 14 0,0 4-102,0 9 1,0-1-23,0 6 0,0 4-2,0 6 0,-2-2-172,-2-8 0,1 1 76,-7-6 0,5 0-201,-4-4 0,6-7-48,-2-3 0,2-10-269,-2-4 333,3 3 0,-4-8 48,6 0 1,0-2-100,0-7 152,0-1 1,5-4 94,0 0 0,6 5-75,-2-1 1,4 7 307,1-2-128,0 4 28,0 1 1,1-2 27,-1-3 1,5 4-75,0-4 0,0 3 67,-5 2 25,0 0-9,0 0-138,-6 0 0,-3 7-16,-10 2 0,-4 4-282,-10 1 123,-3 7-10,-7-6 1,2 12-33,4-3 0,-2-2 140,6 2 0,-2-7-14,2 2 1,8-3-11,-3-2 1,9-5-33,0 1-250,4-7 272,1 3 0,8-7 71,6-4 0,0 2-72,5-7 0,3 6-11,2-6 1,-2 6-68,2-6 0,-2 7-109,1-2 0,3-1 243,-7 1 0,6-6 0,-3 3 0</inkml:trace>
  <inkml:trace contextRef="#ctx0" brushRef="#br4">20332 13747 7953,'9'0'-775,"1"0"1,-1 0 722,5 0 0,1 0 634,-1 0 1,-5 0-261,1 0-276,-1 0-146,-1 7 70,-1 0 1,-7 8-93,0-1 0,-2 0 77,-3 0 0,-7 5-83,-7 0 0,-5 7 52,5-3 1,0-2-60,5-2 250,6-3-216,2-2 37,6-6 25,6-8 16,2-2 0,8-9-72,3 6 96,-4-6 1,4 8 0,-8-5 78,-1 2 11,-1 1 86,6 5 1,-8 6-121,-2 4 0,-3 4 151,-2 5 1,-7-2 163,-2 7 1,-4-5-78,-1 5 1,0-5 61,0 4 0,4-5-261,1 1 0,6-3-162,-2-2 139,3 0 1,4-1-312,3-4 197,2-3 1,8-6-103,-1 0 1,0-6-621,0-3 338,1 2 164,-8-5 1,5 4-137,-8-6 1,6 4 81,-6 1 1,1-1 314,-5-4 0,0 0 0,0-1 0,0 6 0,0 0 0,0 5 0,-6-8 0,3 10 0,-7-3 0,6 5 11,-6 5 1,7 3 147,-2 6 1,4 2 172,1 3 0,-5 3 207,0 7 1,0-6-186,5 1 1,0 0-47,0 4 0,-4-1-16,-1-3-291,0 2 1,5-10-863,0 3 712,6-9 0,2-7-417,7-13 0,-1-1 124,0-12 1,0-1-308,0-4 749,1-1 0,-1-6 0,0-1 0</inkml:trace>
  <inkml:trace contextRef="#ctx0" brushRef="#br4">20588 13918 8401,'0'14'246,"0"2"-60,0 3 0,0-3-106,0 3 1,0-4-548,0 0 357,0-1-775,0-6 546,0-2 1,0-8-88,0-2 1,4-6 113,1-9 312,0-3 0,-5-6 0,0-1 0</inkml:trace>
  <inkml:trace contextRef="#ctx0" brushRef="#br4">20673 13662 7923,'8'0'-322,"0"2"-41,-3 2 1,-4 6 403,4 9 0,1 3 418,-1 6 1,0 7 427,-5 3-378,0 3-228,0 8 1,0-3 51,0 6 1,0-5-86,0 5 1,0-11-39,0 2 0,0-10-71,0 0 0,0-9-75,0-5-16,0-3-458,0-2-11,0-6 1,-7-2 202,-2-6 0,-4-1-473,-1-4 1,0 2 188,0-7 0,-1 1-315,1-5 817,0-7 0,0-1 0,0-6 0</inkml:trace>
  <inkml:trace contextRef="#ctx0" brushRef="#br4">21142 13733 7927,'-14'5'-242,"0"0"0,4-1 247,1-4 20,6 0 0,-2-1 177,10-4 1,3-1 18,6-4 0,5-1-90,0 6 1,6-6 16,-1 2 0,3-4-124,1-1 0,2 0-229,3 0 1,-3 4-126,3 1 1,-11 4 102,-7-5-751,-1 7 978,-13-3 0,-1 6 0,-7 0 0</inkml:trace>
  <inkml:trace contextRef="#ctx0" brushRef="#br4">21213 13719 7927,'-4'20'-140,"-1"4"0,-6 3 354,9 1 1,-4 7 364,6 3 0,0 8-284,0 1 1,-5 1-238,0-6 1,1-5 20,4-4 1,0-5-184,0-4 0,0-4-935,0-5 570,0-1-553,0-6 271,0-2 751,0-6 0,6-6 0,2-2 0</inkml:trace>
  <inkml:trace contextRef="#ctx0" brushRef="#br4">21228 13989 7927,'15'-14'-122,"4"0"0,-1-1-209,5 1 0,-1 6 123,2 3-13,3-2 159,-5 5 1,0-4-93,-3 6 0,-5 1 154,-4 4 0,-4-2 0,-6 7 0,0-1 0,0 5 0</inkml:trace>
  <inkml:trace contextRef="#ctx0" brushRef="#br4">21270 14117 7927,'-9'13'-984,"-1"-4"1692,7-3-370,3-6 0,8 0 194,6 0-783,7 0 1,-2-6-65,9-3 0,-1-4-140,11-1 1,-7-1 454,3 1 0,2 0 0,0 0 0</inkml:trace>
  <inkml:trace contextRef="#ctx0" brushRef="#br4">21754 13634 7887,'0'9'-15,"0"1"1,-2-1 296,-3 5 0,4 7 290,-4 2 1,3 4-219,2 2 1,-4-1-129,-1 1 0,-5 4-85,6 0 0,-7 5-133,1-5 1,4 0-94,1-4 0,3-3 140,2-2 0,0-3-789,0-7 0,0-5-585,0 1 455,7-7 1,1 2 863,6-10 0,0-3 0,0-6 0</inkml:trace>
  <inkml:trace contextRef="#ctx0" brushRef="#br4">21825 14074 7887,'8'-6'-918,"-1"4"1176,-2-2 283,-3 2 0,9 4-144,-6 2 1,-1 4-130,-4 6 1,0 1-266,0-1 1,-4 0-206,-1 0 0,-5 1-705,6-1 907,-7 0 0,3 0 0,-7 0 0</inkml:trace>
  <inkml:trace contextRef="#ctx0" brushRef="#br4">22180 13619 7852,'-14'0'-552,"0"7"386,-1 2 1,6 4 590,0 1 1,5 2-83,0 3 1,-3-2 49,3 7-237,-1-7 17,5 10 1,0-11 75,0 3 1,0-3-71,0-2-275,6 0 92,-4 0-402,4 0-11,-6 1 0,-6-3 173,-4-2 0,-4 2 0,-5-2 0,2-2 84,-7 1 1,7-4 49,-2 4 0,8-1 30,1 2 238,7 2 1,-8-4-36,6 7 0,7-7 203,7-4 0,10 3-261,5-3-34,3 1 35,7-5 1,3-6-248,5-4 1,1-7-184,0-2 0,-2 0 364,-3 5 0,3-7 0,-5-1 0</inkml:trace>
  <inkml:trace contextRef="#ctx0" brushRef="#br4">22464 13776 8366,'10'0'-32,"-1"0"1,-4 0-27,5 0 0,-1 0-592,5 0 463,1 0 0,-6 0 187,1 0 0,-1-7 0,5-1 0</inkml:trace>
  <inkml:trace contextRef="#ctx0" brushRef="#br4">22692 13847 7911,'9'0'-915,"1"0"740,-1-7 0,6 1-43,-1-3 0,0-2 73,0 6 1,0 0 144,1 5 0,-6 0 0,1 0 0,-6 0 0,6 0 0,-7 6 0,5 2 0,-3 7 0,-4-6 0,4 1 0,-3-6 0,-2 6 0,0-7 0,1 3 0,4-6 0,-4 0 0,6 0 0,-7-1 257,0-4 0,1 2-40,4-7 1,-2 7 75,7-2 1,-2 2-234,1-2 0,4 4-195,-4-4 1,-1 4 246,2 1-112,-1 0 0,5 6 0,1 2 0</inkml:trace>
  <inkml:trace contextRef="#ctx0" brushRef="#br4">23076 13690 7919,'-14'0'-27,"4"0"74,1 0 1,4 0 228,-5 0 68,7 0-204,-3 0 0,12 5-114,4 0 1,9 0-78,4-5 1,6 0-61,4 0 1,8-5-221,6 0 1,4-4 77,-8 4 0,1-5-462,-11 6 715,-6-1 0,-7-1 0,-5-2 0</inkml:trace>
  <inkml:trace contextRef="#ctx0" brushRef="#br4">23261 13619 7919,'-10'0'-118,"1"0"1,4 2-177,-5 3 0,3 9 482,-3 10 1,-3 4 7,4 5 0,1 2 166,-1 3 1,5 3-79,0-3 0,-3-2-137,3 2 1,-1-6-45,5 1 0,0-9-167,0-6 0,5-2 124,-1-2 1,7-6-113,-1-3 0,-2-3-514,1-2 0,1-7 119,4-2 447,-6-4 0,5-7 0,-6-2 0</inkml:trace>
  <inkml:trace contextRef="#ctx0" brushRef="#br4">23332 13833 7919,'16'0'250,"3"0"0,-2 0-476,7 0 1,-2 0-459,1 0 0,4 0 658,-3 0 42,3 0-66,-5 0 0,3-5-476,-6 0 526,-6 0 0,-1-1 0,-4-2 0</inkml:trace>
  <inkml:trace contextRef="#ctx0" brushRef="#br4">23602 13662 7919,'8'-6'0,"0"4"-96,-4-3 0,0 5-140,5 5 0,-6 3 915,2 6 0,-3 5-152,-2 0 0,0 11-311,0-1 0,0 8-192,0 1 1,-5 3-246,0 2 1,-4-5 46,4 0 0,0-6 174,5 1 0,0-10 0,0-2 0</inkml:trace>
  <inkml:trace contextRef="#ctx0" brushRef="#br4">24171 13406 7837,'-5'14'1,"0"1"0,-4 3 53,4 1 1,-6 7 11,1-3 0,4 3-291,1-3 1,4-2 108,1-7 1,0-4-248,0-1 245,0-6 151,0 4 86,0-7-199,0-7 223,0 6 0,0-7 375,0 3 60,0 3-404,0-4 1,-2 6-4,-3 0 0,4 6 41,-4 4-73,4 3 1,1 1-150,0 0 0,-5 0 2,0 0 1,0 1-109,5-1 1,0 2 153,0 3 0,0-4-102,0 4 1,0-1 38,0 1 1,-4-4-104,-1 4 0,-2-3-64,3-2 1,2-4-96,-3-1-163,4-5 0,1-4 64,0-10 0,0-4 386,0-5 0,6-10 0,2-7 0</inkml:trace>
  <inkml:trace contextRef="#ctx0" brushRef="#br4">24142 13520 7837,'10'0'-360,"-1"0"0,-4 0 300,4 0 1,-4 0 53,5 0 0,-1 0 21,5 0 1,-4 0 10,-1 0 0,-4 0-18,4 0-12,-5 0-3,8 0 55,-10 0 0,4 1 14,-6 4 0,0 9 136,0 10 1,0 8-126,0 1 0,-1 6 11,-4-1 0,2 3-16,-7 2-206,7 0 182,-3-7 0,1 3-339,0-5 0,-1-1-26,1-5-341,4-6 662,-6-1 0,1-13 0,-2-2 0</inkml:trace>
  <inkml:trace contextRef="#ctx0" brushRef="#br4">24043 13790 7837,'0'-14'-45,"1"1"80,4 4 1,3-2 92,6 6 1,0 0-96,1 5 1,-1 0 3,0 0 0,0 2-245,0 2 1,-1 0-348,-3 5 362,-4 0 1,-6 6 158,0-1 1,-2 0 87,-2 0 1,-4 2-44,-7 3 1,6-3 37,-1 3 0,3-2 8,-3 2 1,-1-3-1,6 3 1,1-3 312,4-2-511,0-6 0,6-2 132,3-6 0,4-3-673,1-6 682,0-1 0,1-23 0,-1 3 0</inkml:trace>
  <inkml:trace contextRef="#ctx0" brushRef="#br4">24227 13648 7837,'10'-5'-94,"-1"0"0,-1-1-118,2 1 1,7 2 33,-3-6 1,10-1-13,0-4 0,1 0 199,-1-1 1,3 1-101,-4 0 1,-2 1-286,-2 4 187,-3-4 189,-8 5 0,-2 0 0,-6 2 0,-13 6 0,-3 0 0</inkml:trace>
  <inkml:trace contextRef="#ctx0" brushRef="#br4">24370 13491 7757,'14'13'12,"-5"-2"102,1 13 1,-5-1 46,4 6 0,-6 6-2,2 3 0,-3-2-154,-2 2 0,-2-2-131,-3 2 0,2-3 130,-6-7 0,-1 1 1,-4-1 0,0-1 44,-1-3 1,6-4-56,-1-6 80,1 1 1,-4-6 111,4 1-7,-4-7 26,12 3 1,-6-12-201,7-4 0,0-4 112,0-5 0,7-3-464,2-6 0,5-1-46,5 1 1,-3-1-238,3 1 1,2-1 629,-2 1 0,6-7 0,-3-1 0</inkml:trace>
  <inkml:trace contextRef="#ctx0" brushRef="#br4">24583 13534 7837,'14'0'0,"0"5"-35,1 0 0,-1-1 26,0-4 1,5-1-103,0-4 0,0 3 121,-5-2 1,-1 0-837,-4 0 826,4 2 0,-12-4 0,6 6 0</inkml:trace>
  <inkml:trace contextRef="#ctx0" brushRef="#br4">24583 13634 7837,'9'0'-80,"1"0"0,-7 1-124,2 4 0,1-2 228,-1 7 1,0 1 198,-5 8 1,0-4 28,0 4-4,-7 3-181,-1-6 1,-3 9-173,-3-6 0,8 5-47,-8-5 0,4 0-161,1-5 1,-2 0-70,6 1-137,0-7 519,5-2 0,6-12 0,2-2 0</inkml:trace>
  <inkml:trace contextRef="#ctx0" brushRef="#br4">24810 13548 7837,'15'-20'-582,"-1"4"1,0-3 919,0 9 0,-4 4-16,-1 6 0,-4 0-242,4 0-16,1-6 0,4 3-145,0-7 1,1 2 73,-1-1 0,0-4 30,0 4 0,-4 1 6,-1-2 0,-4 7-129,4-2 1,-5 10 15,0 5 1,-2 9 79,-2 4 1,-6 10 31,-4 5 1,-6-1 28,2 1 0,-3-5 10,7 5 1,-1-2 3,2 2 1,2 1 14,7-5 0,-4-1-153,-1-5 1,0 4 74,5-4 1,0 2-241,0-11 0,-5 0 79,1-5 1,-1-4-57,5-1 1,-5-4-52,0 5 0,-6-7-316,2 1 576,-4-2 0,-1-8 0,0-2 0</inkml:trace>
  <inkml:trace contextRef="#ctx0" brushRef="#br4">24711 13662 7837,'9'0'-396,"1"0"1,-7 6 338,2 4 1,-4 2 56,-1 3 0,0 4 238,0 0 1,-4 4-119,-1-4 0,-5 0-16,6-5-44,-7 1-166,9-1 10,-11-6-104,12-2 0,-6-12 94,7-4 1,0-2-74,0-3 0,2-5-276,3-4 244,3 4 211,6-7 0,0 6 0,0-2 0,1 2-57,-1 7 0,5 1 57,0 4 0,0 2 43,-5 7 1,-5 2 87,1 3 0,-7 4 10,2 10 0,-4-2 130,-1 7 0,0-5-54,0 5 1,-1-5-48,-4 4 0,2-5-342,-7 1 106,7-3-131,-9 4 1,5-9 196,-2 3 0,-10-3 0,3 4 0</inkml:trace>
  <inkml:trace contextRef="#ctx0" brushRef="#br4">24796 13719 7837,'8'1'-498,"-3"4"1,-4-2 208,-1 7 0,-1-5 150,-4 4 0,-1-4 283,-4 4 1,-2-4 21,2 4 0,-2-1 58,-3 2 1,1 2-71,0-2 1,6 3 197,3 1 0,-1 0-163,1 0 0,0 0-35,5 1 0,8-7-258,7-4 0,0-2-110,9-2 0,0-3-702,4-7 916,1 1 0,-1-24 0,0 3 0</inkml:trace>
  <inkml:trace contextRef="#ctx0" brushRef="#br4">25308 13520 7837,'8'6'0,"5"-4"-183,-4 2 1,4-8-366,1-6 0,5-4 415,0-5 0,5 2 28,-6-7 1,1 2 102,-4-2 1,-6-1 1,1 6 0,-7 0 0,1 5 0,-8 0 0,-4-1 0</inkml:trace>
  <inkml:trace contextRef="#ctx0" brushRef="#br4">25265 13321 7837,'5'14'0,"0"0"-297,-2 0 0,-1 2 119,-2 3 0,-5 3 393,0 7 0,-6-2-162,2-4 0,-6 4-180,-4-3 0,7-4 11,-7-1 1,6-3-467,-6-2 582,3 1 0,2-1 0,0 0 0</inkml:trace>
  <inkml:trace contextRef="#ctx0" brushRef="#br4">25095 13619 7837,'8'7'103,"-2"1"0,-6 11-180,0-1 0,0 8 55,0-3 1,0 0 157,0 0 0,-5-5-132,0 1 1,-4-4-2,4 0 0,-4-6-109,4 1-18,0-7-59,5 3 1,0-8 56,0-2 1,2-4-57,3-6 1,3-2 61,6-3 1,2 1 9,3-5 0,-2 4 47,7-5 0,-1 7 9,6-2 1,-1 3 20,1 2 1,-6 1 153,1 4 0,-2 2 312,2 7 0,-4 0-202,-5 0 0,-3 7 141,-2 2 1,-4 4-123,-6 1 1,-2 2 177,-2 3-304,-4-3-34,-6 4 1,-7-1-130,-3 0 1,-4 5-48,-5-5 1,1 4-360,-6-4 1,7 0-156,-3-5 1,3-4 267,-2-1 1,7-5-32,-2 0 1,9-2 362,0-2 0,-3 0 0,0 0 0</inkml:trace>
  <inkml:trace contextRef="#ctx0" brushRef="#br4">24981 13861 7837,'13'9'-400,"-4"1"0,2-1 723,-6 6 0,0 4 7,-5 0 0,0 4-20,0-4 0,0 5-168,0-5-357,0 0 318,0-5-651,0 0 254,0-6-714,0-2 757,0-18 0,0 2-186,0-9 437,6-3 0,-4 6 0,4-4 0</inkml:trace>
  <inkml:trace contextRef="#ctx0" brushRef="#br4">25123 13932 7837,'13'6'-215,"-4"4"-54,4 3 1,-10-1 601,7-2 1,-6 1-90,6-7 0,-7 3-317,2-3 1,-2-2-83,2 3-168,-4-4 0,7-2 43,-3-4 1,-4-3 279,4-6 0,3 0 0,0 0 0</inkml:trace>
  <inkml:trace contextRef="#ctx0" brushRef="#br4">25322 13918 7837,'8'14'131,"-3"0"1,-4-4 679,-1-1-523,0 1 0,0 4-35,0 0 1,0-4-466,0-1 0,0-4-35,0 4 0,2-5-625,3 0 108,-4-2-270,12-2 1034,-5-6 0,6-9 0,0-7 0</inkml:trace>
  <inkml:trace contextRef="#ctx0" brushRef="#br4">25592 13591 7828,'15'0'467,"-1"0"0,2 0-136,3 0 1,3 0-347,6 0 0,-1-5 72,-3 0 1,1-6-115,-6 2 1,0-2-207,-5 1-608,0-2-229,-6 10 1100,-8-4 0,-20 12 0,-10 2 0</inkml:trace>
  <inkml:trace contextRef="#ctx0" brushRef="#br4">25578 13648 7828,'8'14'303,"-3"0"0,-4 2-72,-1 3 0,-1 3-98,-4 6 0,2 6-5,-7-1 0,1 5 15,-5-5 1,4 0-56,1-4 1,4-3-150,-4-2 1,5-3 355,0-7-32,2-6-1225,2-2 0,2-9 85,2-7 312,-2 1 308,11-18 1,-5 3 37,6-9 1,-5 3 218,1-3 0,-1-2 0,5 2 0,2 5 0,3 4 0,-3 7 54,3-2 1,1 3 114,-1 2 1,0 6 467,-4 3 1,-1 5-209,0 5 0,-5 3-45,1 6 0,-7 0-112,2 0 0,-4 5-270,-1 0 1,0 2 6,0-2 0,-4-2-332,-1 7 0,-6-7-390,1 2 1,-4 2 349,-5-2 1,2 4 362,-7-4 0,7 0 0,-4-5 0</inkml:trace>
  <inkml:trace contextRef="#ctx0" brushRef="#br4">25521 13904 7828,'10'-15'-197,"-1"1"1,-4 0 32,4 0 1,3 4 99,6 1 0,-2 4 83,3-4 11,-3 5-97,-2-2 0,-6 8-8,-3 2 1,-4 1 122,-1 9 1,-6-3-73,-3 8 0,-4 2 131,-1-2 0,4 6-83,1-1 1,-1 1 98,-4-1 1,2-2-57,2-3 0,-1-3 91,6 3-260,1-4-78,4-7 0,0-3-159,0-10 186,6-3 0,2-12 153,6-2 0,0-19 0,0-3 0</inkml:trace>
  <inkml:trace contextRef="#ctx0" brushRef="#br4">25962 13477 7828,'14'-8'227,"-6"2"1,-2 9-158,-6 7 0,0 1-183,0 12 1,-1-4 162,-4 5 1,-3-5 6,-6 5 0,0-7 10,0 2-28,-1-3 1,6-4-138,-1-2-256,7-4-90,3-6 0,8-6 175,6-4 1,1-1-2,-1 2 0,0-2 259,0 6 0,0 0 394,1 5-359,-1 0 1,0 7 91,0 2 1,-4 5 48,-1 5 0,-6-3 243,2 3 1,-3 2-37,-2-2 1,-7 6-154,-2-1 1,-4-2-139,-1 1 0,-6 1-5,-4 4 0,-3 1-157,-1-1 0,-1-6 77,1-3 0,1-4 29,3-6-119,-3-3 0,13-7 65,0-4 1,6-4-112,8-10 0,8 1-149,6-5 1,7 4-693,7-5 981,7 0 0,1-4 0,7-1 0</inkml:trace>
  <inkml:trace contextRef="#ctx0" brushRef="#br4">26332 13591 7855,'-22'-6'-103,"7"2"-3,11-5 0,8 4 460,6-4-156,9 6 1,3-10-92,6 3 1,12-2-46,3-2 1,2-2-28,-2-3 1,-2 3-140,-3-3 0,-5 3-469,-9 2 1,-4 5 33,-5-1 81,-8 7 458,0-3 0,-14 6 0,0 0 0</inkml:trace>
  <inkml:trace contextRef="#ctx0" brushRef="#br4">26502 13363 7855,'8'15'0,"3"5"-19,-6 4 1,0 9 50,-5 5 0,-2 8 221,-3 1 0,2 5 36,-6-4 0,1-1-254,-2-4 1,-1-5 79,7 0 1,-6-8-112,5-2 0,1-1 133,4-8-670,0 0 317,0-11-53,-7-2 1,6-12-286,-4-4 0,8-9 554,2-4 0,6-4 0,-3-2 0</inkml:trace>
  <inkml:trace contextRef="#ctx0" brushRef="#br4">26389 13648 7855,'0'20'-120,"-2"-4"-60,-3 3 0,2-2 28,-6 2 0,4-3 60,-5 3 1,2-3-81,-1-2 1,-4 0-195,4 1 366,-4-8 0,-1 0 0,0-7 0,0 0 0</inkml:trace>
  <inkml:trace contextRef="#ctx0" brushRef="#br4">26531 13634 7855,'14'6'-329,"0"-3"-79,0 7 1,-1-6 128,-3 6 0,-4-1 279,-6 5 0,0-6 0,6 5 0,2-5 0</inkml:trace>
  <inkml:trace contextRef="#ctx0" brushRef="#br4">26701 13235 7855,'0'16'0,"0"3"0,5-3-220,0 3 1,1-3-368,-1-2 0,-2-5 1187,7 1-257,-7-7-727,9 3 159,-4-6 1,6-6 224,1-3 0,-6-4 0,1-1 0,-1 0 0,5-7 0,1-1 0</inkml:trace>
  <inkml:trace contextRef="#ctx0" brushRef="#br4">26886 13235 7855,'0'15'-436,"0"-1"0,-6 0 871,-4 0 1,-4 1-244,-5-1 1,3 0-140,-3 0 1,2 0 19,-2 1 1,3-1-166,-3 0 1,-1-1-197,1-4 0,0 4 153,5-4 0,4-1-107,1 2 0,6-6-132,-2 6 272,3-7 0,9 8 25,2-6 1,4 0 91,1-5 1,5 0-66,0 0 0,6 0 139,-1 0 0,3-7-113,1-2 1,1 1 10,-1-2 1,-1 1-28,-3-5 1,-4 4 116,-6 1 157,-6 6-116,-2-4 81,-24 26 0,5-6-26,-16 15 0,-1-2 137,-3 2 0,0 0-172,5 1 0,4-1-5,0 1 1,2-1-108,-2 1 0,6-7 16,8-3-402,-3-4 233,5 0 1,1-9-135,2-6 0,5-6 70,5-9 0,2 1-38,8 0 0,-6 0 206,1 0 1,-1-1-75,5 1 1,5 5 107,0-1 0,2 7-16,-2-2 1,1-1 134,4 1 1,3 1-42,-3 4 0,1 0-27,-1 0 0,1-2 16,-6-3 1,4 4 77,-4-4 0,0-1-9,-4 1 1,-6-1 38,1 1-86,-7 3 1,3-3 27,-6 10 1,-2 0-1,-2 9 1,-6-1-26,-9 11 1,2-6 28,-7 6 1,2 0-84,-2 4 0,2-4-8,3 0 1,5-5-55,0 4 0,0-5 89,4 1 0,4-8-847,1-2 398,-3-6 0,7 2-88,-4-10 0,3-3 123,2-6 1,0-2 337,0-3 0,0 4 0,-6-18 0,-2 2 0</inkml:trace>
  <inkml:trace contextRef="#ctx0" brushRef="#br4">26829 13548 7855,'0'33'0,"0"1"0,0-1-307,0-5 1,0 1 63,0-1 0,-4 0 631,-1 1 1,-5-1-142,6 1 0,-6-7-31,5-3 0,-4-3-292,4-2-296,-6-6 136,10-2-9,-6-6 1,7-6-624,0-4 868,0-2 0,0-9 0,0-1 0</inkml:trace>
  <inkml:trace contextRef="#ctx0" brushRef="#br4">26716 13705 7855,'-8'6'0,"-3"2"10,6 6 0,-6 0 129,1 0 0,2 1-436,-1-1 1,1 0-223,-1 0-175,2 1 489,7-1 205,0-6 0,0-8 0,0-8 0</inkml:trace>
  <inkml:trace contextRef="#ctx0" brushRef="#br4">27270 13093 7859,'0'16'-186,"0"3"0,-6-3 130,-4 3 0,-7 3 192,-2 2 1,-6 2-158,1 3 217,3-7-223,-5 5 1,5-11 50,-3 3-44,-3-4 1,12-2-670,-4-3 455,9-4 1,6-8 101,8-2 1,4-4 124,6-7 1,7 6 118,3-1 0,-2 3 18,1-3 0,1-1 348,5 6 1,1-1-264,3 1 0,-3 2 81,3-6 1,-3 4-358,-2-5 1,1 1 87,-1-5 0,-1-1-107,-3 1 1,-4 6-377,-5 4-59,-8-4 0,-3 6 91,-14-3 424,1 4 0,-25 7 0,4 2 0</inkml:trace>
  <inkml:trace contextRef="#ctx0" brushRef="#br4">27242 13321 7859,'-8'28'0,"1"-4"115,7 0 0,-4 4 254,-1 5 0,-5 2 28,6-2 0,-7 3-59,1 7 1,-2-7-232,-3-2 106,1-4-54,-6-2 1,4-1-112,-3-3 0,3-4-322,2-6 1,4 1-1185,1-1 524,6-6 934,-10-2 0,11-6 0,-4 0 0</inkml:trace>
  <inkml:trace contextRef="#ctx0" brushRef="#br4">27171 13577 7859,'20'-21'135,"-3"4"91,7-7 1,-2 5-128,2-5 0,1 7-144,-6-2 0,2 3-24,-2 2 1,-4 0 118,4 0 1,-9 4-621,-5 1 0,-4 4 102,-1-5 468,0 7 0,-6-3 0,-2 6 0</inkml:trace>
  <inkml:trace contextRef="#ctx0" brushRef="#br4">27341 13278 7859,'8'6'-12,"-3"4"0,-4 9 159,-1 5 0,-1 7-58,-4 2 0,2 7 150,-7-2 0,1-4-206,-5 0 0,0-4 99,-1-2 0,1-6-244,0-3 0,1-3-111,4-2 0,1-6-427,3-3 506,4 3-610,-6-7 491,7-1 0,2-3 63,3-6 1,-2-1 199,6-4 0,-1 5 0,2-1 0,2 1 0,-2-6 0,-2 6 0,1-1 0,-4 7-36,4-2 71,-6 4 0,4 2 81,-7 4 1,0-2 230,0 7 0,0-1-98,0 6 0,-7-6 27,-2 1 0,-2-1-66,1 5 1,-2-1-2,2-4-194,4 4 68,-7-5-213,12 0 0,-4-2 98,10-6 1,-2-2-117,6-2 0,2-4-137,8-6 0,-3-1 82,3 1 0,3-2-11,2-3 0,-2 8 108,2-3 1,-1 8 195,6-4 1,-5 7 58,-1-2 1,-5 4 83,1 1 0,-5 6-120,-5 4 0,-4 7 106,-10 2 1,-4 2 294,-10-2 0,2-2-194,-7 7 0,0-7-130,-4 2 1,-1 1 20,1-1 0,-1 2-353,1-2 0,4-3-187,1 3 1,0-4-217,0 0 1,-3-7 241,8-4 0,-1-2 303,4-2 0,-5 0 0,-2 0 0</inkml:trace>
  <inkml:trace contextRef="#ctx0" brushRef="#br4">27256 13761 7859,'22'0'0,"0"2"594,-3 3 0,-2-4-158,7 4 0,0 3 182,4 2 0,7-3-211,3 3 1,5-7-592,4 2 0,0-4-166,10-1 1,-3-6 48,8-3 1,2-17-1,1-4 1</inkml:trace>
  <inkml:trace contextRef="#ctx0" brushRef="#br0">5531 7236 8005,'14'-8'584,"7"-3"-727,3 6 0,2-4-396,3 4 0,-1 1 246,1 4 1,-6-2-57,1-3 349,-6 4 0,2-12 0,-6 5 0</inkml:trace>
  <inkml:trace contextRef="#ctx0" brushRef="#br0">5773 7307 8005,'5'21'-228,"-1"2"1,1 9 542,-5 1 0,5 7 146,0-2-311,-1-4 1,-2 7 49,3-3 0,-4-1-286,4 1 1,-4-7-359,-1 2 1,0-4 443,0-6 0,7-2 0,1-7 0</inkml:trace>
  <inkml:trace contextRef="#ctx0" brushRef="#br0">6000 7421 7904,'5'-19'0,"0"0"0,6-5 47,-2 5 1,-1-4 161,2 4 1,-2 0-306,1 5-792,-3-1 359,-6 7 176,0 2 278,-6 25 1,0-6 47,-4 15 1,-2 2 103,2 3 0,2 5-165,-1-5 1,6 5 171,-2-4 0,-1-8 11,1-7 60,0-3 0,11-10-24,4-6 1,4-6 77,5-8 0,-2-5-194,7 0 1,0-2 53,4 3 0,-1 6-131,-3-2 0,3 3 76,-4-3 1,3 4-245,-3 1 1,3 1-58,-7-1-423,0-4 710,-5 5 0,-6-6 0,-4 0 0,-2-2 0,-2-3 0,0 2 0,0-7 0,-2 5 0,-2-5 0,-4-1 0,-6-8 0,4 1-87,1-6 1,-1 5 152,-4-5 0,6 8 358,3 2 0,4 6 150,1 7-204,0 7 0,0 12 45,0 15 0,6 12 164,3 21 0,-1 10-390,-3-23 0,0 2 0,-3 2 0,-1 1-979,1 6 1,1 0 810,1 3 1,0 0 0,-3-4 0,-1 0-79,2 3 1,1 0 0,0-6-1,0 0-236,-1 1 0,1 0 0,3-5 0,1-2-513,7 36 1,0-17-509,5-12 1314,-3-9 0,0-14 0,3-1 0,3 1 0</inkml:trace>
  <inkml:trace contextRef="#ctx0" brushRef="#br0">6000 7236 8004,'-6'14'-624,"4"-4"-1,-2-1 1,2 1 532,2 4 1,0 0 91,0 0 0,11-6-44,3-3 0,10-6 44,0-9 0,9-6 0,5-12 0,3-7 0,2-1 0,-1-7 0</inkml:trace>
  <inkml:trace contextRef="#ctx0" brushRef="#br4">3683 13747 11151,'8'14'302,"-2"1"-180,0-1 0,-4 5 150,3 0 0,1 1-99,-1-1 1,1-3-150,-1 3 0,-2-3 15,6-2 39,-5 0 9,8 1 1,-5-1-25,2 0 49,4 0-92,-12 7 1,10-5-327,-6 2 320,6 5-80,-9-8 0,9 11 60,-7-7 0,6 0-112,-5-5-78,6 0 0,-3-1 90,6-4 0,0-3-38,0-6 1,1 0 222,-1 0 1,2 0-137,3 0 0,-4-4 368,4-1-128,3 0 2,-6 5 1,6 0-47,-3 0 0,-1 0-72,5 0 1,-4 0 9,5 0 0,-2 0 33,2 0 0,7 5-35,-2 0 1,9-1-309,0-4 151,3 0 26,8-6 1,-3 3-35,6-7-783,-7-5 793,4-1 1,-6-9-24,0 6 1,-1-5 135,1 5 1,1-2 127,4 3 0,2 3-117,7 1 0,0 6 158,0 8 1,-2 0-84,-3 0 0,-3 0-39,-6 0 1,0 6-13,-1 4 0,7 1-59,3-1 1,8 1-169,2-7 1,4 1-134,-4-5 1,-1 0-12,-4 0 0,-9 0 361,-1 0 0,-6 0 252,7 0 1,-4 0-177,-1 0 1,-1 5-120,1 0 1,1 6 204,3-2 0,-2-1 11,2 1 0,-6-1 6,2 2 0,-5-2-253,4-4 1,1-2 47,-5 3 1,9-4-57,5-1 1,8-1-202,2-4 1,0 3 114,-5-2 1,-5-3 92,0 3 0,-11-1-8,2 5 0,-9 0 166,4 0 1,-6-2-169,1-2 1,3 2-5,2-3 1,5 2 11,4-2 0,-6-1-64,7-3 0,-12-6-8,7 1 1,-5 0-11,0-5 1,-4-2 50,-5 2 0,-1 1 44,1 3 0,-7 1 24,-3 0 0,1 4 15,-1 1 0,0 6-22,-5-2 0,1 3 38,-1 2-69,0 0 0,0 0 13,0 0 0,-4 5-159,-1 0 1,-4 0 20,5-5-26,-7 0 0,5 1 125,-4 4-6,-2-3 75,4 4 312,-6-6-219,0 0 101,0 6 1,0 2-41,0 6 1,0 1-170,0-1 1,0 0-18,0 0 1,0 0-360,0 1 312,0-1 1,5 0-391,0 0 368,0-6 0,-4 3 5,4-6 0,-4 1 411,4-1-291,-3-3 113,4 10 1,-3-5-124,7 2 0,-6-1-150,6-3 82,-1-4 1,6 6-135,-1-7 0,-5-5 69,1 0 0,-5-8-224,4-1 1,-4 0 187,4-5 1,-6 3 4,2 2 1,-2 1 278,2 4 0,-3-4 18,2 4 1,-2 1 10,-2-2 1,2 6-85,2-6 1,-1 5-54,7-4 1,-5 4-168,4-4 0,-4 4 186,4-4 0,1 4-166,4-5 1,0 7 62,0-2 1,1-1-32,-1 1 68,0 1 1,0-1 3,1 0 1,-1 0 10,0 5 0,0 0 109,0 0 1,1 0-93,-1 0 1,5 0 6,0 0 0,6 0-31,-1 0 0,7 0 20,3 0 0,5-1-5,-1-4 0,1 4 31,-1-4 1,3 3-3,-3 2 1,-1 0 16,1 0 1,-5 0 123,5 0 0,-5 7-3,5 2 1,0-1-117,4 1 1,7 1-126,3 4 0,-1-1 128,1-4 0,0 2 32,5-6 1,-6 1-58,-4-1 1,4-3-13,1 2 1,9-2-184,6-2 0,1 0 133,-2 0 1,2-5-80,-6 0 0,-1-6 114,-4 2 1,-5 1-147,0-1 1,-4-1 117,4-4 0,-5 6 47,5 3 0,-11-1 27,2 1 0,-5 0 162,0 5 0,-8 0-151,-6 0 0,-7 0-30,2 0 0,-8 0 73,-2 0 1,-4 0 22,5 0 140,-7-6 0,3-2-213,-6-6 1,5-5-77,0 0 1,1-6-71,-1 1 0,3-4-199,6-5 0,2-4-196,3-5 1,4-4 468,10-6 0,16-7 0,-19 24 0,-1-1 0</inkml:trace>
  <inkml:trace contextRef="#ctx0" brushRef="#br4">10337 11501 8402,'0'-8'137,"-7"2"130,6 6 47,-5 0-140,6 0 86,-7 0 104,6 0-141,-12-6 13,11 4 90,-10-4-217,4 6 0,-6 0-9,-1 0 1,1 0 19,0 0 0,0 0-5,0 0 1,-2 1-228,-3 4 211,3-3-18,-5 10 0,7-9-173,0 7-52,0-7 158,0 3 0,-2-4-107,-3 3 0,3-4 197,-3 4 0,3-3-4,2-2 1,0 0-13,0 0 0,-1 4 7,1 1 1,-2 4 80,-3-4-102,4 6-16,-6-3 1,2 6-176,0 1 220,0 5-45,5-4 0,0 4 15,0-5 0,1 0-45,3 4 0,-2-3-13,2 3 1,2-3-4,-1-2 0,6-4 9,-2-1-134,-3 1 144,0 4-10,-6-6 0,5 4-118,-1-2 98,7-4-8,-10 7 0,5-5-4,-6 6 1,5 0 8,-1 0 1,-4 2 5,-5 3 0,0-2 7,5 7 0,0-6 3,-1 1 1,1 1 63,0-1-63,0 0-6,0-5 1,-1 0 40,1 1-36,6-7 40,-4 4 0,8-6 8,-5 4 1,4 1-30,-4-6 1,1 6 1,-2-2 1,-2 4-16,2 1 1,-2 0 3,-3 1 1,1 0 5,0 4 1,1-3 28,4 3 1,-4 2 9,4-2 1,-2 1-42,1-1 1,-1-3-1,6 3 1,-1-3 4,1-2 1,4 5 39,-4 0-21,3 0 0,-2-5 5,-1 0 0,-1 0 172,1 1-184,3-1-11,-4 6 1,4-4 137,-2 3-121,2 3-21,-11 0 1,12 2 17,-4 0 1,-1-1-43,1 6 0,-4-6-23,4 1 0,-1-2 22,1 2 0,3 1-11,-2-6 1,-3 0 36,2-5-4,1 1-25,4 5 0,0-4 270,0 3-262,0-3 25,0-2 1,0 0 18,0 0 0,0 1 10,0-1 1,0 2-1,0 3 0,0-4-38,0 4 1,0 2-3,0-2 0,0 4-92,0-4 114,0 0-20,0 2 1,0-4-20,0 7 28,6-7-21,-4 10 0,4-11 12,-6 3 1,0-3-32,0-2 0,0 5-3,0 0 1,5 0 81,-1-5 1,1 0 11,-5 0 1,2 2 305,2 3-177,-2-3-84,4 11 1,-1-10 159,0 7-218,0-7-12,-5 10 0,4-6 26,1 2 0,1-2-17,-1-7 1,-3 5-32,2 0 1,3 0 31,-3-5 0,8-1-23,-3-4 1,-1 4 342,1-4-312,1 4-24,-2 1 1,4 1 332,-2-1-302,-4 0 50,7 6 1,-5-4 34,6 3 1,-5 2-65,1-2 0,-2 0-139,1-5 0,4 0 85,-4 0 0,-1-1-184,2-4 1,-1 3-58,5-8 204,1 1 5,-7 1 0,4-4-262,-2 3 201,2-4 95,3-1 0,-3 2-8,-2 3 0,2-4-40,-2 4 1,2-2 14,3 2 0,-1-4 5,0 4 0,0 1 8,1-1 0,-6 5 13,0-6 0,1 6-11,4-5 0,0 4-80,1-4 64,-1 0-60,-6 1 0,4-5-3,-2 4 1,3 1-15,1-1 0,0 0-147,0-5 0,0 0 125,1 0 1,-1 0-27,0 0 1,5 0 65,0 0-42,0 0 26,1 0 0,-2 0 167,6 0 47,-7 0-123,10 6 0,-10-4 150,7 3 0,-5-4-164,4-1 0,0 0 22,0 0 1,-2 0-22,-7 0 1,2-1 2,3-4 1,-3 2-36,3-7 34,-4 1-9,-7 1 1,5-5-183,-4 4 159,4-4-72,1-1 1,0 0-147,1-1 1,-1 1 69,0 0 0,0 1-115,1 4 0,0-4 85,4 4 1,-3-4 5,3-1 0,2-5 5,-2 0 1,1 0 5,-1 5 0,-3-2 123,3-3 85,-3 3-71,-2-4 1,2 1 100,3 0 1,-4-2-86,4 2 0,-3 2 23,-2-7 0,5 5 7,0-4 0,0 4 27,-5-5 1,5 2-208,0-2 151,0 4-7,-5-1 0,1 4-34,-1-7 24,0 7 37,0-4 0,1 7-13,-1 0 1,-5-5 27,1 0 0,-6 0 8,6 5 0,-5-1 11,4 1 1,-4-5 156,4 0 1,-4-6-191,5 1 10,-1-3 28,5 5 1,1-5-318,-1 4-33,0-4 238,7-2 0,-6 6-33,4-1 0,2 5 21,-2-5 0,0 7-38,-5-2 0,0 3 34,0 2 0,1 0 46,-1 0 1,-5-1-190,1 1 141,-7-6 19,10 4 1,-10-6-133,6 3 131,-6-3 22,10 0 1,-11-10-23,2 4 0,3-4 2,-3 4 1,7-1-6,-1 1 1,-4-1 213,-1 1 42,3 6-224,-7 1 1,6 2 509,-7 0-227,0 7-40,0-1 1,0 5 168,0-6-328,-7 0 29,6-1 1,-7 1 38,3 0 1,4-2-61,-4-3 0,-1 2-204,1-7 1,0 2 138,5-2 1,0-2-207,0 2 0,0 3 34,0 2 186,0-3-38,0 6 0,0-4-21,0 6 1,-1 1 92,-4 4 0,3-4 228,-3 3 1,-2-2-175,-3-2 0,2-1-39,-1 1 1,1 0-59,-2 0 0,-1-2-173,7-3 0,-6 2-245,5-7 239,-6 0 60,10 2 1,-10-5-224,6 4 297,0 2 9,-1-6 0,3 11 4,-7-3 0,2 4-8,-1 0 1,-4-4 150,4 1 1,-4-1-117,-1 4 1,4 1 113,1 0 1,-1-5-268,-4 0 138,0 0 30,0-2 0,4 6-120,1-4 102,-1 3 30,2 2 1,-4 0-7,2-1 1,-1 6 8,2-1 1,-4 7 122,4-2 1,-4 4-83,-1 1 0,-2 0 20,-3 0 0,2 0 2,-7 0-49,7 0 23,-10-6 0,9 2 25,-5-5-39,-1-1-48,-4-4 1,4 5-4,0-1 0,5 1 42,-5-5 0,7-1 7,-2 1 0,3 1 21,2 4 1,5-2 81,-1 6-98,1 0 3,-6 5-67,1 0 1,5-4-194,-1-1-200,1 0-672,-5 5 275,-1 0 0,7-1 808,4-4 0,2-3 0,2-6 0</inkml:trace>
  <inkml:trace contextRef="#ctx0" brushRef="#br3">14232 8402 8103,'-4'-10'-403,"-1"1"85,0 6 264,5-10 0,0 10 130,0-6 0,-1 5 154,-4 0 134,3 2 225,-4 2-411,6 0 0,-2 0 17,-2 0 0,-3 2 168,-2 2-198,-4-2-28,12 4 1,-10-4 244,6 3-214,-6-4 0,3 5-84,-6-6 1,4 0 181,1 0-73,-1 0-156,-4-6 0,1 3 69,4-6 1,-4 5-11,4 0 1,1 2-105,-2 2-109,1-6 147,1 4 0,-5-4-94,4 6 1,1 0 77,-1 0 1,-1 5-19,-4-1 1,0 3 15,-1-3 1,6 0-11,-1 5 1,1-6 176,-5 2-157,0-4 0,-1-1 62,1 0 0,0 0 299,0 0-93,-1 0-230,1 0 1,0 0-12,0 0-28,0 0 0,-1 0 59,1 0-144,0 0 1,0 0 74,-1 0 0,1 0-23,0 0 0,5 0-135,-1 0 56,1 7 1,-6-4 22,1 6 60,0-5 1,0 2 15,0-6 1,-1 5 17,1-1 0,5 1 29,-1-5 0,1 0 5,-6 0 0,3 2 147,2 2-185,-2-2 1,4 6 31,-6-3 0,4-4-7,1 4 0,-1 3-79,-4 1 1,4-1 66,1 2 0,6-6-77,-2 6 1,-1-5 57,1 4 1,-1-6-45,1 2-31,3 3-1,-4-6 49,0 10 0,3-9 6,-7 7 0,5-5 75,-4 4 1,4-4-73,-4 4 1,4-1 40,-5 2 1,6 2-33,-6-2 0,5 1 1,-4-2 0,4 4-5,-4-4 0,6-1 6,-2 2-3,-3-1 1,5 1-6,-7-1 1,6-4 275,-6 4-160,7-5-98,-10 8 1,7-4 12,-3 6 1,-3-4-52,8-1 0,-7 1 56,1 4 1,2-1-108,-1-4 1,1 4 53,-2-4 0,-2 4-16,2 1 0,2 0-4,-1 0 21,-1 1-3,-4-1 0,5 0 10,-1 0 0,2-4 4,-1-1 0,-2-4 3,6 5 1,-1-6-57,1 6 50,3-7 2,-4 10 1,5-10 21,-4 6-23,3-6 1,-9 10 7,6-4 0,-1 4 1,1 1 0,4-4 18,-4-1 1,-1 1-19,1 4 1,0 0 11,5 0 0,-4 1-9,-1-1 1,0-5 4,5 1 1,0-1-6,-6 5 0,4 1 14,-3-1 1,4-5-18,1 1 1,0-1-2,0 6 1,-2-1 3,-2 0 0,2 0 3,-3 0 0,4 5 22,1 0 0,-5 0 3,0-5 0,0 1 0,5-1 1,0 0 42,0 0 45,-6 7-96,5 1 0,-7 5 43,3-3 0,3-4-28,-2-6 1,0 1 68,0-1 0,2 0-46,-3 0 0,2 0 12,-2 1 0,4 4-40,-4 0 1,2 1 2,-2-1 1,4-3-86,-4 3 1,3-2 91,2 2 0,0-3-62,0 3 1,0-3 49,0-2 0,0 5 29,0 0 0,0 1-26,0-1 0,0-3 11,0 3 0,0-3-27,0-2 1,0 0 5,0 0 0,0 1 122,0-1-119,0 0 1,2 0 37,3 1 0,-4-1 4,4 0 1,-3-3-10,-2 3 1,4-3 0,1 8 0,0-3-11,-5-2 1,4 5 4,1 0 0,2 6-111,-3-1 94,-2-3 1,6 6-197,-3-4 183,-4-2 0,5 4-40,-6-6 1,2 5-12,3-5 1,-4 4 28,4-4 1,1 2-8,-1-2 0,1-3 27,-1 3-14,-3-4 0,10 0 34,-2-1-32,-4 0 50,7-6 1,-5 3 86,6-6-81,0 6 1,0-5 105,1 4 0,-1 2-131,0-2 1,0-2 5,0 1 1,-4-1 16,-1 1-31,1 4 1,4-5-230,0 6 235,1-6-61,-8 5 1,6-10-9,-3 6 1,-3-6 75,3 2 0,-5 2-2,4-3 1,-4 3 5,4-3 1,-1-1 74,2 7 98,2-7-104,-4 10 1,2-10-16,-1 6-16,1 1-10,-2-2-72,4 4 1,-5-8 10,2 5 1,4-1-46,-4 1 2,4 4 0,1-7 26,0 4 0,-4-4-9,-1-6-50,1 0 52,4 0 155,0 0-72,0 0 1,1 0 0,-1 0 0,-5 0 10,1 0 1,-1 0-41,5 0 1,1 0 25,-1 0 0,0 0-68,0 0 1,5 0-3,0 0 1,5 0-160,-5 0 194,0 0-18,1 0 0,-4 0-185,3 0 185,-3-6-41,-2 4 0,0-10 1,1 2 1,4-2 8,-1-3 0,1 6-15,-4-1 1,-1 1 9,0-5 1,0 4 9,1 1 0,-4 4 4,3-5-2,-9 7 0,20-9 0,-20 9-192,9-7 0,3 7 132,-1-10 1,4 7-14,-5-4 0,0-2 25,4 2 1,-3-2-12,3-3 0,2 1-18,-2 0 1,1 0 2,-1 0 1,-1 1-68,5 3 85,-5-2 10,2 4 0,-6-5-118,1 4 106,5-4 9,-4 5 1,4-7-13,-5-4 1,1 3-31,2-3 0,-2 1-24,3-1 1,-3-3 51,-2-6 0,5 4 15,0 1 1,0-1 219,-5-5-229,-6 7 18,5 2 0,-5 4 212,6-3-223,-6 10 54,5-10 1,-10 11-1,6-7 0,-6 6 18,2 0 0,1-1-3,-1-4 1,5 0-11,-6-1 1,7 0-8,-1-4 0,2-3-43,3-7 0,-1 1 36,0-1 0,-4 1 4,-1-1-7,1 1 6,4 6 0,-2-5-3,-2 3 1,1-1 52,-6 1 0,1-1 9,-1 6 1,-4 0-8,4 5 0,-2-5 11,2 0 1,-3-2-65,2 2 23,-2 4 3,4-12 0,1 5-248,2-7 249,4-5-71,-5 4 0,6-5-313,0 6 353,-6-5 1,5 4-21,-12-5-7,5 13 1,-1-5-62,0 3 246,0 4 0,-5-6-86,0 7 135,0-6-208,0 3 11,-7 0 0,1-5 22,-3 3 31,-4-2-43,5-3-285,-6 1 139,0-7 0,4-1 78,1-7 1,1 2-29,-2 3 0,-2-3 138,2 3 0,-3 3 133,-1 2 0,0 5 62,0 4-56,0-3-188,-1 11 0,1-4 231,0 6 55,0-1-253,-1 1 1,1 0 45,0 0 1,0-1-33,0 1 1,-1 0-111,1 0 0,0 0 82,0-1 0,0 3-107,-1 2 0,1-1 34,0 6 46,0 1 1,-1 4-15,1 0-231,0 0-22,0 0 115,0 0 1,-5 6-216,0 3 1,-5 4-91,5 1 0,-5 1-1014,5-1 691,0 0 0,10-1-1442,-1-4 642,7-3 1582,-3-6 0,6 7 0,0 1 0</inkml:trace>
  <inkml:trace contextRef="#ctx0" brushRef="#br3">12341 10406 8141,'-20'15'0,"-2"-1"0</inkml:trace>
  <inkml:trace contextRef="#ctx0" brushRef="#br3">12285 10406 8141,'7'0'-347,"0"0"194,-7 0 1668,0 0-1077,0 7 241,0-6-272,0 6-265,0-7 1,1-2 190,4-3-298,3 4 120,6-12 1,5 7-216,0-4 61,6 4 0,-2 1 0,5 1 1,-1-1-184,-3 5 1,2-5 8,-2 0 0,-2 1-173,2 4 1,-7 0-564,2 0 607,-9-7 1,2 6-76,-2-4 0,-4 2-208,-1-2 234,-4 3 0,-1-5 351,0 2 0,0-3 0,0-6 0</inkml:trace>
  <inkml:trace contextRef="#ctx0" brushRef="#br3">12583 10335 8141,'-8'8'0,"2"5"-3,6-4 0,-5 4 70,0 1 0,1-4 294,4-1-198,0 1 1,0 4 193,0 0-433,6 0 99,-4-6 1,4 5-101,-6-4 245,0 10-22,-6-3 1,2 11-298,-5-3 101,-7 9-52,0 3 0,-10 7-63,2-1 1,-3 1 20,-1 0 1,5-2-169,4-3 1,5 0 63,5-10 248,2-3 0,1-4 0,-2 1 0</inkml:trace>
  <inkml:trace contextRef="#ctx0" brushRef="#br3">12512 10534 8074,'-2'-12'-311,"-2"2"-389,2-2 1195,-4 4-131,0 0-168,4 2 0,-6 6-89,3 0 1,2 0 32,-6 0 0,4 1 14,-5 4 0,1 3-54,-5 6 1,-2 2-92,-3 3 0,-3 3 65,-7 6 0,1 5-27,0 1 0,-6 3-190,1-3-661,0 5 736,5-3 0,-6 7-27,1 0 1,-6 1-76,1 3 1,-5-1 180,-4 6 1,-1-4 18,-8 4 0,3-6 7,-3 1 1,5-7 20,8-3 1,2-3 14,3 4 1,5-8-143,9-2 99,-2 0-74,10-12 1,0 3-303,7-9 107,5-4 1,-2-8 93,6-2 0,6-6-203,4-9 0,3-3 348,1-6 0,6 6 0,2 1 0</inkml:trace>
  <inkml:trace contextRef="#ctx0" brushRef="#br3">11517 11231 8074,'-14'8'0,"4"3"186,1-6 107,-1 6-97,2-10 0,-4 12 59,2-4 0,-2 4-17,-3 1 0,3 5-1,2 0 1,-7 6-13,3-1 0,-4 5 14,4 4 0,0 3-1,0 7 1,-1-1-15,1 1 0,6 0-255,3-1 107,4-5-120,1-3 0,1-7-67,4-3 1,0-4 154,9-5 1,-3-3-74,8-2 0,3-4 22,2-6 1,-2-6-13,2-4 1,4-9-85,5-4 0,2-4-152,-2-2 1,-3 3-1410,4 2 817,2 3 847,-6 7 0,11 0 0,-5 0 0</inkml:trace>
  <inkml:trace contextRef="#ctx0" brushRef="#br0">3313 15155 8110,'0'14'0,"13"-1"-644,6-4 324,6-3 1,3-6-250,1 0 359,-7 7-1,5-6 211,-11 6 0,11-7 0,-5 0 0</inkml:trace>
  <inkml:trace contextRef="#ctx0" brushRef="#br0">3228 15496 8110,'-22'22'121,"3"-3"0,8-8 302,1-1 0,9-7-191,1 1 1,9-2 24,15-2 0,6 0-140,13 0 1,5-6-192,5-4 1,-3 2-333,2-1-298,-12 6 658,7-4 0,-15 7-1511,6 0 1557,-7 0 0,4 7 0,-7 1 0</inkml:trace>
  <inkml:trace contextRef="#ctx0" brushRef="#br0">4067 14899 8110,'1'20'754,"4"4"0,-2 9-646,7 5-54,-1 3 0,-1 8-140,-3 3-1515,-4 4 1620,-1-6 0,0 4-329,0-7 589,0-6-392,0-6 1,0-7 257,0 1 0,-6-7-46,-3-3 0,-9-3-48,-1-2 1,-4-1-57,4-4 0,-7 2 446,3-6 0,-4 0-174,-2-5-131,1 0-88,6 0 1,1-2 163,7-3-112,6-3-96,2-6 1,9 0-81,6 0 1,9-5 48,15 0 0,5-2-137,9 2 1,-2 2-140,2-7 0,-3 5-858,-1-4 1092,-7 5 1,5-9 0,-4 5 0</inkml:trace>
  <inkml:trace contextRef="#ctx0" brushRef="#br0">4479 14828 8110,'-6'22'0,"4"5"-163,-3-4 101,4 11 15,1 2 1,-2 7 584,-3-1 0,-1 6 4,-3-1-138,-4 0-168,11-4 0,-4-2-65,6-3 0,0-3 15,0-7 1,6 1-88,4-1 1,7-6-106,2-3 1,7-8-336,-3-1 186,4-7 123,2 3 0,-1-7-445,0-4 288,7-3 61,-5-13 1,3 6-195,-9-4 322,3 3 0,-11-5 0,4-1 0</inkml:trace>
  <inkml:trace contextRef="#ctx0" brushRef="#br0">4906 14529 8110,'-27'0'33,"3"0"0,3 2 0,7 3 1,0 2 18,0 8 1,-5 4-41,0 0 0,0 6 496,5-2-225,0 4-28,6-5 1,1 1 79,7-4 1,0-4-199,0 4 0,7-1-168,2 1 0,8-5-16,2 0 0,2 0-227,-2-4 1,-2-4-336,7-1 308,0 3 197,-2-7 0,3 6-1064,-6-7 487,6-7 681,-9-1 0,5-6 0,-7 0 0</inkml:trace>
  <inkml:trace contextRef="#ctx0" brushRef="#br0">4877 14671 8110,'14'0'-240,"1"0"-179,-1 0 0,2 0 267,3 0 0,3-1 117,6-4 0,1 2-468,-1-7 298,0-5 0,1-1 205,-7-5 0,5 1 0,-5-2 0</inkml:trace>
  <inkml:trace contextRef="#ctx0" brushRef="#br0">4991 14487 8023,'0'14'-130,"0"0"0,0 2 129,0 3 1,0 4-1,0 11 232,0-4-110,0 11 0,0-13-290,0 1 1,5-3 112,-1-7 1,6 0-283,-5-4 1,6-8-359,-2-2 696,4-3 0,1-9 0,0 0 0</inkml:trace>
  <inkml:trace contextRef="#ctx0" brushRef="#br0">5233 14487 8110,'6'14'85,"3"0"0,9 5 214,1 0 1,0 0-179,-5-5 0,0 0-137,0 0 0,1-1 271,-1-3-127,-6 2 82,4-10-269,-10 10 0,4-4 22,-6 7 1,-1 0-75,-4 4 1,-9 3-114,-10 7 1,-4 4-842,-6 0 1065,-2 7 0,-13 2 0,-2 9 0</inkml:trace>
  <inkml:trace contextRef="#ctx0" brushRef="#br0">3782 15794 7972,'-14'0'371,"6"0"-200,8 7-96,14-6 0,16 6 533,13-7-258,12 0-379,4 0 1,9-2 145,-7-3 0,10-9-58,5-10 1,-34 11-1,2 0-197,5-2 1,1 1-1,-1 1 1,-1-1 168,-3 2 0,0 1 0,-5-2 1,0 0-77,31-6 0,-9 0-264,4 5 1,-12 6 193,-7 4 1,-10 2-233,-9 2 1,-6 8-2,-8 6 348,-6 0 0,-8 7 0,-8-7 0</inkml:trace>
  <inkml:trace contextRef="#ctx0" brushRef="#br0">3981 16136 7998,'8'14'-134,"5"0"0,-7 2 148,4 3 0,-4-2-54,-6 7 0,0-7 178,0 2 0,0 2-76,0-2 1,-2 0 222,-2-5 1,-4 0-70,-6 0-107,-1 1-108,1-1 0,0 0 54,0 0 0,-2-6-49,-3-3 1,3 1-36,-3-1 0,8 0 98,2-5 0,6-2 101,-2-3 1,3 2-162,2-6 0,11-2-11,4-8 0,10 1-182,3-5 1,1 4 83,4-5 1,2 0-838,-2-4 410,0 6-38,-11-5 565,5 5 0,-11-7 0,4 1 0</inkml:trace>
  <inkml:trace contextRef="#ctx0" brushRef="#br0">4195 16107 8050,'0'-14'332,"0"6"-259,0-5-49,0 12 46,0-5 263,0 6-240,0 0 0,4 6 4,1 3 1,0-1-41,-5 2 1,0-1-165,0 5 1,0 5 49,0 0 1,0 0 35,0-4 1,0-1-62,0 0 1,0-5 63,0 1 1,0-5-44,0 4 62,0-6-2,0 4 112,0-7 13,0 0-86,6 0-11,-4 0-58,10 0 0,-4-2-206,7-3 249,-1 4-50,0-12 1,0 11-233,0-2 198,1-4 0,-1 5-148,0-7 1,-4 7 139,-1-2 0,-6 2-103,2-2 314,3 4-135,-7-5 1,6 4 317,-7-3-216,0 4 56,0-6 64,-7 7 256,6 0-280,-5 0-90,6 0-361,0 0 350,0 7-205,0-6-29,0 6 99,0-7 0,1 0-224,4 0 226,-4 0 1,6-2-21,-7-3 47,0 4 189,0-6-34,0 7-909,0 0-254,6 0 421,-4 0 600,4-6 0,-12-2 0,-2-6 0</inkml:trace>
  <inkml:trace contextRef="#ctx0" brushRef="#br0">4152 15979 7972,'-8'0'-839,"2"0"1103,6 0 1,1 5-229,4 0 1,3 6-8,6-2 1,0-1 2,1 2 0,-6-7-5,1 2 0,-1-2-102,5 1-38,-6-2 84,5 4-69,-12 1 1,10-4 113,-6 6 0,0-4-181,-5 5 121,0-7 109,0 9 0,-5-4-3,0 6 1,-4 2 182,4 3 13,1-3-242,-3 5 1,6-3 504,-4 1-209,3 0-158,2-4 1,0-6-62,0 1 1,2-7-66,3 1 0,3-8-175,6-6 1,0-4 74,0-5 0,0 2-145,1-7 0,4 2 77,0-2 1,0-1-69,-5 6 0,0 0-173,0 5 160,0 0-137,-6 6 42,5-5 213,-12 11 205,6-4 1,-7 12-128,0 4 0,0 9 136,0 5 0,-2 2 618,-3 3-356,4 6-232,-5 1 1,1 11 410,0 1-218,0 5-160,5-8 1,0 2-48,0-9 1,0 1-10,0-5 0,0-1-118,0-5 1,0-4 98,0 0 1,0-7 28,0 2-58,0-3-15,-6-2 2,-2-6 1,-1 0-126,-1-4-41,1-2-3,-5 4 1,1-7-206,3-4 1,-2-3 97,2-6 1,-2-5-64,-3 0 1,8-11-105,2 2 0,3-12-643,2-3 1029,0-6 0,7-14 0,0-1 0</inkml:trace>
  <inkml:trace contextRef="#ctx0" brushRef="#br0">4664 15809 7972,'-14'14'351,"-1"0"1,0 5-229,-4 0 0,1 6-150,-5-1 0,5 3 137,-1 1 1,5-1-135,5-3 1,-2 1 66,6-6 1,0 0 130,5-5 0,6-1-249,4-4 1,4-2-4,5-7 0,2 0-130,2 0 79,4 0-11,-11-7 0,6 4-311,-3-6 1,-3-1 114,3-4 0,-3 0 336,-2 0 0,0-1 0,0 1 0</inkml:trace>
  <inkml:trace contextRef="#ctx0" brushRef="#br0">4707 15937 7972,'9'0'0,"0"0"-559,1 0 1,4-5 197,0 0 1,1-4 144,-1 4 216,0-6 0,0 3 0,0-6 0</inkml:trace>
  <inkml:trace contextRef="#ctx0" brushRef="#br0">4749 15809 7972,'-6'14'0,"4"2"-248,-2 3 1,2-2 74,2 7 0,-2-1 392,-2 6 1,2-2-158,-3-4 1,4 3-75,1-7 0,-2 3-24,-3-8 0,4 3-10,-4-7 0,4-2-192,1 1-95,0-6 0,4 2 183,1-10 1,1-3-230,-1-6 379,-3 0 0,10-7 0,-4-1 0</inkml:trace>
  <inkml:trace contextRef="#ctx0" brushRef="#br0">4792 15951 7972,'14'-14'-20,"0"1"0,0 3 18,1 6 1,-1 2 317,0 2-36,0 0-112,1 6 0,-3-2-106,-2 5 1,2-6 82,-2 2-192,2 3 0,1-5 208,-3 7-371,-4-7 167,-6 3-2,0 0 0,-2 2-178,-2 6 0,-4 1 51,-7-1 1,1 0-55,0 0 1,-2 2 225,-3 3 0,3-3 0,-4 4 0</inkml:trace>
  <inkml:trace contextRef="#ctx0" brushRef="#br0">5261 15937 7972,'0'-8'-1025,"0"1"1025,0 7 0,0 0 0,0 0 0</inkml:trace>
  <inkml:trace contextRef="#ctx0" brushRef="#br0">5744 14885 7972,'5'9'-162,"0"1"1,0 4 337,-5 5-78,0 12 1,0-5 169,0 11 0,-4 1-200,-5 5 0,0 0-4,-10-1 0,-4 1-26,0 0 0,1-2-1,-2-3 1,7-5-107,-2-10 0,-2 3 83,2-7 0,0 0-83,5-5 98,0-6 99,-1-2-65,1-6 0,6-1-11,4-4 0,2-5 5,2-9 0,8-1-127,6-4 0,8-3-157,11 4 0,1 0-651,8 0 450,-2-1-543,9 2 971,-7-5 0,-1 5 0,1-3 0,0 6 0,4 6 0</inkml:trace>
  <inkml:trace contextRef="#ctx0" brushRef="#br0">5972 14856 7972,'0'-14'0,"6"6"0,2 2-182,6 6 0,-4 4 115,-1 1 0,-1 8 133,2 1 1,-2 0-4,-4 5 0,-2-3-4,3-2 0,-4 2 2,-1 3 62,0-3-84,0 4 1,-1-4 31,-4 3-23,3 3-8,-10 0 1,8 4-5,-5-7 12,6-1-56,-3 3 0,6-10 8,0 3-12,0-3-121,0-3 1,1-1 153,4-7-174,3-13 66,6 3 1,0-16-369,0 2 195,1-3 98,-1 5 1,5-5-180,0 3 20,0 4 324,1-1 1,-9 13 84,4 4 1,-6 5 34,0 9 0,-2 7 273,-7 16 1,0 4-173,0 5 0,-7 6 53,-2-1 1,-2 2 409,1-2-272,-2-2-174,4 4 1,-6-11 279,0-1-263,6-5-158,-5 3 0,5-13 23,-6-3 182,0-3-318,-1-2 1,3-8-86,2-6 1,2-6-301,4-8 0,2-7-1057,-3-3 746,4-9 244,1-3 321,0-7 0,6-6 1,2-1-1</inkml:trace>
  <inkml:trace contextRef="#ctx0" brushRef="#br0">6299 14529 7766,'-14'7'-658,"-5"5"603,0 7 1,-5 6 254,5-1 0,0 1-5,5-1-219,0 3 3,6-11 1,2-1 148,6-5 1,1-2-37,4 1 1,3 2-39,6-6 1,2 0-2,3-5 1,-2 0 34,7 0 1,-5 0-148,4 0 0,-4 0-186,5 0 1,-7 0-205,2 0 0,-3-5 62,-2 0 387,1-6 0,-1 3 0,0-6 0</inkml:trace>
  <inkml:trace contextRef="#ctx0" brushRef="#br0">6427 14686 7769,'14'0'-36,"0"-2"10,1-3 0,-1 4-78,0-4 0,2-3-160,3-1 1,-4 1-209,4-2 472,-3 1 0,-2-6 0,1 1 0</inkml:trace>
  <inkml:trace contextRef="#ctx0" brushRef="#br0">6512 14515 7972,'0'-8'-403,"0"14"1,0 5 653,0 13 1,0 0-203,0 4 0,0 5-6,0 1 0,-5-1-28,1-5 1,-1-1-132,5-3 1,-5 1 100,0-6 0,1 0-258,4-5-375,0-6 648,0-2 0,6-12 0,2-2 0</inkml:trace>
  <inkml:trace contextRef="#ctx0" brushRef="#br0">6640 14572 7972,'14'6'-346,"1"4"0,-1-2 464,0 1 0,-5 0 328,1 6 0,-5-3-236,4-2 0,-6 2-77,2-2 0,-3 4-76,-2 5 0,-7-3-64,-2 3 1,-5 3-233,-5 2 1,1 3-19,-5 1 0,4 0-229,-5 1 1,0-5 485,-4-1 0,-7 1 0,-1 4 0</inkml:trace>
  <inkml:trace contextRef="#ctx0" brushRef="#br0">5446 15809 7979,'-14'0'0,"4"0"548,1 0-161,5 0 167,-2 0-468,19 0 1,3 0 136,12 0 1,10 4 28,9 1 0,5-2-11,15-7 0,-1 0-127,5-5 0,-3-1 88,-6-4 1,6-2-349,-7-3 1,7 4-134,3-4-593,0-3 614,-12 6 0,1 0-558,-13 7 354,-6-1 124,-6 2 0,-8 2-255,-3 6 0,-8 0 91,-7 0 621,-6 6 0,-3 2 1,-8 6-1</inkml:trace>
  <inkml:trace contextRef="#ctx0" brushRef="#br0">5673 16050 7979,'-8'-6'-675,"2"4"1,5-4 583,-4 6 0,3 2 253,-3 2 277,4-2-173,1 4 15,0-6 620,0 0-905,0 7 210,0-6-56,0 6-69,0-7 394,0 0-358,6 0-49,-4 0-40,10 6 0,-8 2-3,5 6 34,-6 0-20,10 7 1,-10 1 65,6 6-53,-5 1-33,8 5 1,-10 8 9,3 5 0,-4 5-34,-1-5 1,-6 1-9,-4-6 0,1-5 3,-5-4 1,3-3-8,-8-2 0,-3-5-193,-2-5 217,3-2-5,-6-1 0,7-8-73,-4-2 44,-3 3 68,12-6 0,-11 4 85,7-6 0,5-5-61,5 0 1,5-6 16,0 2 1,2-4-188,2-1 0,8 0-202,6 0 1,7-5-746,7 0 541,1 0 278,5-2 1,8 4 232,5-7 0,7-6 0,-4-6 0</inkml:trace>
  <inkml:trace contextRef="#ctx0" brushRef="#br0">6029 16278 7979,'0'-14'-385,"0"4"-803,0 1 1002,0-1 1,-2 2 258,-3 4 0,2 2-12,-6 2 0,4 0 63,-4 0 1,-1 11 210,-4 3 0,0 11-83,-1 4 0,1 1 145,0 8 0,0 0-233,0 4 0,4-4 88,1 0 0,5-6-123,0 1 0,2-3 16,2-2 1,0-5 61,0-5-295,0-8 0,6-4-235,4-6 199,-4 0-60,7-6 1,-5-4-76,6-8 0,0-5 53,0-5 0,5-5-63,0 0 0,0-10-3,-4 5 1,-3-1-189,-2 5 0,1 11 460,-7-1 0,1 0 0,-5 15 0,0-10 0,0 17-1,0 2 1,0 8 85,0 6 0,0 5 61,0 0 0,0 7 159,0-3 0,0 4 47,0 2 0,0-1 185,0 0 1,2-1-409,3-3 1,-2 1-226,6-6 1,-1 0-363,2-5 1,2-1 80,-2-3-234,2-4 611,3-6 0,-1-13 0,0-3 0</inkml:trace>
  <inkml:trace contextRef="#ctx0" brushRef="#br0">6285 15922 7979,'-15'0'75,"-3"7"106,-1 2 0,-5 5-147,5 5 1,-6-1 60,1 5 1,3 1-105,2 5 1,0-6 180,5 1 1,-2-7 133,12 2-185,-7 3 1,9-6-86,-3 3 0,10-9-132,5-6 1,2 0 16,2 0 0,7-2-58,3 3-29,-4-10 29,7 3 0,-5-10-211,7 2 1,-3 2 2,-2-1 1,-3-1 344,-7-4 0,0 0 0,0 0 0</inkml:trace>
  <inkml:trace contextRef="#ctx0" brushRef="#br0">6228 16093 7979,'14'-6'0,"2"4"517,3-3-147,-3-3-322,10 7 0,-3-10-245,5 6 1,-4-6-53,-1 2 0,-1-3-328,2 3 0,-3-2-12,-7 6 154,0-6 435,-6 10 0,-2-6 0,-6 7 0</inkml:trace>
  <inkml:trace contextRef="#ctx0" brushRef="#br0">6356 15922 7979,'0'15'6,"0"-1"0,0 0 245,0 0-415,0 7 164,0 1 1,-5 2 29,0-1 0,-1-4-180,1 5 1,4-7-20,-4 2 0,3-3 196,2-2-690,-6 1 663,4-8 0,-4 0 0,6-7 0</inkml:trace>
  <inkml:trace contextRef="#ctx0" brushRef="#br0">6427 15979 7979,'20'-8'0,"-4"2"34,3 6 0,-3 0 193,-2 0-82,7 0 1,-6 6 26,4 4 0,-3-2-33,-2 1 1,-6-4 118,-3 4-219,-3 1 0,-2 4 88,0 0 1,0 1-211,0-1 1,-2 0-24,-3 0 1,-3 0-151,-6 1 1,-2-1 14,-3 0 1,4 0-501,-4 1 410,3-1 331,2-6 0,0 4 0,-1-4 0</inkml:trace>
  <inkml:trace contextRef="#ctx0" brushRef="#br0">6868 15738 7979,'8'0'1919,"4"0"-1764,-2 0 0,2-2-667,2-3 75,1 4 437,-1-6 0,0 7 0,0 0 0</inkml:trace>
  <inkml:trace contextRef="#ctx0" brushRef="#br0">7010 14956 7979,'6'-22'0,"2"-1"0,6 4 0,7 5-342,2 0 237,11 6 1,-4 8 178,3 0 1,-3 8 87,-2 6 0,-6 7 4,-3 7 0,-4 5 8,-6 1 1,2 0 254,-6 0-307,0 2-31,-5 6 1,-7 0 92,-2-5-59,-4 5-54,-1-12 0,0 9-140,-1-6 0,-3-6 83,-1-8 0,-5-3-165,5-2 0,-5-6 129,5-3 0,-4-4-87,4-1 0,0-6 123,4-4-21,1-2 4,6-2 0,2-5-15,6 0-3,6 0-74,9 5 1,7-1-146,6 1 1,2 6-47,3 3 0,-1 2-689,6-1 975,-7 2 0,17-11 0,-4 5 0</inkml:trace>
  <inkml:trace contextRef="#ctx0" brushRef="#br0">7678 14984 7979,'0'-14'-498,"0"0"1,-5 4 427,1 1 0,-3 6 135,2-2 0,-2 3 60,-8 2 1,1 11 180,0 4 1,0 8 146,-1 1-266,1 9 1,0 3 3,0 7 152,0 0 0,6-1-102,3 1 1,3-5-261,2 0 0,0-8 21,0-2 0,5-6-240,0-7 0,6-3 142,-2-2 1,4-4-19,1-6 0,0-6-262,1-4 137,5-9 63,-4 3 0,5-10-181,-7 2 6,0-3 213,0 5 0,0-5-189,1 3 0,-3-1 145,-2 1 176,2 4 1,-8 12-55,5 3 0,-4 5 112,4 5 0,-6 4 489,2 10-233,3 4-184,-6-1 1,9 3 213,-7-6-240,8 0-346,-11-5-351,12 0 297,-5-6-31,6-1 333,-6-14 0,4-7 0,-4-8 0</inkml:trace>
  <inkml:trace contextRef="#ctx0" brushRef="#br0">7962 14458 7979,'-14'6'-399,"0"9"1,-2 2 344,-3 7 0,3-5 110,-3 4 1,-1 1 185,1 4 1,0 1-105,5-1 1,4-1 188,1-3 1,6-2-81,-2-3-137,3-3-28,2-2 1,7-1-153,2-4 1,8-3 45,2-1 1,2-3-49,-2-2 1,1 0-56,4 0 0,1-5-319,-6 0 0,2-6 137,-2 2 0,-3 1-143,3-2 0,-10 6 452,-4-6 0,-4 7 0,6-10 0,1 5 0</inkml:trace>
  <inkml:trace contextRef="#ctx0" brushRef="#br0">7962 14686 7979,'15'-8'-306,"-1"1"1,2 6 64,3-4 1,3 2 63,6-7 1,-4 6 47,0-6 1,-2 2 46,1-1 0,-2-2 82,-7 6 0,0-6 0,-6 9 0,5-10 0,-5 4 0</inkml:trace>
  <inkml:trace contextRef="#ctx0" brushRef="#br0">8062 14458 7892,'8'6'66,"-2"2"-33,-6 13 0,0-4-175,0 7 1,0 0 121,0 4 0,-1-4-126,-4-1 0,3 0 52,-3 0 1,4-2-161,1-7 0,-2-1 254,-2-4 0,2 4 0,-4-5 0</inkml:trace>
  <inkml:trace contextRef="#ctx0" brushRef="#br0">8275 14501 7979,'14'8'0,"1"0"-1,-1-4 0,0 4 68,0 6 0,0 1 119,1-1 1,-6 0-15,1 0 0,-7 5-80,2 0 1,-4 6-242,-1-1 0,-6 3 75,-4 1 1,-7 2 157,-2 4 0,-6-4-890,1 3 806,-9 3 0,-3-6 0,-7 5 0</inkml:trace>
  <inkml:trace contextRef="#ctx0" brushRef="#br0">7109 15595 7942,'-20'0'172,"9"0"130,-4 0 0,11 2-118,-1 3-279,3-4 150,2 12 0,8-10-19,7 7 1,7-7 229,11 1 1,3-2-101,7-2 1,7 0 218,7 0-47,13 0-616,9-6 1,0 3 295,-3-7 0,-5 1 32,-5-6 0,2 1-123,-6 0 0,1 0-71,-2 0 1,-9 6-220,1 3 0,-14 3-1214,-6 2 1577,-9 0 0,-2 0 0,-3 0 0,3 0 0</inkml:trace>
  <inkml:trace contextRef="#ctx0" brushRef="#br0">7124 16036 7942,'6'24'-356,"3"0"1,2 4 409,-1 5 1,1 11 240,-6-1 0,4 3-182,-4-4 1,0 6-38,-5-1 0,0 1 66,0-6 0,-2-4-45,-3 0 1,-3-8 3,-6-1 0,0-6-41,0-4 0,-5-3-106,0 3 1,-6-8 31,1-2 1,-3-1-120,-1 2 1,-6 1 2,1-6 155,0-1-16,11-4 0,1-1 17,7-4-57,6-9-32,2-2 1,14-9-13,6 6 0,8-6-17,11 1 1,4-1-127,5 1 1,1-3-51,0 3 0,-1 2 268,1-1 0,-7-1 0,-1-5 0</inkml:trace>
  <inkml:trace contextRef="#ctx0" brushRef="#br0">7493 16136 7942,'-9'8'-81,"-1"-4"1,1-1-41,-5 2 0,-1-3 220,1 2 0,5-2 15,-1-2 1,1 5 21,-6 0 1,1-1-72,0-4 0,0 5-13,0 0 1,4 6 90,1-2 1,4 6-125,-5 3 110,7 5 0,-9 5 0,10 7 24,-3 3 0,4-4-73,1 0 0,0-4-120,0-2 1,0-1 160,0-3-149,6-4 0,2-12-5,6-3 1,0-4-194,1-1 0,-1-8-53,0-6 14,7 0 200,-6-13 1,12 5-158,-3-6 1,-2-2 77,2-4 0,-7 9-92,2-3 1,-5 4 110,-4 0 1,1 4-174,-6 6 165,-1-1-33,-4 7 636,0 2-236,-6 19-15,4 3 1,-9 14 183,7 3 1,-1-2-206,5 7 0,0-5 48,0 5-11,0-12-173,6 7 0,-3-17-184,7 3 1,-1-10-24,5-4 1,-4-4-373,-1-1 0,1-1-597,4-4 1114,0-9 0,1-8 0,-1-7 0</inkml:trace>
  <inkml:trace contextRef="#ctx0" brushRef="#br0">7778 15823 7942,'-15'0'345,"1"0"1,-2 6-271,-3 4 0,4 7-176,-4 2 0,-4 5-56,0-5 1,1 6 112,-2-1 0,7 2 211,-2 3 0,3-2 26,2-4 1,6 3 132,3-7 1,5 0-256,5-5 0,7-6-160,7-4 0,7-2 286,-3-2-745,4-6 409,2-2 1,-1-6-390,0-1 0,-1-4 161,-3 1 0,-3-1-282,-7 4 395,0 1 254,0 0 0,-6 0 0,-2-1 0</inkml:trace>
  <inkml:trace contextRef="#ctx0" brushRef="#br0">7749 15979 7942,'6'-14'46,"2"6"50,7 3 0,-1-1 235,0 1-832,0-6 422,7 10 0,-4-12-43,7 4 0,-5-4 99,4-1 1,-4 0 234,5-1-608,-7 1-720,4 0 1116,-13 6 0,5-5 0,-6 5 0</inkml:trace>
  <inkml:trace contextRef="#ctx0" brushRef="#br0">7891 15738 7942,'0'19'-472,"0"-1"1,0 8 799,0-3-44,0 4-31,0 2 1,-1-1 110,-4 1 0,3 4-119,-2 0 1,-3 0-20,3-4 0,-1-6-202,5 1 1,0-7-541,0 2-67,0-9 347,6 2 177,-4-10 1,6 3-868,-4-10 398,-2-3 255,4-6 1,-1 0 272,0-1 0,0-5 0,-5-2 0</inkml:trace>
  <inkml:trace contextRef="#ctx0" brushRef="#br0">7920 16022 7942,'9'0'0,"1"0"0,-1-6 0,5 4 5,1-3 0,-1 4 70,0 1 0,5-7-65,0-2 0,6 1-87,-1-1 0,-2 1-321,2-2 1,-7-2 158,2 2 1,-8 2 238,-1-1 0,-1-1 0,5-4 0</inkml:trace>
  <inkml:trace contextRef="#ctx0" brushRef="#br0">8176 15837 7942,'8'2'-11,"-4"2"0,-2 1-139,-2 9 0,0-3 130,0 8 0,0 2-138,0-2 1,-2 5 152,-2-5 1,0-1-59,-5-3 1,6-1-467,-2 0 201,-3-6 328,7-2 0,-12-6 0,5 0 0</inkml:trace>
  <inkml:trace contextRef="#ctx0" brushRef="#br0">8204 15866 7942,'14'-8'49,"1"3"0,-1 3 190,0 2 1,5 7-1,0 2 1,0-1-76,-5 1 0,5-1 13,0 2 1,-5 2 17,-4-2 0,-2 3-14,1 1 0,-3 0-48,-6 0 0,0 2-163,0 3 1,-11-3-454,-3 3 1,-5-2 120,0 2 1,-3-3-89,-6 3 0,-1-3 450,1-2 0,-1 0 0,1 0 0</inkml:trace>
  <inkml:trace contextRef="#ctx0" brushRef="#br0">9000 15027 7942,'-19'14'28,"0"0"0,-4 2 83,4 3 54,-7 3 1,9 8 132,-7 3 1,-4 4-36,-5 5 0,-2 2-28,2 4 0,3-2-242,-3 6 1,9 0 422,5 5 0,5 9-60,4 10 1,-1-2-240,8-31 1,1-1-1,-1 36 183,5-38 1,1 0 0,11 35-124,10 0 0,-10-36 1,0 0-309,2-1 0,2 0 1,-1-1-1,2 0 132,24 29-1,-1-9 0,-2 0 0,2-6 0,7-2 0,5 0 0</inkml:trace>
  <inkml:trace contextRef="#ctx0" brushRef="#br0">14247 8501 8515,'-13'-22'-658,"4"3"1,-3 4 550,8 0 1,-1 1 1205,5 0-850,0 0 1,0 4-202,0 1 1,2-1-88,2-4 1,6 0-176,9 0 0,3-2 121,6-3 0,2-3-98,3-7 1,-1-1 174,6-3 1,-6 2-15,1-7 0,-3 6 185,-2-1 0,1 4-144,-1 6 1,0-3 106,1 8 1,1 0-38,3 9 1,3-2 11,7 6 0,1-6-89,4 1 0,-2-2 14,6-3 0,-2 1-10,2 0 0,5-2-146,0-3 0,6 3-243,8-2 1,0 2 357,1 2 0,-8-1-62,-2 1 1,-5 5 4,-5-1 0,-2 5 72,-2-4 1,-2 6 17,6-2 1,0 3 7,5 2 1,-2 0 9,-3 0 0,2-4 17,-7-1 1,5-1 2,-4 1 1,13 2-32,6-7 1,6 1-221,-31 2 0,1 0 0,33-8 224,-36 8 1,0 0-1,34-6 17,-2 4 0,0-2 50,4 6 0,1 0 9,4 5 0,-4 0-227,-5 0 0,-8 7 213,-2 2 1,-4 5-79,-1 5 1,2-3 51,2 3 0,1 2-135,9-2 1,-3 0 48,8-5 0,-8 0-146,-2 0 1,4-4 152,-31-5 0,2-1 0,-1 0 0,1 0-12,4 1 0,0 0 0,-5 1 0,0 0 6,36 4 0,-3 2-7,-2 3 1,-5 4 173,1 0 1,0 4-99,9-4 1,-5 6 91,0-1 0,-3 8-81,-11 1 0,2 0 13,-12-5 0,12 6-76,-3-1 0,11-2-9,-1-7 1,-4 8 19,-5-4 0,0 2-13,-5-6 0,-3 3 346,-2-4 0,-4-2-318,-5-2 0,7-3 65,-2-2 0,1 0-33,-6 0 0,2-1-162,-7-4 0,-2 3 418,-7-8 1,1 6-494,-6-6 1,-4 1 265,-6-5-895,-6 0 819,4 7 0,-14-6 0,-1 5 0</inkml:trace>
  <inkml:trace contextRef="#ctx0" brushRef="#br0">20175 8189 8268,'-14'-8'-161,"6"1"1,2 14 217,6 2 0,0 4 22,0 1 1,2 5-224,2 0 0,4 5 147,6-5 1,2 4-162,3-4 0,3 0 89,7-5 1,-1 1 15,1-1 1,-3-6 20,-2-3 0,1 1 47,-6-1 0,0-1 73,-4-4 377,-8 0-252,0 0 0,-9 0 216,-3 0 1,-10 0-254,-14 0 1,-15 2-88,-18 3 1,-10 9-85,27-3 1,0 2 0,-1 3 0,0 2-854,-5 3 0,-2 1 848,-5 5 0,-1 1 0,-5 2 0,0 2 0,0 3 0,0 1 0,3 1 0</inkml:trace>
  <inkml:trace contextRef="#ctx0" brushRef="#br0">9384 14970 8014,'-17'-14'0,"3"-1"-37,-4 1 1,15 2-183,-6 2 526,5-3 120,-2 6 0,8-1-274,2 3 0,6 5-164,9 5 0,3 3 213,6 6 0,-1 6-80,-3 4 1,1 3-78,-6 1 1,0 7 20,-5 3 0,-6 3 14,-3 2 1,-3 4-31,-2 0 0,-7 6-80,-2-6 0,-10 2 64,-5-2 0,-3-4-158,-1 0 0,-1-2-217,1-8 169,-1 0 61,1-11 1,0-8-78,-1-9 172,1-3-14,6-9 0,1-7-3,7-10 1,6-7 24,3-2 0,5-5 19,5 5 0,9-1-95,10 6 0,7 6-71,3 3 0,5 5-764,-1 4 400,3 4 519,-5 6 0,12 0 0,-4 0 0</inkml:trace>
  <inkml:trace contextRef="#ctx0" brushRef="#br0">9782 15055 8007,'-6'-8'-356,"-2"-4"1,-6 10 263,0-3 1,4 4 461,1 1 1,1 12-172,-2 7 1,-2 7 24,2 2 0,2 5-104,-1 0 1,6 5 8,-2-5 1,2 5-69,-2-4 1,3-1-2,-2-5 1,2-6-194,2-3-8,0-3 74,6-2-123,-4-6 1,11-2 93,-4-6 0,-1-1 19,1-4 0,-4-3-30,5-6 0,-1 0-133,5 0 0,5-5 77,0 0 1,2-7-91,-2 3 0,-3-4-196,3-2 177,-4-5 142,0 4 1,-1-4 107,0 11 0,-6 1 159,-3 3 1,1 8 383,-1-4-354,-1 11 0,-4 4 85,0 9 1,-4 12 135,-1 7 1,0 2 253,5 8 0,0-5-208,0 5 0,2-6-353,3 1 0,4-3-539,10-2 0,3-10-42,7-4 1,-1-9 499,0-1 0,7-8 0,1-4 0</inkml:trace>
  <inkml:trace contextRef="#ctx0" brushRef="#br0">10237 14700 7922,'-14'0'0,"0"0"-105,0 0 1,-2 1-178,-3 4 1,3 3 598,-3 6 1,-3 2-52,-2 3 1,2-2-16,-2 7 1,7-2-99,-2 2 1,5 1-54,4-6 1,4 5-44,6-5 0,0 0-123,0-5 1,6-1 73,4-4 1,9-3-256,5-6 0,1 0-527,-2 0 429,11 0 172,-17 0 1,15 0-431,-13 0 603,6-6 0,-3-2 0,6-6 0</inkml:trace>
  <inkml:trace contextRef="#ctx0" brushRef="#br0">10237 14785 6473,'14'0'450,"-4"0"-305,-1 0 0,1 0-110,4 0 1,5 0-76,0 0 0,6-2 7,-1-2 0,3-4-136,1-6 0,-1-1-446,-3 1 615,-4 0 0,-12 0 0,-1 0 0</inkml:trace>
  <inkml:trace contextRef="#ctx0" brushRef="#br0">10294 14714 7924,'0'-8'-745,"2"3"829,2 10 1,-2 9 494,3 10 1,-4 3-278,-1 1 1,0 1-121,0-1 1,0 4-125,0-4 0,0 2-206,0-11 1,5 0-117,0-5 0,6-6 203,-2-3 1,4-3-913,1-2 428,0 0 273,1-7 272,-1-1 0,0-12 0,0-2 0</inkml:trace>
  <inkml:trace contextRef="#ctx0" brushRef="#br0">10408 14885 7930,'0'7'-545,"6"0"572,4-7 0,4 0 66,5 0 0,-2-2-151,7-3 1,0-2-159,4-8 1,-6 6-62,-3-1 1,2 1 102,-2-5 0,0 4 174,-5 1 0,0-1 0,0-4 0</inkml:trace>
  <inkml:trace contextRef="#ctx0" brushRef="#br0">10692 14742 7930,'0'-7'0,"2"0"-7,2 7 78,-2 7 1,4 5 8,-6 7 0,0 5 74,0-5 1,0 4-298,0-4 1,-4 2-368,-1-2 152,0-3 1,5 4 170,0-6 187,0-6 0,0-1 0,0-7 0</inkml:trace>
  <inkml:trace contextRef="#ctx0" brushRef="#br0">10834 14657 7930,'7'14'-657,"-4"1"459,6-1 1,1 0 140,4 0 0,-5 0 118,1 1 0,-2-6 30,1 1 0,4-6-53,-4 6 320,-2-7-37,-1 10-190,-6-5 1,-1 6-26,-4 0 1,-5 6-322,-9 4 0,-3 3-33,-6 1 248,-7 1 0,-1 6 0,-7 1 0</inkml:trace>
  <inkml:trace contextRef="#ctx0" brushRef="#br0">9128 15851 8019,'-14'-1'-441,"0"-4"63,6 3 134,2-4 843,6 6-249,6 0-114,14 0 1,18 0 153,19 0 1,13-6-276,-31 1 1,2 0 0,3 1 0,-1 0-149,0 0 1,-1-1-1,1 1 1,0-2 84,-3 0 1,0-2-1,3 1 1,0 0-76,4 0 1,0 0 0,1-2 0,-1-1-12,-3 0 0,-2 1 0,33-10 127,-13 5 0,-10 4-594,-4 1 1,-6 6 23,-4-2 1,-8-1-826,-6 1 1302,-13 0 0,8 5 0,-11 0 0</inkml:trace>
  <inkml:trace contextRef="#ctx0" brushRef="#br0">9484 16065 7904,'-15'0'-525,"8"6"1,0 8 428,7 10 1,5 3 204,0 1 1,-1 7-157,-4 3 1,0-2 126,0 2 1,0-2 53,0 2 0,-1 2-128,-4-7 1,-3 0 154,-6-5 0,-5-1-82,0-3 0,-6 1-30,1-6 1,-3-1 18,-1-9 0,-1 2-15,1-6 1,1 0 88,3-5 31,-2 0 0,11-7 49,1-2 1,6-5-80,8-5 0,3-3-268,7-7 223,6 1-234,18-1 0,7 2-239,7 4 1,6 1 140,-2 3-3,-3 3 1,6-11 0,-4 5 0</inkml:trace>
  <inkml:trace contextRef="#ctx0" brushRef="#br0">9697 16207 7904,'-6'8'-492,"-2"4"292,-6-2 0,4 4 35,1 5 0,-1 5 325,-4 9 1,1 3 349,4 7 1,-2-5-175,6 0 1,-5-7 21,6 2 0,-1-4-315,5-6 0,6-2 66,4-7 0,2-6-425,3-3 1,-1-4 121,0-1-72,0-12 175,1 2 0,0-17-41,4 4-316,-3-10 250,5-4 1,-7-5-64,0-1 0,-1 5-97,-4 0 1,2 11 300,-6-1 0,0 14-246,-5-1 912,0 11-349,0 4-87,0 14 0,0 8 101,0 6 1,0 6 0,0-1 1,1 6 88,4-1 1,1-5-243,4-4 0,2-2-347,-2-8 1,3-2-313,1-8 1,0-2 245,0-7 1,2-2-4,3-3 1,-5-9 293,0-9 0,7-11 0,-5-2 0</inkml:trace>
  <inkml:trace contextRef="#ctx0" brushRef="#br0">10052 15937 7904,'-1'12'-99,"-4"-2"1,-3 2 26,-6-2 1,-2 2-160,-3 3 0,2 0 564,-7 4 0,0-1-97,-4 6 1,4-7-88,1 2 0,5 1-21,-1-1 1,5 0 102,5-4 1,2-1-174,7 0 1,0 0 12,0 0 1,8 1-73,6-1 0,7-6-153,7-4 1,1-2-288,-1-2 340,7-6 0,-5-4 0,3-7-455,-3-2 1,-3 0 17,-3 5 538,-4 0 0,-6-1 0,1 1 0</inkml:trace>
  <inkml:trace contextRef="#ctx0" brushRef="#br0">10024 16164 7904,'14'-2'-283,"0"-2"0,2 1 41,3-7 0,-1 5-192,5-4 1,-4 4 732,5-4 1,-5 4-92,5-5 1,-7 3-375,2-3 74,3-3 0,-6 7-149,3-3 0,-10 1 63,-4 3 178,-3 3 0,-2-4 0,0 6 0</inkml:trace>
  <inkml:trace contextRef="#ctx0" brushRef="#br0">10209 15937 7904,'-7'-8'-376,"6"1"441,-12 7 0,12 8-74,-4 7 0,2 5 381,-2 8 1,3 2-130,-2 4 0,2-3 72,2 7 0,-5-2-156,1 2 0,-1-3-193,5-6 0,6-3 54,4-2 1,-2-3-139,1-7 1,1-6-132,4-3 1,-5-5-332,1-5 0,-2-8-50,1-6 1,2-5 44,-6 6 585,6-8 0,-3 4 0,6-6 0</inkml:trace>
  <inkml:trace contextRef="#ctx0" brushRef="#br0">10266 16136 7674,'6'14'21,"2"-6"97,6-4-58,0-2 1,5-4-171,0-2 1,0 1-233,-5-7 0,1 1 76,-1-6 0,-5 6 266,1-1 0,-1 1 0,5-5 0</inkml:trace>
  <inkml:trace contextRef="#ctx0" brushRef="#br0">10408 15993 7904,'6'-7'0,"2"0"-89,6 7 1,0 5-134,1 0 0,-1 6 365,0-2 1,-4 5 353,-1 5 0,-4-4-415,4-1 0,-6 0 40,2-4 1,-3 2-142,-2 2 95,0-6 1,-2 5-241,-3-4 163,-2 4-199,-8 1 94,1-6 68,6 5 1,2-10-266,6 6 144,0-5-6,6 8 0,2-10-62,6 3 1,5-4 9,0-1 1,7 0-524,-3 0 740,-2 0 0,6-6 0,-5-2 0</inkml:trace>
  <inkml:trace contextRef="#ctx0" brushRef="#br0">10678 15908 7904,'14'6'21,"0"4"0,1 3 160,-1 1 0,0 2 8,0 3 1,0-2-30,1 7 1,-3-5-86,-2 4 0,-2-4-65,-4 5 0,-2-2-172,3 2 0,-10 3-214,-4-4 1,-4 4 375,-1 2 0,-7 5 0,-1 3 0</inkml:trace>
  <inkml:trace contextRef="#ctx0" brushRef="#br0">10962 15624 8686,'7'-8'-12,"1"-5"0,6 5 1</inkml:trace>
  <inkml:trace contextRef="#ctx0" brushRef="#br0">11403 14842 7904,'-8'0'-174,"2"2"282,6 2 0,1 10 204,4 10 1,3 5-74,6 4 0,-1-2 115,-4 7 1,4 0-392,-3 5 1,-4-1 25,-1 1 0,-4 0-121,-1-1 0,-1 0 30,-4-5 0,-3 3-136,-6-7 299,0 0-162,-1-4 1,-4-7-171,0-3 1,-6-3 107,1-2 1,-2-6 86,-3-4 0,1-2 233,-1-2 0,2-2-78,4-2 0,2-4 71,7-6 0,6-5-87,3 0 1,12-2-36,7 2 0,6 3-80,9-3 0,4 5-216,0 5 1,7-2-15,-2 6 1,-2-5 281,2 6 0,-7-14 0,4 3 0</inkml:trace>
  <inkml:trace contextRef="#ctx0" brushRef="#br0">11744 14856 7955,'-22'-6'0,"2"4"-241,5-2 1,1 4-375,0 4 1,0 10 1004,0 10 0,-1 3-113,1 1 0,5 2 67,-1 4 0,7 4-13,-2 9 108,-3-3-178,7 11 0,-6-10-222,7 2 1,2-4-183,3-5 1,-2-5-2,6-10 1,1-2-245,4-7 0,0-7 245,1-7 0,0-8-70,4-11 1,-1-8 71,5-6 0,-4-7 44,5 2 1,-11 4 8,1 0 0,-5 4 41,1 2 0,1 1 135,-6 3 1,-1 9 79,-4 5 101,0 7 0,0 0 118,0 12-197,7 7-69,-6 12 1,12 1 116,-4-1 0,4 1-303,1-1 0,0-1-340,1-3 1,4-5 195,0-10 209,0 4 0,1-12 0,2 6 0</inkml:trace>
  <inkml:trace contextRef="#ctx0" brushRef="#br0">12142 14572 8004,'-6'8'-372,"0"0"-179,-4-4 0,-1 0 599,6 5 1,-6 0 611,2 6 0,-4-1-418,-1 0 0,-2 2-170,-3 3 1,4-3 257,-4 3 1,3 3-74,2 1 1,4 4-54,1 2-162,5-7 1,-2 3 0,8-4-214,2 1 1,4-6-3,7-2 0,4-2-308,-1-7 0,8-2 198,-3-7 0,-2-4-17,-2-7 0,1 1-242,-1 0 1,-1-5 541,-9 0 0,4-6 0,-5 3 0</inkml:trace>
  <inkml:trace contextRef="#ctx0" brushRef="#br0">12071 14771 8004,'15'0'-1508,"-1"-6"1349,0-4 1,0 2 387,0-1 1,5-1-190,0-4 0,2 0 96,-2 0 1,-3 1-233,3 3 0,-4-1-102,0 7-411,-1-1 609,0 5 0,-6 0 0,-8 6 0,-8 2 0</inkml:trace>
  <inkml:trace contextRef="#ctx0" brushRef="#br0">12256 14543 8004,'0'-14'-448,"-1"-3"-559,-4 3 1069,3-4 466,-10 17 0,5 5-170,-2 11 0,-4 15-69,4 3 0,1 3 233,-2 7-104,7-4-248,-9 4 1,10-2-55,-3-3 0,4-3 40,1-2 0,0-5-135,0-4-73,0-4 0,6-7-466,3-3 0,-1-4 113,2-6 0,-1-6-353,5-4 1,1-4-224,-1-5 981,0 3 0,0-11 0,1 5 0</inkml:trace>
  <inkml:trace contextRef="#ctx0" brushRef="#br0">12285 14771 8004,'7'0'-313,"6"1"231,-3 4 1,2-3 494,2 2-313,1-2 0,5-2 0,2-2-287,0-2 0,4-4 60,-7-6 1,0 4-130,-5 1 0,3-6 50,-3-3 0,4 0-493,-9 9 699,-2-4 0,5-1 0,-4-8 0</inkml:trace>
  <inkml:trace contextRef="#ctx0" brushRef="#br0">12512 14572 7990,'13'1'-151,"-4"4"1,4-2 99,-4 7 1,-1-2 126,2 1 0,-1 2 40,5-6-43,-6 6-25,5-9 1,-10 9 132,7-7-87,-7 7 1,3-3-30,-6 7 1,-2 0 5,-2 4 0,-4-1-123,-6 5 1,-7 1 8,-3 5 0,-1-1-101,1 0 1,-1-4 134,6 0 1,0-8-114,5-2 1,4-2 15,1-7-52,6 0 1,4-7-147,14-2 0,0-4 62,9-7 0,-6 3 78,0 2 0,3-2 81,-2 2 1,5 2 82,-5-1 0,0 6 0,1-10 0,2 5 0</inkml:trace>
  <inkml:trace contextRef="#ctx0" brushRef="#br0">12697 14643 7974,'-8'-6'182,"2"-2"92,6 0-108,0 1 0,6 9 7,3 3 1,-1 3-46,2 6 0,-2 6-9,1 4 1,2 3-43,-6 1 1,0 2-226,-5 4 1,0-4-249,0 3 1,-2-3 240,-3-2 0,-2 1-309,-8-1 1,-5 5 33,-4 0 430,-9 1 0,-3-6 0,-7 0 0</inkml:trace>
  <inkml:trace contextRef="#ctx0" brushRef="#br0">11261 15738 7887,'-8'-7'219,"2"6"1,14-6-163,6 7 1,13 2 378,11 3 1,4 1-196,6 3 1,4-2 34,9-7 1,10-2-471,-31 0 1,1-1-1,2-2 1,1-2 238,-1-2 0,-1-1 1,1 0-1,0 1-37,28-5 0,-32 4 1,1-1-217,31-13 0,3 6-674,-3 3 1,-8 3 132,-6 7 749,-13 0 0,-9 5 0,-7 0 0,1 0 0</inkml:trace>
  <inkml:trace contextRef="#ctx0" brushRef="#br0">11531 15922 7378,'-8'15'91,"2"0"181,6 4 0,5 3-52,-1 7 0,6 1 228,-5 3 0,1 2-371,-1 3 0,-4 3 44,4-3 0,-5 8-180,-5 1 1,-3-1 15,-6-8 0,0 1-10,0-6 1,-2-1 95,-3-8 0,1-4-131,-5-6 1,1-4 142,-2-1 0,-8-6-44,4 2 1,-2-3 312,6-2 0,4-2-72,5-3 1,8-4-149,2-10 1,5 0-190,5-9 1,10 2-292,14-7 1,1 3-16,8 2 0,-2-1-300,2 1 0,-2-1-192,-3 1 883,4 0 0,-1-1 0,-1 1 0</inkml:trace>
  <inkml:trace contextRef="#ctx0" brushRef="#br0">11687 15908 7887,'0'10'79,"0"-1"0,0 1 106,0 4 1,0 0 36,0 0 1,0 0-46,0 1 1,0 4-28,0 0 0,0 1 73,0-1 0,-1-2 27,-4 7 0,4 0-77,-4 4 1,2 1-84,-2-1 0,3 1-124,-2-1 1,2 0 32,2 1 1,0-7-295,0-3 1,5-8-43,-1-2 118,8-5 0,-5-6 67,8-12 1,-6-2-45,1-8 0,-1 1 1,5-6 1,1-4 53,-1 0 0,0 0-75,0 4 1,0 1 68,1-1 0,-6 7 204,1 3 51,-7 4-136,3 7 9,0 1 0,-2 9 34,5 3 1,-4 3 168,4 6 1,-6 6-3,2 4 1,1 3 164,-1 1 0,1 1-37,-1-1 1,-3 1-72,3-1 0,1-4-108,-1-1 0,1-10-2,-1 1 0,-4-7-117,4 2 1,1-7 79,-1-2 0,5-7-32,-6-7 0,7-6-149,-1-4 1,1-3 40,-2-1 0,9-6-422,-4 1 1,3-6 204,-2 1 1,-1 3-204,0 2 0,0 3-13,0 1 481,-6 7 0,5 2 0,-5 6 0</inkml:trace>
  <inkml:trace contextRef="#ctx0" brushRef="#br0">12242 16079 7887,'-6'-8'-177,"-2"2"-43,-7 6 0,3 1 364,2 4 1,-2 8 339,2 5 0,-2 8-186,-3-3 1,6 3-99,-1-3 1,7 4-111,-1-3 1,0-4-133,0-1 1,2-3 1,-3-2 1,4-4 74,1-1-266,0-5 0,1 2-164,4-6 112,-3 0 1,6 0-126,-4 0 178,-2-6 1,6-2 86,-4-7 3,-2 1 152,11 0 1,-10 1 24,6 4 1,-4 3 313,5 6-144,-7 0-141,9 0 0,-4 0 168,6 0 0,-4 0-154,-1 0 1,-1 6-26,2 3 0,1-1-27,-6 2-204,6-1-563,-10 5 36,6-6-95,-7-1 798,0-7 0,0-7 0,0-1 0</inkml:trace>
  <inkml:trace contextRef="#ctx0" brushRef="#br0">12313 16107 7887,'14'0'296,"0"0"0,1 7-106,-1 2 0,5 4-11,0 1 0,4 0-191,-4 0 0,2 1 108,-2-1 0,-3-2-306,3-2 0,-8 1-371,-2-6-164,1 6 130,4-10-144,-6 12 759,-2-12 0,-6 6 0,0-7 0</inkml:trace>
  <inkml:trace contextRef="#ctx0" brushRef="#br0">12526 16036 7887,'-9'0'250,"-1"0"0,1 11-39,-5 3 0,-5 10-22,0 0 0,-5 9-232,5 5 1,-6 3-285,1 2 0,5-2 146,5-3 181,0 3 0,12-11 0,-4 4 0</inkml:trace>
  <inkml:trace contextRef="#ctx0" brushRef="#br0">12853 15595 8159,'10'0'258,"-1"0"0,7 0-309,8 0 1,4 5 578,5 0-292,-3 0 1,11-5-225,-3 0 1,2 0-264,-2 0 0,-3-7-319,-7-2 0,-4-2 263,-1 1 0,-5-1-642,1 7 949,-10-8 0,4 11 0,-5-5 0</inkml:trace>
  <inkml:trace contextRef="#ctx0" brushRef="#br0">13081 15439 7887,'0'-8'234,"4"3"172,1 10 0,2 9 617,-3 10-403,-2 9-328,4 10 1,-6 4-139,0 10 0,-6 3-534,-4 11 1,-7-1 379,-2-4 0,-6-3 0,3-6 0</inkml:trace>
  <inkml:trace contextRef="#ctx0" brushRef="#br0">13735 15169 7887,'-7'-14'-213,"6"4"177,-4 1 1,10 6 11,4-2 21,4 10 0,8 2 434,2 8 0,4 5-146,2 4 0,-1 8 193,0 1 0,1 0-203,-1-5 1,1 5-281,-1 1 0,-4-1 43,0-5 1,-2 1-251,1-1 1,3-4-73,-7 0 0,0-7-314,-5 2 1,0-3-534,0-2 1131,-6-6 0,-2 4 0,-6-4 0</inkml:trace>
  <inkml:trace contextRef="#ctx0" brushRef="#br0">13976 15112 8028,'0'24'211,"0"-1"0,-1 3-159,-4 7 0,2 3 22,-6 7 0,-6 0 121,-4-1 0,-6 2-263,1 4 1,-2-4 78,-3 3 0,1-1-118,-1 2 84,1-4 0,-1 0 0,2-8-243,4-1 0,7-8 180,7-8 86,5-3 0,-2-2 0,6 0 0</inkml:trace>
  <inkml:trace contextRef="#ctx0" brushRef="#br0">14431 14614 8017,'-9'-6'0,"-1"-3"0,7 1-574,-1-2 422,-4 7 1,6-5 57,-3 4 158,-3 2 1,5-4 695,-6 6-145,6 0-514,-4 0 1,6 1 25,-4 4 16,3-3 2,-4 4-22,6-6 1045,0 0-1133,-6 0-5,4 0-26,-4-6-5,6 4-9,0-4 0,-2 6-27,-2 0 30,2 0 0,-11 1-11,4 4 1,1-3-26,-1 2 38,-1 4 1,-4 0 0,0 2 9,-1-1-12,1 0 53,0 6 0,4-1 4,1 0 1,0 0-47,-6 1 0,3-1 10,2 0 0,4 0-11,6 0 1,0-4 1,0-1 1,8-5-187,6 0-10,7-2 147,13-2 0,3-5-96,5 0 1,-1 1-28,-3 4 1,0 0-202,-9 0 1,5 6 101,-10 3 1,0 4-349,-10 1 614,0 7 0,0-5 0,1 4 0</inkml:trace>
  <inkml:trace contextRef="#ctx0" brushRef="#br0">14503 14600 8022,'-8'0'145,"1"0"-424,20 0 0,-4 0 163,10 0 295,4 0-96,-1-6 0,6-7-238,0-6 1,1 0 73,-1 5 1,-1 5-724,-3-1 804,-4 1 0,-5-5 0,-1-1 0</inkml:trace>
  <inkml:trace contextRef="#ctx0" brushRef="#br0">14588 14444 8022,'0'14'-221,"0"0"0,-2 8 459,-2 7 0,2 10 396,-3 9 1,-1 5-81,1 0-1252,-6-11 869,10 12 1,-6-18-35,7 7 1,0-7-490,0-7-154,7-7 0,0-3 149,8-10 0,0-4-154,4-10 0,-3-4-39,3-10 1,-3-2 900,-2-2 1,-4-3-352,-1 7 0,-6-4 0,2 4 0,-3-2 0,-2 2 0,0 3 0,0-3 0,0 4 73,0 0 212,6 1 1,2 6-13,6 4 0,5 2 66,0 2 0,6 0-115,-1 0 9,3 0-319,1 0 0,-1 0-486,-3 0 534,3 0-28,-12 0 66,12 0 0,-11-6 0,5-2 0</inkml:trace>
  <inkml:trace contextRef="#ctx0" brushRef="#br0">15000 14444 8022,'0'14'0,"0"7"0,0 2 0,0 4-59,0 2 0,0 5 213,0 4 1,0-3 213,0-2 1,0-3-348,0-1 0,0-3-307,0-2 1,0-3-58,0-7 1,0-5 12,0 1 330,0-7 0,-6-3 0,-2-8 0</inkml:trace>
  <inkml:trace contextRef="#ctx0" brushRef="#br0">15128 14529 8022,'14'14'0,"1"2"-99,-1 3 1,0-8-149,0 3 0,0-3 300,1 4 0,-1-1 228,0 0 0,-6 0-194,-3 1 1,-4 0-33,-1 4 0,-3-1-170,-6 5 0,-2 1-94,-13 5 0,7-1-550,-2 0 759,3 1 0,2-7 0,-1-2 0</inkml:trace>
  <inkml:trace contextRef="#ctx0" brushRef="#br0">15512 14387 7994,'6'9'-139,"4"1"1,2 4 138,3 5 0,0 6 308,4-1-137,4 3 1,3 8-23,-2 3 1,1 3 44,-6 1 0,0-2-243,-5 2 0,1-2 92,-1 7 0,-6-1-71,-3 2 0,-5 4 57,-5 9 1,-3-1-207,-6 7 1,-5-7 260,0 1 0,-6-9-13,1-4 1,-8-4-183,-1-1 0,0-12 93,4-2 0,1-15-137,0 0 1,4-9-193,0 0 1,7-4 346,-2-1 0,9 0 0,4 0 0</inkml:trace>
  <inkml:trace contextRef="#ctx0" brushRef="#br0">16123 15396 7910,'7'-14'0,"-6"6"0,6 2 0,-7 12 0,0 2 0</inkml:trace>
  <inkml:trace contextRef="#ctx0" brushRef="#br4">15071 14145 7995,'-6'-8'0,"4"1"-157,-2 2 248,-4 3 0,5-9-132,-7 6 28,7 1-37,-10 4 1,10-5-48,-6 0 1,4-1 295,-5 1-113,1 4 1,-5-10 37,0 6 1,-1-5-3,1 6 1,0-6-8,0 5-33,-1 1-9,1-3 0,0 6-49,0-4 62,0-3-62,-1 6 0,0-4-81,-4 6 1,3 0 86,-3 0 1,1 0-26,-1 0 0,4 0 9,-4 0 1,3 0-6,2 0 0,-1 0 22,1 0-3,0 6-16,0-4 1,0 9-60,-1-6 68,1 6-16,0-3 0,-2 6 9,-3 0 0,3-1 1,-3-4 0,4 4-10,0-4 0,-4-1 27,1 2 1,-1-5-1,4 4 1,1-4 37,0 4-52,0-6-1,-1 10 0,1-10-25,0 7 28,0-1-13,0-1 0,-2 6 4,-3 1 1,3-1-16,-3 5 0,-1-3-11,1-2 0,-7 5 5,3 0 1,2 0-1,2-5 0,2 2 35,-2 3-16,3-4 48,-5 0 1,12-3 64,0-2-112,-1 2 14,2-4 0,-4 5 10,2-4 1,2 4-15,-1 1 1,-1 0-1,-4 1 1,0 5 15,0 4 1,-1 3-6,1 1 1,0 1 139,0-1-139,-1 0-5,1 1 0,-2-1 128,-3 1-120,4-1 48,-6 1 0,2-1 29,0 0 0,-4 1-7,4-1 0,-5 1 77,5-1 0,-5-4-37,5 0 1,0-1-15,5 6 1,0-1 142,0 1-166,-1-1-11,8 0 1,-6-4 152,3 0-126,4 0-35,-7 4 0,12 0 81,-4 1-53,4-1-80,1-6 1,0 5-75,0-3 0,0-2 103,0 2 0,0-1-109,0 6 0,0-2 161,0-4-73,0 4 58,0 2 0,0 1 0,0 3 1,0 2 4,0-2 0,0 2 124,0-2 1,0-3-84,0 3 0,1-3 24,4-2 0,-2-1-95,7-3 1,-1 1-129,5-6 1,-4 5-52,-1-5 191,1 0-13,10-5 0,-4 0-203,3 0-79,-3 1 262,-2-1 1,5 0-5,0 0 1,1 5 10,-1 0 1,-3 0 90,3-5 0,-3 5-115,-2 0 1,5 2 11,0-2 1,0-3-85,-5 2 111,0-2-18,1-2 0,4-1-115,0-3-51,0 2 132,1-10 0,-4 9-3,3-6 1,-2 4 42,2-4 0,-1 1 96,5-1 0,-1 1-92,2 4 0,4 2 16,1-2 0,-1 2 98,6 3-94,2-1-20,-6 0 1,6 0-210,-3 1-50,-3-1 123,11-6 1,-11 0-311,4-4 141,-4-2 207,-2 4 1,1-7-37,-1-4 1,0 3 64,1-2 1,-1-3-11,1 2 1,-1 1 347,1 4-150,-1 0-39,0 0 0,6 0-69,-1 0 0,-5 0-95,-4 0 1,0 0-123,4 0 1,1-2 125,-1-3 0,0-2-45,1-8 0,-1-1 18,1-2 0,-1 0-19,1-6 0,-1 1 69,0-6 1,1 2-46,-1 4 0,5-4 66,1 3 1,-1-1-28,-5 1 0,1-3 4,-1 4 1,-4-3 5,0 3 0,-1-4-10,6 3 0,-6-3-25,1-1 0,0 0 2,4-1 0,-4-4-234,0 0-7,-7-7 247,10 4 0,-10-7 98,7 1-800,-7-1 729,10 0 1,-10 2 85,7 3 1,-5-1-110,5 6 1,-5-1 5,4 6 1,-5 0-38,1-1 1,1 2 7,-1 4 1,0-6-6,-5 1 0,1-1 383,-1-4 0,5-3-353,0-2 1,-2 2 38,-7-2 0,2 1 0,-2-1 1,-2-1 5,1 6 0,-6 0 135,2 4 0,-3 1-135,-2-1 1,0 1 3,0-1 1,0 1-200,0 0 0,-2 4 122,-3 0 0,-1 1-69,-3-6 0,-4 5 100,3 1 1,-2 5-19,-2-1 1,-5-1 27,0 1 1,-5 0 143,5 5 1,-6-1-91,1 1 1,-3 2 28,-1 2 1,1-2-89,3 2 0,-3-3 45,4-1 1,-3-5-98,3 0 0,1 0 69,3 5 0,3-5-16,-3 0 1,3-1-2,2 1 0,0 3 8,-1-3 1,1 3-14,0 2 1,0 0 7,0 0 1,-1 1 0,1 3 0,-5-1 5,0 7 0,-1-6-26,1 5 24,-3 1-36,-1 4 1,-3 0-7,2 0 1,-3-5 29,-1 0 1,4 0 2,0 5 0,2 0 29,-2 0 1,2 0 90,3 0 1,4 0-60,-4 0 1,1 2-39,-1 3 0,8-4-24,-3 4 23,3-3-80,-3-2 0,4 0-163,1 0-1,6-2-74,-2-3 1,3-3-319,2-6 1,0 0-10,0 0 0,2 0-1443,3-1-876,-4 7 2939,5 8 0,-6 15 0,0 7 0</inkml:trace>
  <inkml:trace contextRef="#ctx0" brushRef="#br4">14147 14927 8105,'-9'0'0,"-1"0"0,7 0-141,-10 0 1,10 0-462,-6 0 852,6 0 55,-10 0-160,11 0 0,-6 2 45,4 3 0,2 2-103,-3 8 1,-3 0-4,-1 4 0,-4 10-28,-1 9 0,0 4 3,0 6 1,-5 2-58,0 7 1,-2 0-192,2 0 1,3-7 188,-2-2 0,2-4 0,2-1 0</inkml:trace>
  <inkml:trace contextRef="#ctx0" brushRef="#br4">3498 17003 8274,'-14'-2'-375,"0"-2"375,6 2 0,1-4-15,7 6 0,7 1-7,2 4 1,4-2 10,1 7-1,7-1 1,1 4 0,6-2 31,1-2 1,5-1 7,4 2 0,10-4-33,4-6-318,3 0 326,2 0 1,0 0 176,0 0 1,-2-2-85,-3-2 1,-1 2 122,-4-3 0,5 4-76,10 1 0,4 0-205,10 0 1,-5 0 116,0 0 1,-5 0-12,-4 0 1,1 4-6,4 1 1,8 0-24,1-5 1,-34 2 0,0 1-57,-2-1 0,1 0 1,1 3-1,-1 0 26,26 0 1,1 4 182,-7-4 1,-1 4-75,7-4 0,-1 6 9,5-1 1,-11 2-41,-3 2 1,-5 1 10,0-1 0,-8 5 33,-6 0 1,0 0 9,5-5 1,6-1-43,3-4 0,-1 2 2,1-6 1,0 4-85,5-4 1,-5 1 49,0-1 0,-11-3-2,2 2 1,-2-4-15,6-4 1,-1 1-19,6-7 1,-1 7-162,1-2 0,0-1 375,-9 1 1,1 0-644,-11 5 0,0 0-61,-4 0 0,-7 0-906,-3 0 1117,-4 0-378,0 0-80,-7 0 727,4 0 0,-4-6 0,6-3 0,0-6 0,1-4 0,5 4 0,2-6 0</inkml:trace>
  <inkml:trace contextRef="#ctx0" brushRef="#br4">6725 17330 8328,'15'0'577,"5"5"-379,4-1 0,14 1-84,4-5-81,17 0 1,-7 0 199,10 0 0,-4-6-348,-1-4 1,5 1 307,-1-5 1,9 2-127,1-6 0,1 0-78,-31 9 0,-1-1 1,28-6 121,-2-3 1,-7-1-19,-7 1 1,2 5-160,-7 4 0,0 7-202,-4-2 0,-7 4-202,-2 1 1,-11 0-5,-4 0 474,-3 0 0,-2-7 0,0 0 0</inkml:trace>
  <inkml:trace contextRef="#ctx0" brushRef="#br4">8545 15169 8324,'0'-14'-256,"0"-1"-64,0 1 0,0 0 205,0 0 117,0 0 0,7-5 15,2 0 1,12-5 7,7 5 0,7-6 68,7 1 0,7-1 19,4 1 0,-3-3-23,2 4 1,-1-3-196,1 3 0,3-4 175,-3 3-1243,-3 4 1183,13-7 1,-5 6 5,9-3 1,2-2-53,-6 2 0,-1 2 128,-4-2 1,0 2-7,0-2 0,9-1-99,10 6 1,-2 0 126,-31 12 0,0 0 1,32-7-27,1-1 1,-3 1-62,-2 0 1,3 1 34,-34 9 0,1-1 0,38-6-75,-37 8 0,1 1 1,-1-1-1,0 1 40,34 2 0,-8-1-147,-2-4 1,-1 3 147,-25 0 0,0 0 0,39-1 2,-38 0 1,-1 1 0,37 0 24,-6-2 1,-4-3 28,-1 2 0,2-4-47,8 4 1,-2 1 10,7 4 0,-10-5 37,-5 0 1,-3 0 34,-11 5 1,-1 0 66,1 0 1,-4 5-114,4 0 0,-5 6-2,5-2 1,-4-1-104,4 2 1,-6-6 96,1 6 1,-8-7 342,-1 2 1,-5 1-360,5-1 1,-4 0 53,3-5 0,0 4-125,1 1 1,3 1 263,-3-1 0,1-2-228,-1 7 1,2-6 68,-7 6 1,-2-5-92,-7 4 1,1-1 12,-6 2 1,0 1-15,-4-7 1,-1 6-79,0-5-60,0 6 0,0-10 81,1 4 0,-6-3-127,1-2 1,-6 0 90,6 0 0,-5 0-7,4 0 1,-4 0-238,4 0 0,-4 0-207,4 0 87,1-7 1,3 4 465,-4-6 0,4-1 0,-5-4 0</inkml:trace>
  <inkml:trace contextRef="#ctx0" brushRef="#br4">13308 14273 8141,'-14'0'-241,"6"2"320,3 3 0,4-2 235,1 6 0,6 2-352,4 8 0,4-3 30,5 3 0,3-3-154,6-2 1,7 0 104,3 0 0,5-4 22,4-1 0,4 1 91,5 4 1,-8-4 132,-1-1 0,-12-1-96,3 1 1,-8-1 166,-6-3 0,-5-2 234,-10 7-336,-3-1 0,-9 10-145,-6 0 1,-15 8-146,-19 1 1,-20 9-197,24-14 1,-2 1 20,-1-2 0,0 0 0,-10 8 0,0 2 0,1-3 0,1 0 0</inkml:trace>
  <inkml:trace contextRef="#ctx0" brushRef="#br4">16066 13321 8110,'-7'-7'-493,"-4"0"344,6-8 28,0 1 1,5 0 320,0 0-77,0-1 0,-2 3 301,-2 2 360,2 4-387,-4 6-211,6 0-47,0 0 0,-6 6-19,-4 4-138,-3 9 87,-7 3 0,-2 13-78,-7 3 0,1 3-63,-1 1 0,1-4-386,0 0 1,5-8 70,4-1 1,5-7-318,5-8 1,1-6 703,3-3 0,4-4 0,-6-1 0</inkml:trace>
  <inkml:trace contextRef="#ctx0" brushRef="#br4">15839 13477 8110,'35'-6'0,"0"3"-46,2-7 0,3 5 50,-7-4 0,5 6-24,-5-2-13,7 4 173,-17 1 0,11 0-147,-11 0 1,-2 0-100,-2 0 1,-8 0-218,-2 0 1,-6 6 184,2 3 138,-3-2 0,-9 12 0,0-4 0</inkml:trace>
  <inkml:trace contextRef="#ctx0" brushRef="#br4">15924 13562 8110,'7'10'-217,"2"-1"0,-3 7 217,-1 8 0,-3 3 0,4 1 0,-4 7 391,2 3-158,-2 9-295,-8-3 0,2 12-354,-5-4 1,0-3 108,-6-2 0,6-4-30,-1-5 1,6-5 336,-6-9 0,1 3 0,-6-5 0</inkml:trace>
  <inkml:trace contextRef="#ctx0" brushRef="#br4">15768 14131 8110,'14'8'-253,"-4"6"210,-1 0 1,1 2 843,4 8-308,0-7-279,0 10 1,5-13-18,0 1 0,6-3-91,-1-7 0,3 0-171,1-5 0,6-8 94,-1-6 0,9-13-112,-4-11 1,13-13-1284,-4-10 1091,-20 29 0,0-1 1,1-6-1,1 1 1,-1 2-1,1 0 1</inkml:trace>
  <inkml:trace contextRef="#ctx0" brushRef="#br4">16991 15382 8080,'-32'-5'0,"4"1"39,-4-7 0,11 7 191,-2-5 0,4 4 118,9-4 0,2 6 133,4-2 0,4 3-311,0 2 1,8 0 78,11 0 0,7 7 115,8 2 1,7 4-159,1 1 0,15-6-173,14-3 1,5-4-348,5-1 0,-40 0 0,0-1-165,35-4 0,-8 3-8,-12-2 0,0-3-579,-9 2 1,-11 1 364,-7 4 1,-12 1 5,-2 4 695,-8 3 0,-13 12 0,-2 3 0</inkml:trace>
  <inkml:trace contextRef="#ctx0" brushRef="#br4">17574 15311 8080,'15'-13'-70,"4"4"0,3 3-141,7 6 0,4 0 297,0 0 1,5 6 180,-5 3 1,4 4-194,-9 1 0,4 1-48,-9-1 0,-4 0 324,-4 0-285,-8 0 0,-7 1 47,0-1-3,-6 6 1,-5 2-128,-13 7 0,-6 4-168,-12 0 1,-7 11-68,-3-1 1,3 8-1948,1-4 2200,10 0 0,4-10 0,5-2 0</inkml:trace>
  <inkml:trace contextRef="#ctx0" brushRef="#br4">18654 14941 7591,'-8'15'-590,"3"-1"0,-2 6 1095,-3 4 0,-4 9-166,-5 5-218,-3 3 0,-13 7-83,-3-1 0,2 0 13,-2-4 1,6-2-66,-1-3 0,9-5-119,5-9 1,4-4-540,0-5 330,8-7 0,0-4 55,7-8 1,2-6 286,3-9 0,7-1 0,7-4 0,5-1 0,-5 6 0,6 0 0,-1 5 0,-2 6 73,2 3 1,-7 11 142,2 8 0,-3 9 400,-2 10-319,0-3-105,-6 17 1,-2-11 26,-6 7-86,0 0-117,0-7 0,2 0-252,3-2 0,-4-11-234,4-4-315,3-3 785,-7-8 0,12-14 0,-5-10 0</inkml:trace>
  <inkml:trace contextRef="#ctx0" brushRef="#br4">18683 15212 8002,'7'-23'260,"6"4"164,-3 10 1,7-2-408,2 6 1,1-6 53,-1 2 0,-3 1-206,3-2 1,2 6-503,-2-6-539,0 7 798,-5-3-215,-6 6 521,-2 0 0,-25 12 1,-5 4-1</inkml:trace>
  <inkml:trace contextRef="#ctx0" brushRef="#br4">18739 15254 8002,'-14'22'0,"0"2"-32,0-10 121,6 4 5,2-17 1,12 4-145,3-10 1,6-3-359,4-6 1,-2-6 246,7-4 0,-2-3-190,1-1 351,-2-1 0,-7 1 0,0-1 0</inkml:trace>
  <inkml:trace contextRef="#ctx0" brushRef="#br4">18782 15027 8002,'0'14'-716,"0"0"1,-2 8 609,-2 7 0,1 7 364,-7 11 0,1-1-174,-6 6 0,-4-4-18,1 4 0,-1-11 154,4 2 0,1-12-76,0-2 1,6-7-213,3-8 0,4 0 1,2-7-130,4-7 0,4-12 105,10-6 0,-3-8-3,3 3 1,2-3-17,-2 3 0,1 2 21,-1 7 0,-8 1 119,3 4 1,-2 2 63,2 7 264,-6 0-357,-2 7 57,-6 1 1,0 7 173,0 4 1,-2 2-156,-2 3 0,-4-2 20,-6-3 1,1-2-78,3 7 1,-2-7 1,2 2 1,-1-3 41,2-2-6,-4 0-10,12 0 0,-6-4 56,7-1-68,0-5-81,7 8 1,0-10-118,8 3 1,0-4 40,4-1 0,4 0-138,5 0 0,0-6 134,1-4 126,-1-9 0,1-3 0,-1-6 0</inkml:trace>
  <inkml:trace contextRef="#ctx0" brushRef="#br4">19052 15069 8121,'8'-7'171,"6"2"0,2-3-459,8-2 1,0 2-465,4-1 1,-4 4 648,-1-4 0,-7 4-38,-2-4 1,1 5 528,-6 0-17,-3 2-191,1 2 0,-14 8-145,-2 6 1,-4 2-39,-1 8 1,-6-1 88,-4 6 1,2-1-69,-2 1 1,7-6 76,-2 1 0,4-11 1,6 1-97,3-9 0,12-5 21,3-10 0,9-2-129,1-3 1,6 0 75,-1-4 1,-4 8-6,-1-4 1,-3 11 39,-2-1 1,0 3-6,1 2 0,-7 11 13,-4 4 1,-4 8-34,-4 1 0,-4 8 114,-7 1-101,1 0 15,-6-5 0,4-1 101,-3-3 0,3 1-42,2-6 1,6-5 253,3-4-317,-3-7-5,7 3 0,-1-7-252,7-4 134,12-3 60,-7 0 0,10-5-83,-5 4 1,-1 1-55,0-1 1,0-1-326,0-4 231,1 6 102,-1-5 191,-6 6 0,11-8 0,-3 1 0</inkml:trace>
  <inkml:trace contextRef="#ctx0" brushRef="#br4">19365 15212 8036,'8'-8'328,"-2"1"1,-6 14-99,0 2 0,0 10-71,0 5 0,0 3-144,0 1 1,0-1-304,0-3 0,0 2 177,0-2-352,0-3 167,7-1 0,-4-12-163,6-3 0,-4-10 177,4-4 0,-5-10 282,0-5 0,3-4 0,-3-6 0,1-2 0,-5-7 0,0 1 0,0-1 0,0 5 0,0 0 0,2 8 0,2 2 0,-2 1-36,3 8 0,-4 5 155,-1 4 1,0 6 267,0-6-55,0 7 0,2-3-184,3 6 0,-2 0-77,6 0 0,-4 0 18,4 0 0,1 0 73,4 0-114,0 0-97,1-7 124,-1 6 1,-5-10-21,1 6-64,-1 0 156,-1 5 44,-2-6 48,-6 4 39,0-4-99,0 6-15,0 0-177,-6 0 0,3 0 126,-6 0-37,5 0-51,-2 0-8,6 0 84,0 0-47,0 6 0,0-3-17,0 7 0,0 4 57,0 5 0,0 6-46,0-1 0,0 5-2,0 4 1,2 3-45,2 7 0,0 4-88,5 0 1,-4 6 74,4-6 0,-1 5-111,2-4 1,2-1-121,-2-4-453,-4-1 681,0-5 0,-1-3-118,0-5 0,0-7 109,-5-3 0,-2-3 23,-3-2 0,-3-6-72,-6-4 1,-6-2 10,-4-2 0,-3 0-202,-1 0 1,-1-2-719,1-2 981,-1-4 0,-5-6 0,-3-1 0</inkml:trace>
  <inkml:trace contextRef="#ctx0" brushRef="#br4">20005 15112 7853,'6'14'-416,"4"2"632,9 3 1,-2 5-60,7 9 0,-1-2 62,6 7 0,-2-4-178,-4 3 1,4-5-149,-3 1 1,3-3 12,1-1 0,-6-7-189,-3-3 0,-3-3 94,-2-2 0,-6-5-565,-3 1 202,-4-7 552,-1 3 0,0-6 0</inkml:trace>
  <inkml:trace contextRef="#ctx0" brushRef="#br4">20247 15027 8019,'0'14'196,"0"7"156,0 2 1,-7 6-154,-2 4 1,-4 3-29,-1 7 0,-5-1-61,0 1 0,0-2-168,5-3 0,0 2 136,-1-7 0,3-5-64,2-4-702,4-7 342,6 4-940,0-13 1286,6-2 0,2-19 0,6-2 0</inkml:trace>
  <inkml:trace contextRef="#ctx0" brushRef="#br4">20531 15169 8019,'14'0'-109,"0"0"-91,-6 0 0,5 0 149,-4 0 0,-1 0-238,2 0-596,-7 6 885,3-4 0,-7 9 0,-4-6 0,-3 4 0,-6-4 0,0 6 0,-1-2 0,-4 4 0,0 1 0,0 0 0,5 1 0,0-1-21,0 0 150,0 0 1,4-1 826,1-4-412,5-2-293,-2-7 0,12 0-31,4 0 1,7-2-59,2-3 0,7-2-102,-3-8 0,2 1-100,-1 0 0,1 4-362,-6 1 1,5 6 1,-5-2 1,0 3 399,-5 2 0,0-6 0,1-2 0</inkml:trace>
  <inkml:trace contextRef="#ctx0" brushRef="#br4">20815 15098 8031,'14'0'-2,"-4"0"1,-1 0 1,2 5-186,8-1 1,-3 6-325,3-5 0,2 1 514,-2-1 0,6-4-47,-1 4 1,-4-5-220,-1-5 0,-3 4 262,-2-4 0,-6-3 0,-2 0 0</inkml:trace>
  <inkml:trace contextRef="#ctx0" brushRef="#br4">20147 15268 7895,'-8'-20'0,"2"4"22,6-3 0,0-1 165,0 1 0,14 0-8,10 4 0,10 8-29,14 2 0,2 3-236,7 2 1,0 0 109,0 0 0,-6 0-19,-4 0 1,-3 0-32,-1 0 0,-7 2-292,-3 3 262,-9 2 0,-10 12-129,-9 0 0,-11 2 13,-9-2 1,-7 3 101,-11 6 0,-5 1-61,-9-1 1,-5 1-74,-10-1 1,2-6 310,-6-3 1,6-3 18,-2-2 1,16-6 144,8-3 1,8-10-161,7-4 0,8-10 50,11-5 1,16-3-140,12-1 0,12 4 5,16 0 1,7 7-76,12-2 0,-6 5 123,-4 4 1,-2-1-302,-2 7-870,0-1 985,-1 5 1,1-5-26,0 0 1,-3 1 299,-7 4 1,-2 0 6,-17 0 1,-3 0-149,-11 0 1,-6 1 115,-3 4 0,-18 4-107,-10 10 0,-12-1 28,-12 5 1,-5 1-139,-10 5-178,10-7 250,-10 4 0,16-10 3,-6 3 0,13-9 74,1-6 1,8-2-10,6-2 1,10-2-133,9-2 0,7-9-121,7-6 1,13-5-1036,16 5 1226,3-6 0,2 9 0,0-4 0</inkml:trace>
  <inkml:trace contextRef="#ctx0" brushRef="#br4">21242 14856 7982,'-8'-14'255,"2"4"-7,6 1 0,6 4-334,3-4 1,10 4-315,5-4 1,9 4 336,5-5 1,5 6 329,4-6 0,-4 2-591,-1-1 194,1-4-50,-13 12 1,3-7-192,-9 3 0,-4 3 118,-5-2 1,-7 4 252,-4 4 0,-8 4 0,-4 6 0</inkml:trace>
  <inkml:trace contextRef="#ctx0" brushRef="#br4">21427 14885 7982,'0'9'-40,"0"1"0,0-4 280,0 8 1,1-1 410,4 10 0,-2 7-262,7 8 0,-7 5-149,1 4 0,-2 2-370,-2 3 0,0 1-143,0-11 0,-5 4-182,1-8 1,-1-5 197,5-4 1,1-7-71,4-8 0,-2-1-42,7-4 369,-7-3 0,10-6 0,-6 0 0</inkml:trace>
  <inkml:trace contextRef="#ctx0" brushRef="#br4">21583 15041 7982,'14'-6'0,"-4"4"-7,-1-3 1,2 5-169,8 5 1,-1-3 149,5 2 0,-4 3-99,5-3 0,-7 1-864,2-5 988,-3 0 0,-2 7 0,-6 0 0,-3 8 0,-15-1 0,-4 0 0,-3 7 0,3 1 0</inkml:trace>
  <inkml:trace contextRef="#ctx0" brushRef="#br4">21668 15226 7974,'-19'14'-584,"0"0"0,2 0 1781,8 1-189,-4-7-589,11-2 0,-2-6-314,8 0 0,6-2-154,9-2 0,3-6-125,6-9 0,1 2-413,-1-7 0,-4 7 587,0-2 0,-7-3 0,3-1 0</inkml:trace>
  <inkml:trace contextRef="#ctx0" brushRef="#br4">21910 14941 8056,'14'-7'19,"0"2"1,2-1-453,3 1 1,2 0 358,2 5 0,4-2 343,-3-2 0,1-3-389,-1-2 0,1-4-72,-6 4 0,0 1-367,-5-2 347,1 1 212,-1-5 0,-6 0 0,-2-1 0</inkml:trace>
  <inkml:trace contextRef="#ctx0" brushRef="#br4">22123 14814 7943,'-14'20'0,"0"4"137,0 3-79,-1 1 1,3 5 210,2 0 0,-2 8 313,2 2 1,2 1-108,-1 8 0,6-7-134,-2-3 1,5-1-306,5-7 0,4-8-166,10-7 0,2-4-355,2-6 0,9-3 160,-4-6 0,4-11-347,-4-3 0,-1-10 296,-3 1-445,-4-4 351,-5 5 470,-1-5 0,-6 5 0,-2-7 0</inkml:trace>
  <inkml:trace contextRef="#ctx0" brushRef="#br4">22209 15084 7938,'0'8'0,"6"-2"371,3-6 1,6 0-94,4 0 1,1 0-405,4 0 0,3-2-58,-4-2 0,3-4-97,-3-7 1,-2 6 100,-7-1 0,0 6-114,0-6 1,-1 5 293,-3-4 0,2 0 0,-4-6 0</inkml:trace>
  <inkml:trace contextRef="#ctx0" brushRef="#br4">22550 14842 7938,'8'6'267,"-4"4"0,-2 9 305,-2 4 0,-2 6-48,-2 4 1,-4 8 54,-6 6 0,-1 10-340,1-5 1,1 7-244,4-7 1,-2-3-1085,6-2 0,0-9 1088,5-5 0,7-3 0,1-1 0</inkml:trace>
  <inkml:trace contextRef="#ctx0" brushRef="#br4">23275 14586 7995,'5'14'-151,"-1"0"0,1 7 249,-5 3 0,-5 7 153,1 2 1,-7 1-370,1-6 1,-3-4 31,-1-1 0,5 0-187,-1 0 0,6-7 94,-6-6 1,5-3-119,-4 3 61,6-4-58,-10-6 194,11-6 1,-4-2 231,6-6-21,6 0 1,2 1-88,7 3 0,4-1 195,-1 7 1,3-1 2,-2 5 1,-2 0-17,7 0 1,-7 0-57,2 0 0,-8 6 16,-1 4 0,-7 2-62,2 3 0,-10 4-9,-4 0 1,-6 6-129,-4-2 1,-4 6 75,-10 4 1,3-3-231,-4 3 1,4 0 71,2-4 1,4 1 16,1-11 1,5-2-284,-1-7 29,3-4 0,9-14 115,2-6 1,3-7-60,2-7 1,0-2 295,0-3 0,7 7 0,2-2 0,4 9 0,1 0 0,0 8 71,0 2 0,7 5 107,3 0 1,2 10 20,3 8 0,-1 0 254,1 5 1,-1 4-150,1 0 0,-1-1-104,0 2 1,-4-7-511,0 2 0,-2-8 95,2-1 215,-4-7 0,-6-3 0,1-8 0</inkml:trace>
  <inkml:trace contextRef="#ctx0" brushRef="#br4">22948 14785 7889,'9'5'-616,"1"0"0,-7 6 453,2-2 1,-2 4-39,2 1 1,-4 0 200,4 0 0,-3 1 0,-2-1 0,0 0 0,0 0 0</inkml:trace>
  <inkml:trace contextRef="#ctx0" brushRef="#br4">22848 14970 7889,'-14'8'-133,"0"3"15,0-6 0,6 1 213,3-1 20,3 3-27,2 6 1,2-5-14,3 1 0,3-1 2,6 5 0,2-4-184,3-1 0,-4-5 117,4 0 0,-3-2-162,-2-2 55,1 6-162,-1-4 204,-6 4 18,-2-6 1,-11 2 30,1 2 0,-7 3-6,1 2 1,-3 5 120,-1 1 0,0-1-115,0 5 1,0-8 145,-1-2 0,6-1-77,-1 2 1,7-2 2,-2-4-92,4-2-37,1 4 103,0-6 0,0-1-3,0-4 0,1 3 108,4-2 0,-2 2-83,7 2 0,-5 2 350,4 2-194,1 4-38,4 6 1,5 1 38,0-1 1,6 0-138,-1 0 1,-2-1-1,1-4 0,6 2-137,4-6 1,8 0-309,2-5 0,6-6-417,8-4 1,-5-4 76,0-5 487,-6-3 0,3-7 0,-7 1 0</inkml:trace>
  <inkml:trace contextRef="#ctx0" brushRef="#br4">23659 14543 7883,'9'0'296,"1"0"181,-7 0 1,8 7-377,-6 2 0,-1 10 60,-4 5 1,-1 3-97,-4 1 0,-3 1 91,-6-1 0,-2 0-26,-3 1 1,2-1-97,-7 1 0,5-1-304,-4 1 1,4-6 207,-5 1-994,6-13 659,-2 8 1,6-13-756,-1 4 375,1-4 649,6-6 0,4-1 142,8-4 1,4 2-15,6-7 0,7 2 107,3-1 0,7-4 113,2 4 0,2-4-96,-2-1 1,-1 0 76,6-1 1,0 1-120,5 0 0,-7 4-414,-3 1 120,-9 6-28,-4-3 240,-12 6 0,-14 6 0,-10 2 0</inkml:trace>
  <inkml:trace contextRef="#ctx0" brushRef="#br4">23659 14913 7883,'0'9'420,"0"1"0,6 4-206,4 5 0,-4 6 131,-1-1 1,1 5-316,-1 4 0,-1-2-247,-4 7 1,0-6-66,0 1 0,0-5 23,0-4-795,0 3 1054,0-11 0,0-2 0,0-8 0</inkml:trace>
  <inkml:trace contextRef="#ctx0" brushRef="#br4">24185 14714 7866,'0'-14'618,"6"0"-2284,2 6 1041,6 1 377,-6 7 248,-2 0 0,-6 0 0</inkml:trace>
  <inkml:trace contextRef="#ctx0" brushRef="#br4">24128 14529 7866,'0'16'557,"0"3"0,0 3-427,0 6 0,-5 2-220,0 4 1,-6-3 212,2 7 0,-4-6-79,-1 1 1,0-8-710,0-1 511,-1-7 0,1 4 0,2-7-311,2 0 1,-3-1 139,4-4 0,1-2-354,-1-7 679,-1 0 0,-4 0 0,0 0 0</inkml:trace>
  <inkml:trace contextRef="#ctx0" brushRef="#br4">23872 14842 8405,'8'16'542,"-3"3"1,1-2-361,-1 7 0,-1 3 0,-4 1 1,0 4-63,0-9 0,5-2-206,0-2 1,1-3 80,-1-2 1,-2-6-148,7-4 1,-6-2-319,6-2 281,-1-6-57,6-2 1,-1-13-116,0-2 0,7 0 87,2 0 0,-1-1 109,2-4 1,-2 6 106,2 3 1,-4 3-39,-5 2 328,-1 6 0,-2 3-118,-2 10 0,-4 4 105,-6 10 0,-6-1-38,-4 5 0,1 1-106,-5 4 0,3 1-83,-8-1 1,-2-4-262,2 0 1,-4-2 47,4 1 1,-7-2-271,3-7 1,-3-1 193,3-4 1,-4-2 296,3-7 0,2 0 0,-2 0 0,7-2 0,-2-3 0,5 2 0,4-6 102,-2-1 344,10-4-140,-4 6 0,6 3 209,0 10 1,1 4-92,4 10 0,-3-1-87,2 6 1,0-6-364,0 6 1,-2-6-3,3 1 1,-4-4-84,-1 0-179,6-8-473,2 0 506,7-7 1,-1-7-118,0-2 0,-4-4 115,-1-1 1,5-2-28,5-3 1,2 4 292,-2-4-140,-4 3 136,12 2 0,-9 6 212,5 3 1,-4 3-27,5 2 1,-7 0 188,2 0 0,-3 8-136,-2 6 0,-1 1 465,-3 4-188,2-4-182,-4 0-290,6-1 1,-4-6-33,-1-3-478,-6-4 152,10-1 1,-11-1-200,2-4 0,-2 2 103,-2-7 0,0 5 407,0-4 0,6-1 0,2-4 0</inkml:trace>
  <inkml:trace contextRef="#ctx0" brushRef="#br4">24498 14785 7913,'23'0'251,"1"0"0,-2 0-285,2 0 0,-4 5-87,-5 0-428,-8-1-148,0-4 457,-7 0 0,-8 5 27,-6 0 0,-5 6 213,-5-2 0,-9 4 0,3 1 0</inkml:trace>
  <inkml:trace contextRef="#ctx0" brushRef="#br4">24384 14885 7913,'6'7'0,"-3"6"0,7-3 0,-2 9 668,1 4 1,2 4-220,-6 2 0,0 5-230,-5 4 0,-2 3-150,-3 2 1,2-7-234,-6-3 1,1-3 100,-2-1 1,-1-7 209,7-3-593,-7-3 218,9-8 156,-4-2 1,7-8-379,4-2 1,1-11 61,4-8 1,7-10-61,-3-5 1,8 1 247,-3-1 0,5 7 72,-5-2 0,6 4-158,-1 6 521,3 2-206,-5 7 1,3 6 504,-6 3 0,0 4-289,-5 1 0,1 6 270,-1 3 0,-6 6-150,-3 4 0,-4-2-18,-1 7 1,-1-1-168,-4 6 0,-3-6 19,-6 1 0,-7-2-124,-3 2 1,-1 1-209,1-6 1,2-5-156,3-4 1,8-7 172,-3 2 0,5-10-703,-1-4 426,4-10 57,6-4 0,1-11-180,4-4 0,5-10 179,9-4 1,-2-3-11,7-2 0,-1 5 346,6 0 0,-1 6 0,1-1 0,-1 9 28,1 5 0,-6 9-102,1 5 0,-7 9 735,2 6 0,-3 4-173,-2 4 1,-1 4 5,-4 7 1,-2 4-159,-7-1 1,0 6 1,0-5 0,0 5-143,0-5 1,-5 4-164,0-4 1,0 0-604,5-4-123,-6-8-418,5 6 868,1-11 0,7 2-336,8-8 389,-1 2 1,0-4 152,0 6 0,1 0 10,-1 0 1,0 8 309,0 6 0,0 2 166,1 7 0,-7 1-180,-4 5 1,3 5-74,-3 4 0,0-1-25,-9 0 1,-5 1-1,-9 5 1,2-7 20,-7-2 1,5-6-17,-4-4 1,4-1-109,-5-8 1,7 0-87,-2-10 1,3-2 137,2-8 1,6-7-137,3-7 0,3-11-177,2 1 1,11-8-234,4-1 0,10-8 427,3-2 0,7 1 0,8 4 0</inkml:trace>
  <inkml:trace contextRef="#ctx0" brushRef="#br4">25194 14785 7813,'0'-14'0,"2"1"0,3 4 0,2-4 807,8 4-326,-1 2-221,6-5 0,9 4-17,9-6 1,-2-1-117,2 1 1,-5-2-187,5-3 0,0 4 14,5-4 1,-7 0-207,-3 4 0,-4-2-148,-6 8 0,-4 1 27,-9-2-217,-4 7 0,-14-3 166,-6 6 0,-7 4 128,-7 1 1,0 5 294,-1-6 0,2 6 0,4-5 0,-3-1 0,7-4 0,0 0 0,5 0 0,2-6 0,2-3 0,4-4 0,6-1 253,0 0 1,1 6 475,4 3-172,3 3 1,11 15-31,0 6 1,-2 12 142,-7 7 0,1 10-223,-6 4 1,-1 3-153,-4 2 0,0 0-280,0 0 1,-4 0 76,-1 0 0,-5-7-200,6-3 1,-6-4-92,5-5 0,1-5-726,4-9 216,-7-4 43,6-12 0,-6-14 236,7-13 0,0-13-126,0-5 0,-4-5 190,-1 0 0,0-7 366,5-3 0,-5 1 0,1-1 0,-3 11-56,3-2 1,2 12 55,-3 2 63,4 7-7,-6 14 1,4 8 576,-6 10 1,1 9-218,-2 4 0,-2 4-61,2 2 1,2-2-9,-1-4 1,-1 3-424,-4-7 1,5 4-150,-1-4 1,6-1-158,-6-9 1,7-1-187,-2-3 206,4-4 1,5-1-77,1-9 0,6-5 438,-1-5 0,2 3 0,2-3 0,1 3 57,-1 2 1,0 6 82,0 3 0,2 4 137,3 1 1,-3 0 298,3 0 1,-3 6-249,-2 3 1,0 2 85,0-1 0,1 1-304,-1-6 1,0 4 117,0-4 1,-4 0-735,-1-5 0,-4 0 364,4 0 1,-6-7 141,2-2 0,3-10 0,0-3 0</inkml:trace>
  <inkml:trace contextRef="#ctx0" brushRef="#br4">25706 14373 7813,'14'1'-58,"1"4"0,-1 1-156,0 4 1,-5 3 654,1-4-258,-1 4-506,6 1 0,-3-5 41,-2 1 1,2-7 74,-2 2 0,-1-5 0,6-5 207,-4-3 0,9-12 0,-6-3 0</inkml:trace>
  <inkml:trace contextRef="#ctx0" brushRef="#br4">26019 14344 7437,'-14'15'42,"-1"-1"338,1 0 0,-5 0-175,0 0 1,-6 1-30,1-1 0,2 3-99,-1-3 1,0 7-175,0-12 0,2 6 213,7-11-573,6 8 157,2-11-25,6 12 1,1-12 160,4 4 1,3 1 81,6-1 0,0 0 0,1-5 1,4 0-151,0 0 0,-5 5 138,-5-1 0,1 1-62,4-5 257,-6 0-111,-2 6 1,-12 7 125,-4 6 1,-2 6 52,-2-1 0,-5 3 175,0 1 1,-7 5-29,3 1 1,1 3 215,-2-3 1,6 0-227,-1 0 1,4-6-3,0 0 1,3-5-457,2-9 166,4 0-136,6-6 1,2-5 87,2-12 0,6-3-326,9-11 1,-2 4-5,7-5 0,4 0-161,5-4 0,2 0 239,-2-1 0,-3 7-36,4 3 1,-4 3 451,-2 2 1,0 1-90,1 4 0,-7 3 190,-3 6 0,-3 0-133,-2 0 1,0 6 510,0 3 0,-6 4-188,-3 1 1,-3 2 4,-2 3 1,0-2-254,0 7 1,-2-7-319,-3 2 1,2 2 179,-6-2 1,1 0-237,-2-5-260,-2 0 0,5-4-372,-2-1 293,3-6 1,1-3 117,0-9 1,0-5 421,5-5 0,-6-3 0,-2-7 0,-6 1 0</inkml:trace>
  <inkml:trace contextRef="#ctx0" brushRef="#br4">25962 14700 7813,'-2'22'193,"-2"6"1,-3 5 312,-2 5 0,1 8-313,3-3 1,4 3-277,-4-4 1,3-4-178,2 0 1,-4-6 122,-1 1 1,0-9-170,5-5 129,0-4-321,0-7 97,0-1 1,0-11 115,0-5 0,5-5 285,0-10 0,-1-9 0,-4 3 0</inkml:trace>
  <inkml:trace contextRef="#ctx0" brushRef="#br4">25905 14927 7813,'-14'-14'-614,"-7"6"802,6 2 1,-11 17 556,7 3 1,-1 10-418,1-1 1,3 4-287,-3 2 1,3-1-10,2 1 0,5-6-339,-1 1-274,7-7 1,-2 2 312,10-9 1,3-5 266,6-10 0,13-16 0,3-9 0</inkml:trace>
  <inkml:trace contextRef="#ctx0" brushRef="#br4">26474 14316 7813,'14'0'1146,"-8"2"-1227,-6 2 1,-9 10-474,-15 10 1,-1 3 292,-13 1 1,5 2 218,-5 4 1,6-9 46,-1 3 0,9-4-92,6 0 1,2-4 249,2-6 1,6-4 97,3-1-274,3-5 0,13 0 46,4-8 0,10-4 219,3-7 0,2 1-74,8 0 0,0 0 24,5 0 0,-5 4-80,0 1 0,-2-1-45,2-4 0,1 0-172,-5 0 0,-3-1 60,-7 1 1,1 5-184,-6-1 1,-5 7-326,-4-2 98,-7 4 0,-8 2 120,-9 4 1,-11 3 324,-4 6 0,-2 0 0,-12 1 0,10 3 0,-5 1 0,6 7-235,4-3 0,1 0 176,3 0 0,-1 6 324,6 4 0,0 2 166,5-2 0,0-2 311,-1 7 0,1-5-290,0 5 1,5-5 45,-1 5 1,5-6-729,-4 1 0,6-4 190,-2-6 0,3-2-176,2-7 0,-4 0-459,-1 0-684,0-6 492,5-1 490,0-26 1,0 6 376,0-15 0,2 2 0,2-2 0,0-2-122,5-3 1,1 3 121,4-3 0,5-2 138,0 2 0,4 0 167,-4 4 1,8 5 268,2 1 0,-1 5-153,5-1 0,2-1 22,-2 1 1,0 0-278,-4 5 0,-2-1-336,-4 1 1,-2 0-464,-7 0 0,-1 4 163,-4 1-108,-2 6 578,-7-10 0,-7 11 0,-1-4 0</inkml:trace>
  <inkml:trace contextRef="#ctx0" brushRef="#br4">26588 14572 7813,'-5'28'314,"0"1"0,-6-1-321,2 1 0,-4 4-68,-1 0 0,0 0 76,-1-4 0,1-7 11,0-3 0,0-4-5,-1 0 0,6-3-34,-1-2-291,7-4-112,-3-6 54,12-6 0,2-1 150,6-2 1,1-4-21,-1 4 1,0 1 245,0-2 0,1 1 154,-1 1-221,-6 2 1,-4 7 368,-8 4 1,-4 3-31,-6 6 0,-2-1 63,-3-4 0,3 4-74,-3-4 1,3 4 21,2 1 0,6-4-19,3-1-53,4 1-379,1-2 0,6-2 88,4-6 0,7-2-263,2-2 1,6-4-5,-1-7 1,3-4-150,1 1 0,-1-6 247,-3 5 0,3-5 174,-4 5 0,-1 5 122,2 5 0,-7 5-72,2 0 0,-8 2 514,-1 2 1,-7 11-268,2 3 1,-10 10 430,-4 0 0,-10 7-205,-5 2 0,-3 2-46,-1-2 1,-1-3-123,1 4 0,-7-4-202,-3-2 0,0 0-29,-4 1 0,7-7-227,-8-3 1,12-5-603,2-4 1,2-4 409,8-6 1,0-2-334,5-2 0,2-4 241,2-6 1,-1-1 461,6 1 0,1 0 0,4 0 0,6-1 0,3 1 0,10 5 42,5-1 1,9 7 65,5-2 1,5 4 1612,4 1-844,-3 0-472,12 6 0,-11-3 385,8 7 1,-8-1-310,3 5 1,4-1-478,5-3 0,3-3-348,11-2 1,-3-10 0,9 4 0</inkml:trace>
  <inkml:trace contextRef="#ctx0" brushRef="#br0">2972 18240 8173,'0'-15'480,"3"3"166,7 2 1,5-1-1031,14 7 335,6-8 0,2 6-327,11-3 292,-4-4 0,4 11 198,-11-2-114,-8 2 0,-9-4 0,-5-2 0</inkml:trace>
  <inkml:trace contextRef="#ctx0" brushRef="#br0">3000 18439 8173,'-8'9'98,"4"1"-33,2-1 0,5 4-90,7-4 1,7-2 27,16-7 1,12 0-81,11 0 1,6-5 76,4 0 0,10-6 0,-3 3 0</inkml:trace>
  <inkml:trace contextRef="#ctx0" brushRef="#br0">3967 17600 8102,'14'3'-84,"1"7"0,4 2 417,0 17-290,6-4 0,-5 18 56,4-1 1,-8 1-39,-7 4 1,-6-3-224,2-1 1,-5 0 82,-5-1 1,-2-1 54,-8-3 1,-4-3-23,0-6 1,-7-1-9,-3 0 0,-1-4 6,-8 0 0,2-13-124,-2-2 1,3-5 245,7-4 0,1-2-69,3-3 0,5-7 199,10-7 1,4-7-63,10 3 1,9-4-115,10-2 1,9 3-87,5 2 0,4 2-136,6 3 0,-4 3 75,3-3 0,-4 3-275,-5 2 394,3 0 0,-11-7 0,5-1 0</inkml:trace>
  <inkml:trace contextRef="#ctx0" brushRef="#br0">4237 17671 8102,'2'16'54,"3"3"1,-4 3-6,4 6 1,-3 7 61,-2 3 0,0 3 208,0 2 0,0-1-174,0 1 1,-2-2-25,-3-3 1,4 1 70,-4-5 0,5-3-82,5-7 0,-2-4-131,6-5 0,5-3-14,5-2 1,8-4-98,2-6 1,6 0 42,7 0 0,1-6-188,-1-4 1,0-4 96,-5-5-1026,-2 3 1206,-6-11 0,-1 5 0,1-6 0</inkml:trace>
  <inkml:trace contextRef="#ctx0" brushRef="#br0">4678 17444 8100,'-14'1'0,"0"4"0,-1 3-55,1 6 1,-2 0-53,-3 0 1,2 9 583,-7 5 0,2 0-169,-1 6 1,2-4-173,7-2 0,1 0-67,4 1 0,2-1 3,7 1 0,4-7-44,5-3 1,7-5-153,12-4 1,1-4 34,-1-6 0,1 0-309,-1 0 0,0-11-305,1-3 0,-1-9 703,1 4 0,-7-12 0,-2 1 0</inkml:trace>
  <inkml:trace contextRef="#ctx0" brushRef="#br0">4650 17657 8100,'19'0'-405,"0"0"0,1-5 367,-1 0 0,-2-6 206,7 2 1,-2-5-249,2-5 1,1 3-174,-6-3 1,0 3-140,-5 2 0,1 1 392,-1 4 0,-6-10 0,-2 3 0</inkml:trace>
  <inkml:trace contextRef="#ctx0" brushRef="#br0">4792 17429 7556,'1'16'181,"4"3"0,-3 3 178,2 7 0,0 4-256,0 0 0,-2-5-203,3-4 0,-2-2-54,2 2 0,-2-5-62,6-10 1,-4 2-657,4-6 571,1 0 301,4-11 0,0-15 0,1-9 0</inkml:trace>
  <inkml:trace contextRef="#ctx0" brushRef="#br0">5005 17387 8100,'14'6'-85,"2"2"130,3 6 0,-3 2 183,3 3 0,1-3 233,-1 3 0,0-4-239,-5 0 0,1-1-220,-1 0 1,-1 0-129,-4 0 1,-3 5 106,-6 0 1,-6 8-414,-3 2 0,-15 1 33,-5 8 1,-15-2-560,-3 2 678,-1 3 1,-1-5 0,7 7 0</inkml:trace>
  <inkml:trace contextRef="#ctx0" brushRef="#br0">3925 18496 8008,'-15'0'650,"7"0"1,8 0-376,10 0 1,10 0-35,9 0 1,6 0 128,7 0-106,7-7-433,8-7 1,9-5 208,-28 5 1,0 0 0,4 1 0,0 0 53,3-3 0,0-1 1,3 0-1,0-1-133,-4 2 0,-2-1 0,-2 1 0,-1 1-347,18-9 1,-7 5-403,-2 10 1,-11 2 371,-3 7 416,-17 7 0,8-6 0,-9 5 0</inkml:trace>
  <inkml:trace contextRef="#ctx0" brushRef="#br0">4209 18567 8033,'0'-8'-478,"6"14"1,-3 10 463,7 12 0,-7 5 300,2 1 1,-4 4-225,-1-5 506,0 6-398,0-2 1,0 5 161,0 1 0,-6-2-128,-3-3 1,-4-3-248,0-8 1</inkml:trace>
  <inkml:trace contextRef="#ctx0" brushRef="#br0">4052 19049 8509,'0'-1'-2,"7"-25"-166,2-3 1,10-4-83,5 0 1,-2 1-17,2 9 1,-1-4 13,6 3 1,-5 2 251,-1-2 0,7 0 0,7-4 0</inkml:trace>
  <inkml:trace contextRef="#ctx0" brushRef="#br0">4465 18538 7965,'0'14'-112,"0"1"0,-2-1 0,-3 0 0,4 0 242,-4 1 0,4-1-39,1 0-255,0 0 229,0 0 8,0 1-16,0-1 1,6-2 125,3-2 0,-1-4-224,2-6 1,4 0 7,5 0 0,6-8-137,-1-6 0,1-2 68,-1-7 1,3-1-256,-4-4 1,-2 4 151,-2 0 0,-8 11 410,-2-1-97,-5 10 1,2 0 290,-6 14 1,0 7-94,0 16 1,-2 5 150,-2 10 1,0-2 105,-5 6-315,6-7 1,-8 9 0,6-6-25,2-3 1,-3-2-124,2-14-24</inkml:trace>
  <inkml:trace contextRef="#ctx0" brushRef="#br0">4653 19049 7286,'-3'-7'-352,"-12"-12"-194,1 3 205,0-4 341,0 4 0,-7-5 0,-1 7 0</inkml:trace>
  <inkml:trace contextRef="#ctx0" brushRef="#br0">4877 18453 8033,'8'1'-231,"-3"4"1,-4 3 810,-1 6 0,-1 1-211,-4-1 0,-1 0-387,-4 0 0,-2 2-10,2 3 1,-3-3 37,-1 3 0,5 1 20,-1-1 0,7 5-7,-2-5 1,4 0-39,1-5 1,1-1-148,4-4 1,3-3-441,6-6 283,0 0 151,1-6 0,4-2-136,0-6 1,4 0-32,-4 0 0,2-2-13,-2-3 1,-3 3 347,3-3 0,-4-3 0,0 0 0</inkml:trace>
  <inkml:trace contextRef="#ctx0" brushRef="#br0">4920 18609 8033,'14'0'0,"0"-1"-109,0-4 1,1 2-177,-1-7 0,6 6 351,4-6 1,-2 1-72,2-6 0,-7 6-335,2-1 0,-3 3 42,-2-3 0,-6-3 298,-3 4 0,-4 3 0,-1-7 0,0 5 0</inkml:trace>
  <inkml:trace contextRef="#ctx0" brushRef="#br0">5019 18368 8033,'0'-8'-515,"5"17"697,0 10 1,0 10 353,-5-6 1,0-1-534,0 2 0,-5-2 26,0 2 1,0-4-80,5-5 0,0-1-327,0 0-548,0-6 646,0-2-493,7-6 488,-6-6 0,7-4 284,-3-8 0,-2 2 0,6-3 0,-5-2 0,0 2 0,4 0 0,2 5 0,-2 0 0,1 0 0,1 6 78,4 3 1,0 3 205,0 2 0,0 0 63,1 0 0,-1 0 202,0 0 1,5 5-233,0 0 1,0 4-48,-5-4 0,0 0-150,1-5 1,-1 1 382,0 4-584,-6-3 1,-2 6-49,-6-4 0,0 0-84,0 5 1,-8 1-16,-6 4 0,0 2-156,-5 3 0,-2-4 58,3 4 326,-1-3 0,-2-2 0,-1 1 0</inkml:trace>
  <inkml:trace contextRef="#ctx0" brushRef="#br0">5503 18197 8652,'0'14'-385,"0"0"1,0 1 384,0-1 0,6 0 0,2 0 0</inkml:trace>
  <inkml:trace contextRef="#ctx0" brushRef="#br0">5872 17586 8067,'7'-15'-11,"5"8"52,7 2 1,5 10 159,-5 4 0,1 10-29,-1 5 0,-3 3-61,3 1 0,-5 7 50,-4 3 0,-4 3-118,-6 1 1,-1 6 103,-4-1 0,-3 1 14,-6-6 1,-7 1-64,-2 0 1,-4-1-185,-2 1 0,1-13-149,-1-6 0,-1-9 137,-3-5 1,3-4-15,-3-6 1,9-8 89,5-6 0,4-2 16,0-8 1,7 1-85,4-6 0,13 3-85,5 2 1,10 3-6,0 7 0,4 1-226,5 4 0,-3 3-122,4 6 0,0 0 528,-1 0 0,7 0 0,-4 0 0</inkml:trace>
  <inkml:trace contextRef="#ctx0" brushRef="#br0">6285 17628 8067,'-2'16'0,"-3"3"0,-3 3-73,-6 7 0,5-1-147,-1 1 1,6 4 414,-6 0 1,5 0-119,-4-5 0,6-1-261,-2-3 139,3-3 11,2-14 1,0-2-17,0-10 0,11-4-117,4-10 1,2 2 117,-3-7 1,0 2 23,1-2 1,0 4 106,4 5 0,-3 1-117,3 0 1,-1 1 66,1 4-23,-4 3 0,6 6 11,-7 0 0,-6 1 66,-3 4 1,-4 7 161,-1 7 0,-4 7-31,-1-3 1,-6 6 170,1 4 0,2-1 27,-1 6 0,-1-5-100,-4 5 0,2-2-65,2 2 0,-3-3-102,4-7 1,-4-1-137,-1-3 1,6-4 35,3-6 1,2-6-249,-1-3 0,2-5-85,-3-5 0,5-9-286,5-10 1,-2-9-48,7-5 0,-1-3 44,5-2 574,1 1 0,5-7 0,2-2 0</inkml:trace>
  <inkml:trace contextRef="#ctx0" brushRef="#br0">6597 17515 8141,'-14'14'961,"5"0"-893,-1 0 0,1 5-179,-5 0 1,-1 2 19,1-2 1,6-4 141,4 4 1,-3-3-58,2-2 0,1 2 45,4 3 0,1-3 129,4 3 0,3-3-184,6-2 1,2-6-211,3-3 0,-2-4 90,7-1 0,-5-1-106,5-4 1,-7-5-411,2-9 1,0 2 651,-5-7 0,4 1 0,-11-6 0</inkml:trace>
  <inkml:trace contextRef="#ctx0" brushRef="#br0">6612 17671 8067,'1'8'-5,"4"-3"0,3-4-59,6-1 1,7-5-11,2 1 0,4-7-8,2 1 0,-6-4-43,1-5 0,-2 3-170,2-3 0,-4 8-444,-5 2 739,-7-1 0,-2 2 0,-12-4 0,-2 4 0</inkml:trace>
  <inkml:trace contextRef="#ctx0" brushRef="#br0">6768 17458 8067,'0'-10'0,"0"1"-58,0 6 1,0-1-43,0 14 1,0 3 313,0 15 0,0 4 312,0 10 0,-6 1-436,-4 0 0,4-6 47,1 1 1,4-8-973,1-1 531,0-1 1,1-14-37,4 1 0,3-7 47,6-8 0,0-11 293,1-4 0,-1-15 0,0 0 0</inkml:trace>
  <inkml:trace contextRef="#ctx0" brushRef="#br0">6896 17529 8067,'6'8'-448,"2"3"-183,6-6 1,1 1 980,-1-1 0,0-4-128,0 4 1,5-4-82,0-1-133,-6 0 2,0 0 1,-7 7 5,3 2 1,-2 4 29,-7 1 0,0 2 1,0 3 0,-8 3 32,-6 6 0,-5 1 32,-5-1 1,-3-1-430,3-3 0,-1 1 120,1-6 1,4-2 197,6-7 0,-1-4 0,1-6 0</inkml:trace>
  <inkml:trace contextRef="#ctx0" brushRef="#br0">5943 18368 7975,'-22'-8'253,"2"1"50,12 7 0,5 0 52,12 0 1,7 0-158,12 0 1,7-6 58,3-3 0,16-4 10,7-1 1,15-2-341,-33 7 1,0-1-1,-1 0 1,-1-2 70,2-2 0,0-1 0,-3 1 0,-1-2-136,32-17 1,-34 17-1,2-1-29,-2 0 0,1 1 0,37-14-533,-9 16 0,-11-2-547,-12 11 1247,-7 0 0,-12 5 0,0 0 0,-1 0 0</inkml:trace>
  <inkml:trace contextRef="#ctx0" brushRef="#br0">6185 18481 8047,'-6'15'0,"0"0"-412,-4 4 1,-1 5 231,6 9 1,1-3 439,4 3 1,-5 4-146,0 1 1,-1 1 59,1-1 0,3-3-125,-2-7 1,-4-4 163,-2 0 0,2-12-176,-1 2-4,-1-3-4,-4-3 0,0-1-57,0-7 0,0 0 41,-1 0 0,-4 0-123,0 0 1,0 0 125,5 0 1,2-7 5,2-2 1,4-4-11,6-1 1,3-5 14,6 0 1,7-6-173,13 1 1,1-3 147,3-1 0,5-1-498,9 1 0,4 1 35,6 3 181,-1-2 1,1 10-1,0-5 1</inkml:trace>
  <inkml:trace contextRef="#ctx0" brushRef="#br0">6470 18624 8047,'-10'0'117,"1"0"0,4 0 291,-5 0 1,6 0-371,-6 0 1,7 1-257,-2 4 0,-1 6 111,1 13 0,-6 1 146,2 13 299,-4 0-122,-1 4 0,6-4-24,3 0 1,-1-8 151,1-1 0,2-3-356,8-7 1,3-6-267,6-8 0,5-7-157,0-7 1,1-4 238,-1-15 0,-1-4-159,5-11 0,-5 5 113,1 1 1,-4 0 42,0-1 0,-1 4 74,0 5 1,-4 9 202,-1 5 0,-4 3 2,4 7 1,-6 8 206,2 11 0,-3 9 187,-2 10 0,0 1-187,0 4 0,0 2-90,0-7 1,0 0-225,0-4-589,0-1 333,0-6 1,6-8-242,3-9 0,-1-14 198,2-6 0,-5-10-2,4-3 1,-1-7 327,1-8 0,4-6 0,-5-1 0</inkml:trace>
  <inkml:trace contextRef="#ctx0" brushRef="#br0">6754 18424 7999,'-2'-7'715,"-2"2"1,0 3-667,-5 2 0,-1 7 77,-4 2 0,5 4-35,-1 1 1,1 2-20,-5 3 1,-1-5-214,1 0 105,6 0 121,-4-6 0,8 6-62,-5 1 0,6-1 71,-2 0 1,5 0-195,5 1 1,-2-6-40,6 0 1,6-5 138,4 0 1,1-2-407,-1-2 1,2-6 55,2-4 1,3-4-100,-7-5 0,4 3 49,-4-3 1,0 3-325,-5 2 724,-6 0 0,5 0 0,-5 0 0</inkml:trace>
  <inkml:trace contextRef="#ctx0" brushRef="#br0">6740 18510 7999,'9'0'-266,"1"0"0,-1 0 248,5 0 1,7-5 12,3 0 1,1-4 6,-1 4 0,1-6-113,-6 2 1,4 1-199,-4-2 0,0 5-58,-4-4 367,-1-1 0,-6-4 0,-2 6 0,-6-4 0,0 4 0</inkml:trace>
  <inkml:trace contextRef="#ctx0" brushRef="#br0">6868 18368 7999,'0'-8'-980,"1"3"1214,4 10 1,-3 3-19,2 6 0,-2 6 108,-2 4 1,0-2 87,0 2-491,0 0 76,0 4 0,0-6 195,0-3-188,0 3 1,1-8-216,4 1-214,-3-7 0,9-10-219,-6-3 1,4-3 36,-4-6 607,6 0 0,-10-7 0,6-1 0</inkml:trace>
  <inkml:trace contextRef="#ctx0" brushRef="#br0">6996 18368 7999,'9'0'294,"1"0"1,-1 1-69,5 4 1,-4 4 19,-1 10 0,1-3-36,4 3 1,3-3-29,-3-2 0,4 0-47,-9 1 1,-2-6-158,-3 1 1,3-1 25,-3 5 1,1-4-178,-5-1 0,-6 1-223,-4 4 1,-2-2 167,-2-2 1,-5 3-141,0-4 0,0-1-49,4 1 417,1-5 0,0 2 0,0-6 0</inkml:trace>
  <inkml:trace contextRef="#ctx0" brushRef="#br0">7564 18211 7868,'-14'0'0,"0"0"-159,0 0 0,6 2-584,3 3 743,10-4 0,3 12 0,6-5 0</inkml:trace>
  <inkml:trace contextRef="#ctx0" brushRef="#br0">7692 17529 7894,'2'-8'124,"3"3"1,2 5 61,8 5 0,4 6-146,0 13 0,1 7 117,-1 17 1,-8-3 26,3 8 1,-9-6-254,0 5 1,-4-1 84,-1 1 1,-1-3-46,-4-7 1,2-5-17,-7-4 1,3-5-61,-3-4 0,-3-10 108,4-9 1,1-3-10,-1-2 0,-1-11-43,-4-4 1,4-7-134,1 3 0,6-6 16,-2 1 1,3 2 106,2-2 0,2 7-96,3-2 0,4 3 53,10 2 0,2 6-121,2 3 1,4-1 102,-3 1 1,4 1-213,6 4 332,-4-7 0,17-1 0,-3-6 0</inkml:trace>
  <inkml:trace contextRef="#ctx0" brushRef="#br0">8218 17515 7905,'-14'0'13,"0"0"1,-5 1 52,0 4 1,0 4 92,5 10 0,-2 5 13,-3 9 1,3-3-12,-3 3 1,5 7-32,5-2 0,-4 4 99,3-8 1,3 4-5,-3-5 1,7 0-228,-2-5 0,4-4 128,1 0 0,6-12-400,3 3 1,6-11 115,4 1 1,-2-10-38,7-4 0,4-10-19,5-5 0,2-4-165,-2-5 0,-3 1 37,3-6 0,-4 2 74,-6-2 1,3 3 253,-7 7 1,-2 6-96,-7 3 0,1 8 66,-7 1 87,1 7 44,-5 3 0,0 14 169,0 10 0,0 4-39,0 5 1,0-3 44,0 4 1,0 0-359,0 0 0,0-6 50,0-4 1,0-7-1000,0 2 582,0-10 462,6-2 0,2-20 0,7-3 0</inkml:trace>
  <inkml:trace contextRef="#ctx0" brushRef="#br0">8531 17131 7932,'-14'14'-184,"0"5"-73,-1 0 0,0 6 371,-4-1 1,1 3-67,-5 1 1,5 1 12,-1-1 1,3-1-16,2-3 0,2-4 119,2-6 0,4-4-126,6-1 1,1-4 131,4 5 0,3-7-109,6 1 1,7-2 36,2-2 0,0 5-363,0-1 1,-4 1 96,5-5 1,0 0-125,4 0 1,1-1 290,-1-4 0,0-9 0,1-8 0</inkml:trace>
  <inkml:trace contextRef="#ctx0" brushRef="#br0">8517 17259 8008,'6'8'72,"2"-2"-258,6-6 1,2 5-351,3-1 0,3 1 343,7-5 1,4 0 257,0 0 0,5-1-234,-5-4 1,-5-3 52,-4-6 0,-8 0 116,-2-1 0,0 1 0,-6 0 0</inkml:trace>
  <inkml:trace contextRef="#ctx0" brushRef="#br0">8645 17031 7936,'0'14'0,"0"7"-266,0 3 1,-6 9 106,-4 5 0,-3 3 746,-1 2 1,2-1-231,2 1 1,-1-2-185,6-3 1,1 1-203,4-6 0,0-1-304,0-8 0,6-5 140,3-10 1,4-4-91,1-10 1,5-4-232,0-10 1,5-8 513,-5-6 0,6-7 0,-3 4 0</inkml:trace>
  <inkml:trace contextRef="#ctx0" brushRef="#br0">8844 17117 7936,'5'11'-11,"-1"3"0,3-3 310,-3 8 1,4 1-55,7-1 0,3 5-72,1-5 0,0 0-35,-4-5 0,-1 0-183,0 1 0,-1-1-39,-4 0 0,-3 0-161,-6 0 0,0 2-86,0 3 1,-14 3 158,-9 7 0,-11 6-681,-8 2 853,-7 11 0,-8 2 0,25-21 0,-1-1 0</inkml:trace>
  <inkml:trace contextRef="#ctx0" brushRef="#br0">7820 18254 8012,'-9'0'0,"-1"0"558,7 0 953,-3 0-1325,25 0 0,0 0 42,19 0 0,14-2-124,14-2 0,7-6-229,-31 1 0,1-1 0,-2 2 0,0 0 184,4-1 1,0-1 0,-3 0 0,0-2-52,0 0 0,1 1 1,1 0-1,1 1-178,5 0 1,-1 1 0,-5 1 0,-1 0-224,-2 1 1,-1 0 0,26-1-1774,-9 3 2166,-13 4 0,-9 1 0,-7 0 0,1 0 0</inkml:trace>
  <inkml:trace contextRef="#ctx0" brushRef="#br0">7934 18453 7694,'14'6'-159,"0"4"0,5 13 881,0 6 0,0 10-279,-5 4 1,-1 1-327,-3 8 1,-4 4-21,-6 0 0,-2 0-165,-2-9 0,-6-7 152,-9 2 0,3-10-97,2-11 3</inkml:trace>
  <inkml:trace contextRef="#ctx0" brushRef="#br0">7730 19049 9719,'-3'-13'-121,"-2"-16"-85,12 1 134,7-1 0,2 1-151,7 0 1,3-1-135,7 1 0,-2 4 60,7 0 1,0 7-237,5-2 0,4-1 533,1 1 0,-1-7 0,-4 4 0</inkml:trace>
  <inkml:trace contextRef="#ctx0" brushRef="#br0">8403 18524 8052,'-5'-9'-1851,"1"-1"1704,-7 7 0,3-3 361,-7 6 0,1 6-69,0 3 0,0 10 169,0 5 1,-5 4-142,0 6 0,-2 0-41,2 4 1,3 3-28,-3-3 0,8-3-29,2-2 0,6-4 11,-2-6 0,3-2 37,2-7-210,0 0 1,7-4 72,2-1 1,4-6 21,1 2 0,2-10-154,3-4 1,-3-4 102,3-1 0,1-8-271,-1-6 0,5-3 40,-5-6 0,0 3 68,-5-3 0,-1 10 48,-4-2 0,-1 10-148,-3 0 355,-4 4 1,6 8 29,-7 7 1,-5 8-5,0 11 1,-4 5 280,4 9 0,-5 2 4,6 3 1,-1 3-122,5-3 1,0-8-227,0-2 0,1-9-169,4 0 1,3-10-400,6-4 1,1-10 325,-1-4 0,0-12 228,0-7 0,7-7 0,1-7 0</inkml:trace>
  <inkml:trace contextRef="#ctx0" brushRef="#br0">8687 18297 8058,'-20'0'408,"4"0"-481,-3 0 0,2 6 31,-2 3 1,3 4 1,-3 1 0,2 5 102,-2 0 1,5 5-149,-1-5 1,1 1 230,5-1 1,2-1 25,3 5 1,2-5-124,2 1 1,2-4 21,2 0 0,6-3-378,9-2 1,-2-4 3,7-6 1,0-2-86,4-2 0,-4-1 98,-1-9 0,-1 3 42,2-8 0,-3 8 249,-7 1 0,-6 1 0,-2-5 0,-6-1 0</inkml:trace>
  <inkml:trace contextRef="#ctx0" brushRef="#br0">8560 18453 8052,'9'0'-602,"0"0"0,1-2 521,4-2 1,2 0 100,3-5 1,1 4 307,4-4 1,3 4-172,-3-4 1,1 1-312,-1-2 0,1-1-150,-6 6-404,0-6 354,-5 3 354,-6 0 0,-2 1 0,-6 2 0,0 3 0,-6-4 0,-2 6 0,-12-6 0,-3-2 0</inkml:trace>
  <inkml:trace contextRef="#ctx0" brushRef="#br0">8773 18297 8052,'-10'-13'-290,"1"3"0,4 3-1014,-4 2 1216,5 3 148,-2 2-25,0 8 1,4 8 490,-3 3 0,4 3-106,1 6 1,0 2 20,0 4 1,0-4-309,0 3 1,0 0-113,0-5 1,6 2 40,4-11 1,2 0-143,3-4 0,-1-8-636,0-2 0,2-3 380,3-2 0,-3-7-150,3-2 0,-5-5 486,-5-5 0,2 1 0,-6-5 0,6 5 0,-9-9 0,4 5 0</inkml:trace>
  <inkml:trace contextRef="#ctx0" brushRef="#br0">8887 18424 7869,'7'7'-246,"6"-6"131,-3 4 0,2-2-216,2 2 0,1-3 193,-1 2 0,0-4-25,0-4 1,0-4-51,1-7 213,-1 1 0,-6 0 0,4 0 0,-4 0 0</inkml:trace>
  <inkml:trace contextRef="#ctx0" brushRef="#br0">9057 18282 8052,'0'15'-319,"0"-1"0,0 0-333,0 0 0,0 0 619,0 1 1,0 4-21,0 0 0,0 4 53,0-4 0,0 0 0,0-5 0,-5 1 0,1-1 0,-7-6 0,9 4 0,-4-4 0</inkml:trace>
  <inkml:trace contextRef="#ctx0" brushRef="#br0">9171 18311 8052,'5'14'-290,"-1"0"0,6-4-420,-5-1 0,4 1 1529,-4 4-533,6 0 0,-10-4 0,4-1-65,-3 2 0,-4 3-144,-3 5 1,-2-3-135,-8 3 1,-5 2 68,-4-3 0,2 8-136,-2-3 0,5-2-1250,-4-2 1374,5-3 0,-9-8 0,5-2 0</inkml:trace>
  <inkml:trace contextRef="#ctx0" brushRef="#br0">9455 18012 8332,'-8'-14'-814,"2"0"1,17 6 813,3 3 0,10 4 0,-2 1 0</inkml:trace>
  <inkml:trace contextRef="#ctx0" brushRef="#br0">10038 17102 7778,'0'30'-148,"0"4"1,0 3 224,0 11 0,0 2 47,0 7 0,-6 5 180,-4-1 1,-2 1-312,-2-5 0,-7-7 41,-3-2 1,2-7 28,-2-8 0,1-1-6,-6-13 1,1-2-2,-1-7 0,6-4-43,-1-6 1,2-2-164,-2-2 0,4-9 66,6-6 0,1-6 98,3 1 0,4 2 14,6-2 0,0 7-22,0-2 0,8 3-16,6 2 1,2 6-88,8 3 0,6-1-110,8 1 1,9-1 105,5 1 101,3-3 0,9-6 0,0 0 0</inkml:trace>
  <inkml:trace contextRef="#ctx0" brushRef="#br0">10266 17358 7978,'-7'-8'-220,"-1"-4"0,-6 10-248,0-3 0,5 10 397,-1 5 0,-1 4 342,-8 5 0,3 0-84,-3 9 0,-1 4 179,1 10 1,-2 6 126,2-1 1,8 7-199,-3-2 0,9-5-238,1-4 55,2-7-129,15-7 0,-2-9-328,12-5 1,1-9 166,4-11 1,6-15-112,-1-14 0,-2-7 121,-7-6 1,1-4 63,-6-5 1,0 5 52,-4 4 0,-3 9-60,-2 5 1,-4 4 188,-6 5 0,0 4 53,0 6 49,0 6 0,-2 1-40,-2 7 0,0 12 175,-5 2 1,6 11-71,-2 3 1,4 2 70,1 8 0,0-1-241,0 1 1,1-4-116,4-5 1,3-7-237,6-3 0,2-5 3,3-4 0,-2 1-242,7-7 1,-7 0 85,2-9 0,2-3-107,-2-6 0,1-1 536,-1 1 0,-3-6 0,4-2 0</inkml:trace>
  <inkml:trace contextRef="#ctx0" brushRef="#br0">10692 16960 7978,'-14'7'-272,"-5"0"-167,0 8 1,-6-1 521,1 0 1,-8 7 642,-1 2 0,0 4-430,5 2 0,-1-1-141,1 0 0,6 6 120,3-1 0,8-5-79,1-4 1,7-2-196,-2 2 1,5-2 14,5-3 0,5-8-161,8 3 1,1-4 88,10-1 1,-2-3-137,11-6 0,-5 0-84,5 0 0,-5-6-230,5-3 0,-7-9-145,3-1 0,-6 0-41,-4 5 692,-4-7 0,-6 6 0,1-6 0</inkml:trace>
  <inkml:trace contextRef="#ctx0" brushRef="#br0">10593 17230 7978,'14'-6'112,"0"3"56,0-7 1,2 6-318,3-6 1,2 7-272,2-2 1,4 4 650,-3 1 1,3-2-48,1-3 0,-6 2-350,-3-6 1,2 1 129,-2-2 1,-5-1-424,-5 7 232,1-8 1,-2 5 88,-3-8 1,-4 6-27,-1-1 1,0 6 163,0-6 0,-5 5 0,1-4 0,-14-1 0,2-4 0</inkml:trace>
  <inkml:trace contextRef="#ctx0" brushRef="#br0">10849 16974 7978,'-8'-9'-141,"3"-1"77,-3 7 0,6 3 164,-2 10 0,-3 9 57,3 4 1,-1 6 123,5 4 1,-5-1-22,0 6 1,1-2-138,4 2 1,0-3 103,0-7 1,0-1-185,0-4 0,0 3-156,0-7 1,6-2-342,4-7 0,2-4 454,2-6 0,1 0 0,-1 0 0</inkml:trace>
  <inkml:trace contextRef="#ctx0" brushRef="#br0">10877 17259 7934,'14'0'-435,"2"0"600,3 0 0,3 0-71,7 0 0,-1-2-335,0-3 117,1 4 0,-2-7-284,-4 3 1,3 4-264,-7-4 671,0-3 0,-5 0 0,0-6 0</inkml:trace>
  <inkml:trace contextRef="#ctx0" brushRef="#br0">11104 17031 8010,'8'8'0,"-3"6"0,-3 2-51,-2 8 1,0 1 100,0 8 0,0-3 210,0 4 0,0-4-267,0-2 0,0-1-217,0-4 0,0 3 23,0-7 1,0-5-714,0-5 594,0-5-18,6 2 338,-4-12 0,4-15 0,-6-9 0</inkml:trace>
  <inkml:trace contextRef="#ctx0" brushRef="#br0">11218 17045 8010,'14'2'355,"1"3"1,-3 3-18,-2 6 1,7 5-413,-3 0 0,4 0-13,-4-5 0,0 0 5,0 0 1,-4 1 164,-1-1 0,-5 0 10,0 0 0,-2 1-27,-2-1 1,-6 5-119,-4 0 1,-10 7-204,-9 3 0,-7 1 78,-12 8 0,3-2-1665,-8 2 1842,8 3 0,-11-11 0,6 5 0</inkml:trace>
  <inkml:trace contextRef="#ctx0" brushRef="#br0">9754 18083 7929,'-2'-8'384,"-3"4"1,5 0-239,0 0 0,8 2 163,11-3 0,13 4 279,15 1 1,7 5-170,17-1 1,-3 1-395,8-5 0,-8 0 38,-2 0 1,8-2-314,-31 1 0,0-2 0,-1-1 0,1 0 106,2-3 1,0 0-1,31-6-423,-5 4 0,-16-4-198,-3 3 1,-14 4 764,-9 1 0,1 9 0,-11 0 0,-3 1 0</inkml:trace>
  <inkml:trace contextRef="#ctx0" brushRef="#br0">10180 18339 7929,'-14'0'0,"5"0"-289,-1 0 0,5 8 270,-4 6 0,6 7 455,-2 7 1,2 7 42,-2 3 0,2 5-127,-6 4 1,-1 0-418,-4 10 1,-2-8 96,-3 8 1,2-11-103,-7-3 0,0-7 49,-4-8 1,-1-6 129,1-3 1,0-9-55,-1-5 1,1-4-19,-1-1 1,2 0 119,4 0 1,-3-1-87,7-4 1,7-3-86,7-6 1,4-5 109,1 0 1,7-6-471,8 1 0,11-5 108,12-4 1,10 3-53,4-3 1,8 3-267,2 2 0,2 1-21,-7 3 0,2-3 248,-12 3 1,-6 4 356,-8 1 0,-7 0 0,-3 5 0,1 3 0</inkml:trace>
  <inkml:trace contextRef="#ctx0" brushRef="#br0">10323 18481 7929,'0'-14'-690,"-7"6"0,4 2 663,-6 6 1,4 6 275,-5 4 1,2 9-43,-1 4 0,-4 6 213,4 4 0,-5 5 20,-5 9 0,8-3-145,-4 4 0,9-5-262,-3-6 0,5-2 215,0-6-286,2-7 1,4-3-98,2-10 1,4-4-165,7-10 1,-3-4 78,-2-10 1,2-3-148,-2-7 1,2-1-88,3-3 0,0 1 140,4-5 1,-3 5 191,3-1 0,-3 4-56,-2 6 1,-1 2 297,-4 7 1,4 1 168,-4 4 103,-2 2 0,-1 15-46,-6 7 0,0 2 221,0 11 1,0-1-155,0 11 0,5-5-167,0 5 0,4-6-303,-4 1 1,6-5 149,-2-4 0,4-3-802,1-7 0,2-6 87,3-4 0,-2-4 622,7-4 0,0-10 0,4-9 0</inkml:trace>
  <inkml:trace contextRef="#ctx0" brushRef="#br0">10777 18240 7929,'-6'-8'101,"-2"1"-101,-6 7 0,-2 7-305,-3 2 1,3 4 224,-2 1 0,-5 5 424,0 0 0,1 2-177,-2-3 1,0-2 80,-4 3 1,6-1 55,3 1 1,4-2-160,6 7 1,3-5 90,6 4 0,1-5-21,4 1 1,4-4-407,10 0 0,5-3-53,9-2 0,-3-4-179,4-6 1,-4-2 121,-2-2 1,0-4 50,1-6 0,-5-1-263,-1 1 0,-5 2-193,1 2 706,-10-3 0,4 12 0,-5-5 0</inkml:trace>
  <inkml:trace contextRef="#ctx0" brushRef="#br0">10763 18424 7929,'-14'0'442,"6"0"-177,2 0 0,9 0-103,6 0 1,1 0 8,9 0 0,1 0-253,-1 0 1,5 0 73,-5 0 1,2 0-407,-2 0 1,1-6 230,4-3 1,-4-4-366,-5-1 0,-1 0-197,0-1 745,-6 1 0,-2 0 0,-6 0 0</inkml:trace>
  <inkml:trace contextRef="#ctx0" brushRef="#br0">10877 18225 8232,'0'21'951,"0"-4"-1022,0 7 1,0 0 30,0 4 0,-2 5 126,-2 1 0,1-1 47,-7-5 1,7 1-1,-2-1 0,4-6-116,1-3-387,0-3 123,0-2 0,6-8-376,3-6 1,-1-8 4,2-10 0,-2 0 618,1-6 0,-3 7 0,1-10 0,1 5 0</inkml:trace>
  <inkml:trace contextRef="#ctx0" brushRef="#br0">10934 18396 7929,'9'5'487,"1"0"0,-5 6-295,4-2 0,-4-3 27,4-1 1,1 1-119,4-1 1,7 0 69,2-5 1,-1-6-564,2-4 1,-5-3-33,5-1 0,-7 5-1005,2-1 1429,-3 1 0,-2-12 0,0-1 0</inkml:trace>
  <inkml:trace contextRef="#ctx0" brushRef="#br0">11147 18254 7929,'10'-5'0,"-1"0"0,-4 1-257,4 4 1,-4 0 94,5 0 1,-1 0 592,5 0 0,-4 6-200,-1 3 1,-4 6-157,4 4 0,-5-2-19,0 7 1,-4-5-94,-4 4 1,-4-5 27,-7 1 0,1-4 84,0 0 0,-5-1-140,0 0 1,0 0 102,5 1 1,0-6 158,-1 1 1,8-6 74,2 6-95,3-1 1,4 4-187,3-4 0,4-2-123,10-7 0,3 0 49,7 0 1,-1-7-156,0-2 1,1-4-398,-1-1 0,-1-5 76,-3 0 559,3 0 0,-11-1 0,4-3 0</inkml:trace>
  <inkml:trace contextRef="#ctx0" brushRef="#br0">11346 18311 7929,'10'0'0,"-1"0"0,-4 0-792,4 0 492,1 0 0,4 4 1132,0 1 1,-4 11-309,-1-2 0,-4 4-152,4-4 0,-5 6-234,0 4 0,-4 3-198,-4 1 0,0 1 68,-5-1 0,-5-4-124,-5 0 0,-2-7-731,2 2 0,4-5 126,-4-4 721,3-4 0,2-6 0,-1 0 0</inkml:trace>
  <inkml:trace contextRef="#ctx0" brushRef="#br0">11488 17941 7929,'-14'0'527,"6"0"1,8 0-1880,10 0 1352,2 0 0,9 0 0,1 0 0</inkml:trace>
  <inkml:trace contextRef="#ctx0" brushRef="#br0">11744 17287 7929,'-20'0'0,"4"-1"124,-3-4 0,8 3 315,1-2-391,7 2 0,5 4 87,12 2 1,11 6 78,9 9 1,5 4-151,-1 11 1,-3 2 81,-2 7 0,-5 9-125,-4 0 1,-10 5 109,-9-10 0,-3 5-229,-2-4 0,-2-6 33,-3-4 1,-7-8-6,-7-1 0,-7-3 0,3-7 0,-4-1-99,-2-9 0,-1 2 86,-3-6 0,3 0-83,-3-5 1,5-7 88,4-2 1,3-5 28,7-5 0,6 1-92,3-5 1,5 4 4,5-5 1,9 7-126,10-2 0,9 3 95,5 2 1,5 1-64,4 4 0,-3-2 66,4 6 0,1-1 162,-2 1 0,1-3 0,-6-6 0</inkml:trace>
  <inkml:trace contextRef="#ctx0" brushRef="#br0">12228 17401 7975,'0'-10'-262,"0"1"-66,-7 6 1,4-4 637,-6 7-195,-1 0 1,-4 7 178,0 2 0,0 12-41,-1 7 0,3 12 92,2 7 1,-2 12-213,2-3 0,4 0 14,1-4 0,4-6-93,1 1 1,0-11-163,0-7 1,1-4-273,4-11 0,3-3 229,6-11 0,0-8-9,0-6 1,2-11 57,3-8 1,-1-7 25,5 2 0,-4-3 6,5-1 0,-7 1 44,2 3 1,-8 3-74,-1 6 1,-7 7 42,2 3 69,-4 4 1,-1 13-42,0 7 0,0 14 322,0 9 0,0 2-115,0 8 1,0-6-68,0 1 1,7-3-147,2-2 1,10-6-126,5-3 1,-2-8-271,1-1 0,-4-7 218,5 2 0,-5-10-251,5-4 1,-7-6 461,2-4 0,-3-3 0,-2-6 0,0-1 0</inkml:trace>
  <inkml:trace contextRef="#ctx0" brushRef="#br0">12640 16932 7975,'-16'14'-206,"-3"0"1,-3 7 137,-6 2 0,-1 4 566,1 2 1,4 1-163,0 3 1,2 2-177,-1 3 0,2-4-41,7-5 0,1-2-158,4-4 0,2 3 68,7-7 1,8-5-168,7-5 1,5-6-246,9 2 0,-1-3 212,0-2 0,1-7-256,-1-2 1,-1-4 145,-3-1 0,1 1-73,-6 4 1,0-4 353,-5 4 0,-6-4 0,5-7 0,-5-2 0</inkml:trace>
  <inkml:trace contextRef="#ctx0" brushRef="#br0">12569 17202 7975,'14'-2'11,"0"-2"1,1 2 50,-1-3 1,0 4-139,0 1 0,5 0 86,0 0 1,5 0-92,-5 0 0,1-5 34,-1 0-287,-3-6 0,3 8 1,-9-7-276,-4 7 609,-6-9 0,-6 4 0,-2-6 0</inkml:trace>
  <inkml:trace contextRef="#ctx0" brushRef="#br0">12740 17003 7913,'-8'11'219,"3"3"0,3 15 35,2-1 1,0 15-40,0-1 0,0 3 14,0-8 0,0 3-294,0-7 0,2-1 99,3-9 0,-2-2-927,6-7 502,1-6 1,4-2-187,0-6 0,-4-1 213,-1-4 364,-6-3 0,10-12 0,-5-3 0</inkml:trace>
  <inkml:trace contextRef="#ctx0" brushRef="#br0">12796 17245 7975,'8'6'0,"5"-5"-561,-4 4 0,9-2 126,1 2 1,6-3 555,-1 2 1,3-4-74,1-4 1,-1 0-482,-3-5 433,2 0 0,-10-6 0,5 1 0</inkml:trace>
  <inkml:trace contextRef="#ctx0" brushRef="#br0">13067 17074 7975,'12'16'-541,"-2"3"0,2-4 102,-2 4 0,2-1 697,3 1 0,-6-3-138,1 3 1,-7-4 71,1 0 0,-2-1-38,-2 0 1,-6 0-100,-4 0 1,-2-4-47,-3-1 1,1-1 6,0 2 1,0-2-51,0-4 1,4-2 149,1 3-204,5-4 78,-2-1-107,6 0 0,6 2 12,4 3 0,4-4-72,5 4 1,-3-4 19,3-1 0,1 0-366,-1 0 523,0-6 0,2-2 0,1-6 0</inkml:trace>
  <inkml:trace contextRef="#ctx0" brushRef="#br0">13294 17173 7975,'14'15'0,"-4"-1"-75,-1 0 0,1 5-161,4 0 1,-1 5 282,-4-5 1,2 4 180,-6-4 0,0 7-394,-5-3 0,-7 4 32,-2 2 0,-10 4-373,-5 0 0,-3 5 507,-1-5 0,-7 6 0,-1-2 0</inkml:trace>
  <inkml:trace contextRef="#ctx0" brushRef="#br0">11915 18183 7892,'-21'0'0,"6"0"544,0 0 0,22 1-125,12 4 1,12-3-40,7 2 0,10-4-228,4-4 0,12-4-137,12-6 0,-35 6 0,0 0-170,9-2 0,0 1 1,-3 1-1,-1 0 215,2-1 0,-1-1 0,-1 0 1,0 0-162,-6 0 1,0 1-1,38-10 10,-3 4 1,-10 3-1684,-8 2 1774,-6 4 0,-15 6 0,-3 0 0,-3 0 0</inkml:trace>
  <inkml:trace contextRef="#ctx0" brushRef="#br0">12057 18311 7892,'2'28'-320,"2"1"1,4 5 355,7 4 1,-6-1 517,0 1 1,-4 1-349,5 8 1,-7-1-176,2 6 0,-5-1 164,-5 1 1,2-5-109,-7-9 0,1 0-19,-5-9 0,-1 1 24,1-11 0,-5-5-141,0-5 1,-6-6-11,1 2 0,-1-3-118,1-2 1,-3-7 169,4-2 1,-3-4-23,3-1 0,8 0 22,11 0 1,2-7-26,2-3 0,8 4-125,6 1 0,7-2 128,7 2 1,2-4-368,3 4 1,2-6-34,3 1 1,2-3 428,-7-1 0,6-1 0,-2 1 0</inkml:trace>
  <inkml:trace contextRef="#ctx0" brushRef="#br0">12228 18439 7892,'9'0'0,"1"0"100,-7 0 1,8 8 141,-6 6 1,4 6-126,-4 9 1,0 4 30,-5 0 0,0 5-122,0-5 0,0 5 79,0-5 1,-5 5-23,0-5 1,-1-4-132,1-6 1,3-10 171,-2 1-580,2-3 362,2-3 1,0-8-102,0-9 1,6-10-8,4-5 0,-2-1 118,1 1 1,-1-3-44,2 4 0,7-6-78,-3-4 0,4 3-26,-4-3 1,5 8 79,0 1 0,-2 11 344,-7-1-168,2 9 0,-5 2 135,2 13 1,-1 5 120,-3 14 0,-2-1 138,6 1 0,-4 4-127,5 0 0,-6-1 118,6-9 0,-5 3-185,4-7 0,-4-2-21,4-8 1,-4-2-191,4-7 0,-4-2 98,5-3 1,-6-4-122,6-10 0,-2-8-131,1-6 0,4-5-193,-4 5 0,4-5-24,1 5 0,-1 1-315,-4 9 1,4-3-120,-4 7 0,4 2 791,1 7 0,1 4 0,-1 6 0</inkml:trace>
  <inkml:trace contextRef="#ctx0" brushRef="#br0">12896 18552 7868,'-6'8'-24,"-4"5"-36,-9-4 1,3 4-140,-3 1 1,-1 5 651,1 0 1,2 5-169,7-5 0,-3 5-56,4-5 0,3-1-107,1-3 1,-1-1-292,1 0 1,0-4 3,5-1 0,0-4-165,0 4 267,0-6 1,2 4-111,2-7 1,0 0-12,5 0 1,-4 0 95,4 0 0,-4-7-121,4-2 0,-4-5 180,5-5 1,-2 1 15,1-5 0,4 5-23,-4-1 1,-1 4 159,2 0-114,-7 1 1,5 6 147,-4 4 1,-2 4 13,3 4 0,-4 6-85,-1 9 1,0-4 59,0 4 1,0 2-81,0-2 1,2 0-180,3-5 1,-2-4-165,6-1-5,1-6 1,4 2 5,0-10 0,-4-3 47,-1-6 0,-1-6-138,1-4 366,4 3 0,-11-6 0,4 5 0</inkml:trace>
  <inkml:trace contextRef="#ctx0" brushRef="#br0">12924 18581 7892,'15'6'-150,"-1"4"0,5-2 93,0 1 1,6-4 191,-1 4 1,4-1-107,5 2 0,-6-4-40,6-6 1,-11 5-38,7-1 1,-10 1-254,0-5-611,-3 6 481,-2 2 431,-6 0 0,-8 5 0,-8-5 0</inkml:trace>
  <inkml:trace contextRef="#ctx0" brushRef="#br0">13123 18510 7892,'0'-10'320,"0"1"-184,0 6 0,0-2-33,0 10 1,-1 10 204,-4 14 0,-4 7 278,-10 12 1,-11 12-717,9-23 1,-1 1 0,-2 2 0,-1 1-978,-3 6 0,-1 1 1107,1-4 0,-1 0 0,8-10 0</inkml:trace>
  <inkml:trace contextRef="#ctx0" brushRef="#br0">16635 17045 7905,'-12'2'472,"2"3"1,5-4-530,10 4 0,8-3 1,7-2 32,2 0 1,4-2 27,7-3 1,-2-7-293,7-7 1,-6-6 83,1 1 0,-4-1-743,-6 1 947,-2 3 0,-7 7 0,0 0 0</inkml:trace>
  <inkml:trace contextRef="#ctx0" brushRef="#br0">16848 17074 7930,'10'0'76,"-1"0"0,-4 13-14,5 6 1,-6 14 143,6 9 0,-7 7 58,2 8 1,-4 2-95,-1 2 1,-4-2-403,-1 2 1,-1-9 107,1-4 0,3-10-376,-3-5 1,5-9 55,5-5 444,-3-10 0,10-3 0,-4-6 0</inkml:trace>
  <inkml:trace contextRef="#ctx0" brushRef="#br0">17033 17245 7946,'15'-7'8,"-4"6"-104,3-4 0,-3 3-271,8 2 0,-3 0 422,-2 0 1,-5 0-71,1 0-417,-1 7 0,-1 1 432,-3 6 0,-4 0 0,-7 0 0,-2 0 0</inkml:trace>
  <inkml:trace contextRef="#ctx0" brushRef="#br0">17033 17372 7969,'-14'23'-697,"6"-3"1035,2-6 1,7-6-60,4-3 1,8-3-340,6-2 1,11-2-51,-2-3 0,10-3-394,0-6 504,3 0 0,2-7 0,-1-1 0</inkml:trace>
  <inkml:trace contextRef="#ctx0" brushRef="#br0">17460 16960 8095,'8'21'422,"-2"2"171,-6 11 1,0 13 154,0 10 1,-2 12-439,-2 7 1,2-36 0,1 1-324,-4 5 0,0 3 0,3 0 1,1 1 256,-2 2 1,1 0-488,1 4 1,1-1 0,0-4-1,0-1 1,0 3 0,0 0-1</inkml:trace>
  <inkml:trace contextRef="#ctx0" brushRef="#br0">16920 18524 7989,'-7'-21'0,"-1"-1"0</inkml:trace>
  <inkml:trace contextRef="#ctx0" brushRef="#br0">16749 18424 7989,'-14'-6'0,"0"-3"0,-1-4-359,1-1 1,5-2 73,-1-3 1,7 3 549,-2-3 0,-1 4 345,1 0-251,0 7 0,7 2-31,3 6 1,-2 8-118,6 6 0,1 8 137,4 11 1,-4 5-145,-1 10 0,-1-4-229,1 3 0,2-7 168,-6-2 1,2-7-183,-3 3 0,-2-11-299,3-4 33,2-9 1,-5-6 79,3-8 0,-2-6-153,2-9 0,-4-3-81,4-6 0,-2-2 145,2-3 0,-4 4 276,4 1 1,2 6-240,-3 7 324,7 1 21,-3 6 0,6 15 145,1 12 0,-3 3 236,-2 6 0,2-4-186,-2 4 1,-2-1 36,1-8 1,-1 0 83,2-5-191,2-6 0,-4-2-66,6-6 0,-4-8-32,-1-6 0,-4-2-49,5-7 1,-3-6-168,3-4 0,3-5-297,-4 5 0,2 0 217,-1 4 1,1 7-1503,-7 3 1703,7 10 0,-9 9 0,4 8 0</inkml:trace>
  <inkml:trace contextRef="#ctx0" brushRef="#br0">17417 18510 7974,'-14'0'-23,"-5"0"12,0 0 0,-1-2-53,1-3 1,3 4-150,-3-4 1,3 4 1408,2 1-740,0-7 0,4 6 40,1-4 0,1 5-2,-2 5 1,-1 9-423,6 10 1,1 4 97,4 5 1,-5 4-99,0 5 0,0 4 102,5-3 1,0-1-467,0-13 1,7 1-58,2-11 0,5-7-275,5-7 1,-1-7 238,6-7 0,-2-8-160,1-17 0,3-7 98,-7-6 0,0-5 28,-5 4 0,0 7 256,0 8 1,-6 5 162,-3 4 60,-4 4 1,-2 12 246,-4 3 0,2 16 371,-7 8 1,6 8-277,-6 6 0,5 2 219,-4 3 0,6 1-330,-2-6 1,8-4 4,2-6 0,6-10-787,-1 1 0,2-9 332,2 0 1,1-5-627,-1-5 0,-2-3 172,-2-6 1,1-7 612,-6-2 0,6-4 0,-3-2 0</inkml:trace>
  <inkml:trace contextRef="#ctx0" brushRef="#br0">17460 18581 7974,'14'14'438,"0"-4"136,0-1 0,5 1-715,0 4 0,2 0 177,-2 0 1,1-1-494,4-4 1,1 4 270,-6-4 1,2-1-270,-2 2 0,-8-7-184,3 2 639,-9 3 0,8-7 0,-6 5 0</inkml:trace>
  <inkml:trace contextRef="#ctx0" brushRef="#br0">17630 18396 8331,'-6'27'215,"-2"4"183,-6 17 1,-2 10-183,-3 13 1,11-29 0,-1 0-598,-3 5 0,0 1 1,1 3-1,-2 1 429,0-1 1,-2 2 0,6-21-23</inkml:trace>
  <inkml:trace contextRef="#ctx0" brushRef="#br0">18583 16719 7881,'-14'-15'0,"0"6"206,-1-1 1,6 6-14,-1-6 1118,7 7-835,-3-3 1,8 7-354,2 4 1,4 8-16,6 6 0,5 4 73,0-4 1,0 6-116,-5-1 1,1-2-205,-1 2 0,-6-5-95,-3 5 1,-4-1 136,-1 6 1,-1-1-85,-4 1 1,-9 1 103,-10 3 0,-5-2-54,-4 7 0,-3-5 99,-7 5 1,1-11 7,-1 2 0,11-12 44,4-3 0,4-1 208,1-8 130,2-1 0,13-10-133,3-3 0,12-10-292,7-5 1,8-8 105,11-1 0,10-6-678,9 1 0,2-2-2,-2 2 1,-3 4-362,-7 5 1001,-5 1 0,-2 4 0,-7 0 0,0 1 0</inkml:trace>
  <inkml:trace contextRef="#ctx0" brushRef="#br0">18924 16562 8112,'-1'-8'309,"-4"3"119,3 4 0,-6 7-82,4 4 0,1 15 212,-7 8 1,5 8-369,-4 7 1,4 2 6,-4 7 0,4 5 36,-5-1 0,7-5 19,-1-9 0,2-4-355,2-6 1,2-8 2,2-10 1,4-3-33,6-2 0,5-6 93,0-3 0,7-5-33,-3-5 0,9 2-263,1-7 0,5 2 129,-5-1 1,0-2-534,-4 6 296,-1-6 195,-6 9 248,-1-10 0,-1 4 0,2-6 0</inkml:trace>
  <inkml:trace contextRef="#ctx0" brushRef="#br0">19322 16335 7933,'-9'1'0,"-1"4"0,6-2-171,-6 7 0,5-6 100,-4 6 0,-1-1 439,-4 6 0,0-3-93,0-2 0,1-2-61,4-4 0,-4-2-49,4 3 1,-4-2 99,-1 1 0,0-2-169,-1 3 0,6 3-1,-1 1 1,6 4-72,-6 1 0,7 5 82,-2 0 0,4 6-94,1-1 0,1 1-137,4-1 0,9-4-223,10-5 0,3-7-24,1-4 0,5-2-331,1-2 0,3-8 703,-3-6 0,-1-7 0,-5-7 0</inkml:trace>
  <inkml:trace contextRef="#ctx0" brushRef="#br0">19379 16349 7980,'14'5'46,"1"-1"1,-6 3-14,1-3 1,-1 3-12,5 2 0,1-2-244,-1-7 0,0 0 86,0 0 1,0-2-604,1-3 739,-1-3 0,0-12 0,0-2 0</inkml:trace>
  <inkml:trace contextRef="#ctx0" brushRef="#br0">19422 16207 7980,'-5'16'91,"0"2"0,1 5 71,4 5 1,0 7 67,0 3 0,0-2 202,0 2 1,0-2-464,0 2 0,0 0 50,0-9 0,1 1-528,4-12 1,-2 0 265,7-9 0,-1-2 243,5-7 0,1-7 0,-1-1 0</inkml:trace>
  <inkml:trace contextRef="#ctx0" brushRef="#br0">19635 16150 7980,'14'6'0,"1"2"-87,-1 6 1,0 5-209,0 0 0,2 5 741,3-5 1,-3 5-184,3-6 0,-3 1 42,-2-4-249,0-1 0,-1 0-69,-4 0 1,-3 2 4,-6 3 1,-7 0-133,-8 9 1,-7 4-39,-11 11 0,-10 4-683,-9 0 528,-3 7 1,-2 3 0,29-25 0,-1 1-1</inkml:trace>
  <inkml:trace contextRef="#ctx0" brushRef="#br0">18384 17444 7918,'-22'0'1125,"1"0"0,21-5-786,10 0 0,21 0-107,17 5 0,12 0 167,6 0 1,8 0-472,2 0 0,3-4 240,-39 1 0,1 1 0,2-3 0,1 0-230,5 3 0,1 0 0,-4-4 1,0 1 98,-3 0 0,-1 0 0,36-3-464,-12-1 1,8 1 252,-3-2 1,-3-1-856,-6 7 1,-5-1 510,-5 5 1,-11 0 517,-13 0 0,1-5 0,-6 0 0,4 1 0</inkml:trace>
  <inkml:trace contextRef="#ctx0" brushRef="#br0">18697 17771 7750,'0'14'-491,"0"0"814,0 0 0,0 7-79,0 2 0,0 4-175,0 2 1,0 1 17,0 3 0,0-3-69,0 3 1,0-1 27,0 1 1,-7-2-109,-2 7 1,-4-6 67,-1 1 0,-5-8-124,0-1 1,-4-11 95,4 1 0,-7-9-37,3-1 0,-3-4 87,3-4 0,2-6-40,7-9 0,6-1 126,3-4 1,7-4-110,7-1 0,12 1-33,12-5 1,6 3-118,-1 1 1,3 7-225,2 3 1,-5 5-41,0 4 1,-6-2 408,1 2 0,-3-2 0,-2-3 0</inkml:trace>
  <inkml:trace contextRef="#ctx0" brushRef="#br0">18953 17785 7529,'9'0'-1422,"1"0"1895,-1 0 1,5 0-121,1 0 1,-6 0-235,1 0-39,-1 0-197,-1 6 146,-2 2 0,-6 6-16,0 0 1,-5 2 0,1 3 0,-7-1-87,1 5 0,-2-4 107,-3 5 0,6-8 102,-1-2 1,7 0-110,-2-4 27,4-4 0,2 0-75,4-6 0,5 0-116,9 0 1,-4-8 99,4-6 0,-1-2-135,1-7 0,-2 4 72,7-5 1,-7 11-464,2-1 499,-3 9 0,-3 1-50,-4 8 0,-3 17 458,-6 12 1,0 10-35,0 9 1,-4 8 133,-1 16 0,0-5-317,5 0 0,-5-3 162,1-11 0,-1 3 87,5-8 1,-5-3-75,0-2 0,1-9-227,4-5 1,-2-9 270,-3-5-482,4-3 0,-5-15 117,6-5 0,-2-14-279,-3-6 0,2-4-80,-6-5 0,4 3-148,-5-3 0,2-2-86,-1 2 0,-4 0 177,4 4 0,1 2 130,-2 4 1,7-4 304,-1 3 0,2-3 0,2-1 0</inkml:trace>
  <inkml:trace contextRef="#ctx0" brushRef="#br0">19465 17728 7905,'-19'5'78,"0"-1"0,-2 6 176,2-5 0,3 6-139,-3-2 0,-1 4 63,1 1 1,-5-1-53,5-4 144,0 4 29,11-5-106,2 6 1,6 0-72,0 0 1,2-1-147,2-4 0,4 4-223,6-4 0,5-1 180,0 2 0,7-7-429,-3 2 0,-1-4 228,2-1 0,-5 0-110,5 0 0,-7-4 92,2-1 0,-3-1-3,-2 1 0,-6 2 289,-3-7 0,-4 7 0,-1-10 0,0 5 0</inkml:trace>
  <inkml:trace contextRef="#ctx0" brushRef="#br0">19408 17799 8741,'14'8'269,"5"0"-231,0-4 1,6-2-254,-1 3 1,3-5 153,1-5 0,-4-1-508,-1-4 1,-5-2 95,1 2 473,-3 4 0,-2-7 0,0 5 0</inkml:trace>
  <inkml:trace contextRef="#ctx0" brushRef="#br0">19507 17628 7764,'0'15'-352,"0"4"317,0-1 0,0 8 35,0-3 0,0 9 558,0 1 0,2 0-180,3-4 0,-2-5-406,6-1-23,-6-5-177,10 2 0,-7-10-655,4-1 165,2-6 193,-4 4 1,0-9 524,-3-3 0,3-9 0,0-8 0</inkml:trace>
  <inkml:trace contextRef="#ctx0" brushRef="#br0">19592 17728 7706,'15'0'-497,"4"0"545,0 0 0,4 0-12,-4 0 0,7 1 191,-3 4 1,3-2-92,-3 7 1,2-7-111,-6 2 0,0 3 93,-4 1 80,-7-3-59,4 7-63,-10-5 0,2 8-6,-8 3 0,-1-2-160,-9 7 1,3-7 115,-8 2 1,-2 2-375,2-2 1,0 0-58,5-5-529,0 0 933,0-6 0,6-2 0,1-6 0</inkml:trace>
  <inkml:trace contextRef="#ctx0" brushRef="#br0">20360 17358 7905,'-22'0'-71,"2"0"-143,5 0 500,1 0 1,5 0 143,-1 0-444,7 0 0,-2 0 112,10 0 0,5 0-514,8 0 0,3-1 416,3-4 0,9-3 0,-3-6 0</inkml:trace>
  <inkml:trace contextRef="#ctx0" brushRef="#br0">20574 16491 7781,'7'21'-246,"4"1"354,-6 6 0,0 7 295,-5 3 1,0-2-273,0 2 0,0-5-78,0 5 0,0-5-97,0 5 1,0-6 92,0 1 1,-5-8-180,0-1 1,-6-7 41,2 2 1,-4-5-83,-1-4 0,-2-4 100,-3-6 1,2 0-43,-7 0 0,2 0 23,-2 0 1,4-6 20,6-4 0,1-7 126,4-2 0,2-6-116,7 1 0,3 4 187,7 1 0,1 3-89,13 2 1,6 1-41,8 4 0,3-4-52,1 3 0,1 4-97,0 1 0,-1-1-632,1 1 781,6 1 0,-5 4 0,5 0 0</inkml:trace>
  <inkml:trace contextRef="#ctx0" brushRef="#br0">20943 16392 7905,'-5'-15'766,"1"1"-419,-1 6-308,5 2 1,0 7 58,0 4 0,5 8-62,-1 6 1,6 6-326,-5-1 1,1-2 210,-1 2 1,-4-5-123,4 4 0,-3 1 115,-2 4 0,0-4 42,0 0 0,-5-7-23,0 2 0,-4-3 71,4-2 0,-1 0 227,1 1-230,3-8-90,-4 0 109,12-7 0,7-11-349,6-4 1,1-10 114,-1-3 1,3-2-35,7-8 1,-1 8 2,1 1 0,-7 7 22,-3 8 333,-3 6 1,-8 16 86,-4 16 0,-2 14 403,-2 9 0,-2 13-280,-2 2 1,-4 1-48,-7 3 0,8-6 62,2 2 0,-2-4 111,3-1 1,-6-8-34,6-6 0,-6-2-179,5-8 0,-4-6-78,4-8 1,-1-8-27,1-2-556,3-6 1,-4-4 244,6-13 1,0-8-297,0-12 1,0-2 233,0-7 0,5-12-818,0-6 0,4-7 1060,-4-3 0,3-2 0,1-3 0,7-3 0</inkml:trace>
  <inkml:trace contextRef="#ctx0" brushRef="#br0">21256 16178 7905,'14'-14'706,"-6"0"-644,5 6-14,-12 2 1,4 7 129,-10 4 1,-1 3-276,-3 6 0,-7 7 75,6 2 1,-6-1 28,7 2 0,-2 0 47,1 4 0,-1-1-192,7-3 1,-1 1 101,5-6 89,6 0 0,7-6-39,6-4 21,6-3-2,-9-6 1,11-4-165,-4-1 1,4-6 33,2 1 0,-1-2-261,1-2 1,-6-1 3,1 1 1,-7 5-454,2-1 807,-9 1 0,2-6 0,-4 1 0</inkml:trace>
  <inkml:trace contextRef="#ctx0" brushRef="#br0">21398 16292 7905,'14'0'-70,"1"-2"-34,-1-2 0,6 1-171,4-7 0,3 5 49,1-4 0,-4 1 135,0-2 1,-5-2 6,4 2 0,-5 4-393,1 1 477,-10-3 0,4 7 0,-5-5 0</inkml:trace>
  <inkml:trace contextRef="#ctx0" brushRef="#br0">21498 16136 7905,'0'-8'-800,"0"1"865,0 26 1,0-1 225,0 15 1,0-3-118,0-2 0,0 1-214,0-1 0,0 1 74,0-1 1,4-6-142,1-3 0,1-5-709,-1-4 612,3-4 1,6-14 203,1-6 0,-1-6 0,0-9 0</inkml:trace>
  <inkml:trace contextRef="#ctx0" brushRef="#br0">21654 16164 7905,'8'14'0,"3"1"268,-6-1 0,6 5 11,-2 0 1,4 0-59,1-5 1,0 0-5,1 0 0,-1-1-145,0-4 1,0 2 87,0-6 0,-4 5-272,-1-6 0,-5 7-94,0-1 1,-2 9-155,-2 5 1,-6 9-211,-4 5 0,-14 7 235,-4 3 1,-12 6-289,-2-2 0,-2-2 623,-9 2 0,1-6 0,-5 3 0</inkml:trace>
  <inkml:trace contextRef="#ctx0" brushRef="#br0">20431 17415 7925,'-6'-13'907,"6"4"1,13 1-355,10 3 1,12 4-524,8-4 0,3 2-23,10-2 0,16 2 11,-31-1 1,3-1 0,3-2 0,1-1-232,-1-1 0,0-1 0,-4 1 0,0-1 222,-3 3 0,0 0 0,35-7-727,-4 0 1,-2 1 424,-3 4 0,-5 2-588,-14 7 881,-6 0 0,-13 3 0,1 7 0,-1 6 0</inkml:trace>
  <inkml:trace contextRef="#ctx0" brushRef="#br0">20588 17685 7925,'0'-14'432,"-2"8"-303,-3 6 1,4 8-748,-4 11 1,10-1 518,4 11 1,-1-2 656,2 11 0,-6-2-325,6 2 1,-5 8-165,4-4 1,-6 11-68,2-1 0,-3 3 39,-2 2 1,0-8-276,0-7 1,-2-2 36,-3-12 1,2-2 21,-6-12 0,-1-6 176,-4-4 0,-2-2-30,-3-2 1,-1-2 20,-4-2 1,3-4 6,7-6 0,5-7 249,-1-3 0,9-2-51,1-3 1,14-4-383,14 0 0,2 4 85,8 6 100,-6-1 0,9 2 0,-5 1 0</inkml:trace>
  <inkml:trace contextRef="#ctx0" brushRef="#br0">21100 17884 7925,'-8'-6'0,"-5"3"-64,4-7 1,-4 2-140,-1-1 482,-1-4 141,1 5-279,0 0 0,1 4 49,4 8 0,-4 11-99,4 8 0,-4 11 56,-1 3 0,-5 6-98,0 5 0,5 0 40,4 5 1,2-1-142,-1-10 1,3 1-74,6-15 0,1 2 90,4-11 0,4-6-54,10-8 1,-1-4 62,5-1 0,-4-12-275,5-7 1,0-6-19,4-4 0,-4-6-23,0-3 0,-7 4 115,2 1 1,-3 3-109,-2 1 0,-5 2 96,1 4 239,-7 2 40,3 7-40,-6 6 312,0 2 1,0 18-183,0 7 0,2 8 379,3 6 0,-4 4-247,4 5 1,3-6-152,1-2 0,-1-6-257,2-4 1,-1-5 121,6-10 1,-1-4-524,0-10 0,-1-6 547,-4-13 0,10-6 0,-3-12 0</inkml:trace>
  <inkml:trace contextRef="#ctx0" brushRef="#br0">21299 17614 7925,'0'-14'0,"-7"6"224,-2 3 0,1 5-101,-2 5 0,1 5-135,-5 8 0,1 0 50,4 6 0,-4-6 12,4 6 0,-4-2 59,-1 2 1,4-3-63,1-7 0,6 0 7,-2 0 0,3 0-5,2 1 0,2-6-130,3 1 0,2-3-39,8 3 1,4-4-164,0-6 1,6 0 112,-1 0 0,2 0-71,3 0 1,-1-1-47,1-4 1,-7-3 286,-3-6 0,-3 0 0,-2-1 0</inkml:trace>
  <inkml:trace contextRef="#ctx0" brushRef="#br0">21313 17728 7925,'16'0'-388,"3"0"1,3-2 12,6-2 0,7 2 95,3-3 1,1-3 279,-1-1 0,-3 1 0,-7-2 0,1 1 0,-1-5 0</inkml:trace>
  <inkml:trace contextRef="#ctx0" brushRef="#br0">21412 17529 7925,'0'20'0,"0"4"-59,0 9 0,0-1-21,0 6 0,0-5 154,0 5 1,0-7 180,0 3 1,0-11-412,0-4 0,2-5 31,3-4 1,-2-4-549,6-6 441,-6 0 0,9-6-78,-8-4 31,1-2 279,-5-2 0,0-7 0,0-1 0</inkml:trace>
  <inkml:trace contextRef="#ctx0" brushRef="#br0">21469 17600 7925,'16'-5'0,"3"0"0,2 1 65,2 4 1,4 1 43,-3 4 1,3 1-129,1 4 1,-1 2 84,-3-2 1,1 1-121,-6-2 0,0 3 25,-5-8 0,-5 7 109,1-1 0,-7 2-105,2 3 1,-5-1 94,-5 0 0,-3 7-315,-6 2 0,-2 4-69,-3 2 1,-1-6-44,-4 1 1,-1-7 356,6 2 0,-6-3 0,2-2 0</inkml:trace>
  <inkml:trace contextRef="#ctx0" brushRef="#br0">22066 17273 7925,'-12'2'-145,"2"2"1,4-1-327,6 7 0,5-1 471,-1 6 0,7-1 0,-3 0 0</inkml:trace>
  <inkml:trace contextRef="#ctx0" brushRef="#br0">22464 16363 7925,'10'13'545,"-1"6"0,-4 12-397,5 7 0,-6 8-94,6 1 1,-7 6-109,2-6 1,-4 2 115,-1-2 1,0-4-121,0 0 1,-1-2 73,-4-8 1,-3 0-145,-6-5 1,4-4 12,1 0 1,-1-8-82,-4-2 0,-5-2 90,0-7 0,-1 0-86,1-5 0,3-6 254,-3-4 1,5-3-107,4-1 1,4-6 145,6-4 0,6 2-86,4-2 1,10 1-23,9-6 1,1 5-120,8 1 0,0 1-247,4-2 0,7-3 372,3 3 0,4-2 0,1-3 0</inkml:trace>
  <inkml:trace contextRef="#ctx0" brushRef="#br0">22962 16392 7954,'-6'-15'0,"-2"7"3,-6 4 0,-2 4 180,-3 4 1,2 12 176,-7 13 0,2 1-138,-2 8 0,-3 4-112,3 6 0,2-3 83,-1-7 1,5 2-188,-1-7 0,8 0-44,2-4 0,6-7-217,-2-3 198,3-4 0,9-7-174,2-3 0,4-3 143,1-2 1,2-2 40,3-3 0,-2-3-234,7-6 1,-7 5 74,2-1 0,2 7 224,-2-2 1,6 5-124,-1 5 327,-4 3-255,1 6 1,-2 2-41,0 3 0,0-3 9,-5 3 1,2-3-163,3-2 0,-4-6-64,4-4 290,3-2 0,-6-8 0,5-2 0</inkml:trace>
  <inkml:trace contextRef="#ctx0" brushRef="#br0">22976 16434 7954,'0'-14'0,"0"0"0,0 4-486,0 1 482,0-1 0,0 1 48,0-1 0,-6 7 99,-3-2 0,1 4-128,-2 1 1,-1 0 81,-8 0 0,3 8 30,-3 6 0,2 2 44,-2 7 0,3 3 92,-3 7 1,-1-1-83,1 5 0,0 1-20,5 5 1,-1 0-142,1-1 1,2-1 46,2-3 0,2 2-125,3-7 0,5-6 78,0-8-110,7-3 0,12-9-30,0-2 0,4-14-152,-4-6 1,7-8-43,-3-1 1,-1-4 94,2-6 0,-5 4-48,5-3 1,-7 3 76,2 2 1,-8 1 10,-1 3 1,-7-1-20,2 6 58,-4 0 390,-1 5-208,0 6 0,-1 2 195,-4 6 0,3 6-106,-3 3 1,4 10 300,1 5 1,0 5-165,0 4 0,0 3 50,0 7 1,6-2-145,4-3 1,2 1-207,3-6 1,3-6-90,1-8 1,7-9-439,-3-6 1,9-5-815,1-9 1373,7-5 0,-10-20 0,4-2 0</inkml:trace>
  <inkml:trace contextRef="#ctx0" brushRef="#br0">23275 16178 7577,'-14'0'-119,"-1"0"403,1 0 1,-2 7-46,-3 2 0,4 8 161,-4 2 0,3 7 129,2-3-644,-1 4 132,1 2 1,0-2 58,0-4 0,6 2-135,3-6 0,4 2 42,1-2 1,1-3 98,4 3 1,0-8-393,9-2 0,-3-6 157,8 2 0,3-3-392,2-2 0,-2-2 96,2-3 0,-2-1-39,1-3 1,-2-4 487,-7 3 0,7-2 0,1-2 0</inkml:trace>
  <inkml:trace contextRef="#ctx0" brushRef="#br0">23303 16363 7933,'-9'-8'-756,"-1"3"378,7-2 1459,-9-1-671,10 0 0,4 1-148,12 7 0,2 5-90,7 0 1,1 0-184,4-5 0,6 0-355,-1 0 1,5-7 236,-5-2 0,-5-4-461,-4-1 1,-7 0 146,2 0 443,-3-1 0,-8 1 0,-2 0 0</inkml:trace>
  <inkml:trace contextRef="#ctx0" brushRef="#br0">23346 16235 7933,'8'0'-519,"3"11"940,-6 3 0,4 10-109,-4 0 1,0 3 100,-5 1-252,0 7-31,0-5 1,0 0-182,0-6 0,1-7-66,4 2 0,3-5-82,6-4 0,0-4-488,0-6 1,1 0 120,-1 0 566,0-6 0,0-2 0,1-7 0</inkml:trace>
  <inkml:trace contextRef="#ctx0" brushRef="#br0">23673 16093 7933,'0'9'358,"0"1"1,0-1-47,0 6 1,0-1-245,0 0-45,0 7 1,2-6 9,2 4 1,9-9-25,6-5 1,6-4-201,-1-1 0,1 0 17,-1 0 0,1 5 117,-6 0 1,-2 7 68,-7 2 1,-5 4-206,-10 10 0,-11 5-272,-12 15 1,-12 2 167,-7 7 1,-5 0-182,4 0 0,-5 0 109,0 0-16,-2-7 1,-8-1-1,-2-6 1</inkml:trace>
  <inkml:trace contextRef="#ctx0" brushRef="#br0">22351 17429 7933,'-14'-6'0,"-1"-2"15,7 0 0,4-3 0,8 6 0,12 1-15,13 4 1168,5 0-695,9 0 1,14-7-124,9-2-594,10 3 1,-32-3-1,1 0 203,-3 2 0,1 0 1,-2-2-1,-2 1-420,28-7 1,1 1 217,-7 0 1,-5 1-56,-9 4 1,-9 3 293,-5 6 0,-9 6 1,-4 2-1</inkml:trace>
  <inkml:trace contextRef="#ctx0" brushRef="#br0">22422 17771 8862,'9'30'135,"1"3"1,-7-2-172,2 7 0,-4 0-13,-1 5 0,0-1 45,0 1 1,0 9 77,0 0 0,-6 0 21,-4-9 0,-2-3-88,-2-7 0,-1-2-99,1-12 0,0-6 9,0-8 0,0-4 100,-1-1 1,1-6 16,0-4 0,0-8-161,-1-6-17,8-3 152,0-1 0,14-6-114,2 1 1,5 0 48,5 5 0,-1 5 42,5 5 0,1 3-711,4 6 1,1-2-18,-1 6 743,1-6 0,-1 3 0,1-6 0</inkml:trace>
  <inkml:trace contextRef="#ctx0" brushRef="#br0">22863 17785 7933,'-7'-14'167,"4"-1"81,-6 1 1,-1 6-76,-4 3 0,-2 10-140,-3 5 0,2 10 111,-7 9 1,0 1-12,-4 8 0,0-1-17,-1 6 0,7-2 93,3-3 1,8 2-207,1-7 1,7 5 45,-1-5 1,2 0-99,2-5 0,2-4 77,2 0 0,4-8-178,6-2 1,1-5-281,-1-4 1,6-5 226,4 0 0,-2-8-51,2-11 1,-5-3 46,5-6 0,-5-7-215,4-3 1,-5 2 26,1-2 0,-8 6 205,-2-1 1,-6 9 260,2 5 0,-3 4 73,-2 0 83,0 7 0,0 4-130,0 8 0,0 9 477,0 6 0,0 8-243,0 1 0,1 2 52,4 8 0,-2-1-221,7 0 0,-1-2-374,5-6 1,-4-7-5,-1-3 1,1-5-394,4-5 0,0-2 78,0-7 0,-1-2 531,-4-3 0,4-9 0,-5-8 0</inkml:trace>
  <inkml:trace contextRef="#ctx0" brushRef="#br0">23118 17571 7933,'0'-9'6,"0"0"22,-6 5 0,3 4-190,-6 10 0,1-2 204,-2 1 1,-2 2 54,2 8 0,2-3 182,-1 3 1,1-3-124,-2-2 0,-2 0-112,2 0 1,-1 1 55,2-1 1,-4 0-121,4 0 1,1-4 60,-2-1 0,7-4 28,-2 4 1,-1-4-11,1 5-34,0-7-252,5 3 182,0-6-169,0 0 136,0 6 21,0-4 140,0 4-1,0-6-18,0 0 162,0 7 0,7-4-59,2 6 1,4-4-184,1 5 0,0-7 89,1 1 0,0-2-317,4-2 1,-3 0-20,3 0 1,2 0-46,-2 0 0,4-2 57,-4-2 251,0 2 0,-5-4 0,1 6 0</inkml:trace>
  <inkml:trace contextRef="#ctx0" brushRef="#br0">23175 17714 7933,'2'-8'201,"3"3"1,-2 2-153,6-2 0,2 4-187,8-4 1,-1-2 44,5 3 1,-4-7-166,5 1 0,-7 2-296,2-1 0,-3-1 554,-2-4 0,1 0 0,-1 0 0</inkml:trace>
  <inkml:trace contextRef="#ctx0" brushRef="#br0">23232 17515 7933,'0'-8'-132,"-6"14"0,0 10 371,-4 12 1,-3 7 289,4 3 0,3-2 30,1 2-173,3 0-221,-4-2 0,4-1-18,-2-6 0,4-6 100,4 1 0,4-11-696,7 1 1,4-9-23,-1-1 0,3-2-306,-2-2 0,-3-6 341,3-4 0,-5-3 19,-5-1 1,2-2 416,-6-2 0,0 2 0,-5-3 0,0 8 0,0 1 0,-2 7 0,-2-2 0,-4 4 0,-6 1 33,-1 0 1,6 0 360,-1 0 219,7 0 236,-3 0-678,19 0 0,-2 0 3,12 0 1,1-2-177,4-3 0,-4-2 127,0-8 1,-1 1-591,6 0 0,-7 1 24,-3 4 0,-3-4-574,-2 4 1015,-6 2 0,5-5 0,-6 4 0</inkml:trace>
  <inkml:trace contextRef="#ctx0" brushRef="#br0">23531 17614 7933,'0'-14'0,"0"0"0,0-1-224,0 1 313,0 6 271,6 2 1,0 12-130,4 4 0,-4 14-104,-6 4 0,0 8-44,0-3 1,0 5-227,0-4 1,0 2 130,0-8 1,0 2-221,0-11-1176,0 0 811,7-11 597,-6-2 0,12-12 0,-5-2 0</inkml:trace>
  <inkml:trace contextRef="#ctx0" brushRef="#br0">23602 17571 7775,'8'7'-394,"0"-4"215,-4 6 32,4-5 204,7 8 1,-1-9 164,0 7 0,-5-7 92,1 2-255,-1-4-16,-1 6 1,3 1 72,-6 6 1,5 0-49,-6 0 0,1 7 22,-5 2 1,0 0-50,0 0 0,-5 1 16,1 4 0,-7 1-357,1-1 1,-3-6 151,-1-3 1,0-4-855,0-6 1002,0-3 0,-7-6 0,-1 0 0</inkml:trace>
  <inkml:trace contextRef="#ctx0" brushRef="#br0">23929 17216 7933,'-14'0'-374,"6"0"0,8 2 235,9 2 1,9-2 138,1 3 0,12-4 0,-1-1 0</inkml:trace>
  <inkml:trace contextRef="#ctx0" brushRef="#br0">24355 16235 7933,'10'21'295,"-1"2"1,-4 12-95,5 8 0,-7 6 0,2 8 0,1-5-185,-1 0 1,-1-2 85,-4 3 0,-1-4-266,-4-7 0,-3-4 100,-6 0 1,3-6-19,-3 1 1,3-10-1,-8-4 0,3-3-42,2-2 0,-7-6 101,-3-3 1,2 1-19,-1-1 1,0-2 66,0-7 1,2-1-20,7-9 1,6 3 117,3-8 1,5-2-67,5 2 0,5-5-192,8 5 0,9-4-45,7 4 0,5-5-145,-1 5 0,5 0 72,4 5 1,4-5 250,5 0 0,-5 0 0,-2 5 0</inkml:trace>
  <inkml:trace contextRef="#ctx0" brushRef="#br0">24754 16576 7933,'0'-14'0,"-2"0"-176,-3 0 0,2 1 47,-6 4 200,-1 2 1,-4 9-8,0 3 1,-2 10 0,-3 14 0,3 7 231,-3 12 1,3-3 314,2 7 1,1-1-224,4 1 0,3-3-117,6-6 0,1-8-427,4-7 0,3-8 155,6-10 1,2 1-218,3-6 0,-2-8 78,7-12 0,-5-2-38,5-11 1,-5 2-75,4-7 1,-5 2-119,1-3 0,-4 4 56,0-3 1,-3 3 45,-2 2 1,-2 6 15,-4 3 238,-2 9 214,4 4 1,-6 12-136,0 4 0,-4 7 113,-1 2 1,0 6-50,5-1 0,5-4-16,0-1 1,6-4-650,-2-6 0,4-3 267,1-6 1,0 0 268,0 0 0,1-12 0,-1-4 0</inkml:trace>
  <inkml:trace contextRef="#ctx0" brushRef="#br0">25066 16008 7933,'-15'1'-520,"-4"4"1,1 4 874,-6 10 0,7-3-121,-2 3 1,-1 2-66,1-2 0,0 0-116,4-5 0,3 0 226,2 0 1,-1 1-44,7-1 1,-6 0-98,5 0 0,2 0-79,8 1 1,1 4-89,4-1 1,2 1-140,-2-4 1,7-1 64,2 0 0,2 0-82,-2 1 0,-2-8 46,7-2 0,-2-3-376,2-2 0,2-5 75,-2 0 1,-3-7 75,-2-3 1,-8 1 362,-2-5 0,-6-3 0,4 0 0</inkml:trace>
  <inkml:trace contextRef="#ctx0" brushRef="#br0">25024 16164 8404,'20'0'18,"1"0"80,2 0 1,9 5-180,-4 0 0,6-1 100,-1-4 0,-3-4-356,3-1 1,-5-5 57,-4 6 0,1-6-402,-6 5 453,0-6 228,-4 3 0,-8 1 0,0 0 0</inkml:trace>
  <inkml:trace contextRef="#ctx0" brushRef="#br0">25265 16065 7933,'-8'14'-182,"4"0"1,2 2 72,2 3 0,-5 4 648,1 11 0,-1-3-126,5 7 1,0-2-32,0 2 1,0 2-344,0-7 0,5-6-345,-1-8 1,7-3 95,-1-2 0,3-6-119,1-4 1,-5-2-434,1-2 0,-2-6 762,1-4 0,4-9 0,-5-3 0</inkml:trace>
  <inkml:trace contextRef="#ctx0" brushRef="#br0">25336 16264 7933,'2'-8'-102,"3"3"1,-2 3 129,6 2 0,1 0 22,4 0 1,5 0-120,0 0 1,0-4-281,-5-1 0,5-5 204,0 6 0,0-7-85,-5 1 0,-1 2 167,-4-1 63,4 6 0,-11-10 0,4 5 0</inkml:trace>
  <inkml:trace contextRef="#ctx0" brushRef="#br0">25507 16121 7933,'8'0'-103,"3"2"177,-6 3 0,4 3 8,-4 6 1,4 5 2,-4 0 0,0 6-180,-5-1 1,0 3 100,0 1 0,-5 0-110,0 1 1,-1-5-449,1-1 0,4-10 552,-4 1 0,-3-3 0,0 3 0</inkml:trace>
  <inkml:trace contextRef="#ctx0" brushRef="#br0">25578 16107 7933,'14'0'0,"1"7"-199,-1 2 1,0-1 185,0 1 0,2-1 208,3 2 1,-3 1-128,3-6 345,3 6-193,-6-10 1,4 6-61,-6-7 0,-4 0-38,-1 0 0,-1 6-231,2 3 0,-4 6 71,-6 3 1,-8 12-109,-6 13 1,-13 8-117,-11 10 0,-4-1-211,18-26 1,0-1 0,-19 25 145,1-1 1,6-6-419,7-9 745,1-6 0,-7-1 0,-1-6 0</inkml:trace>
  <inkml:trace contextRef="#ctx0" brushRef="#br0">24242 17287 7933,'-15'-12'-458,"1"2"1,5-3 1297,-1 4-423,7 3 1,3-1-37,10 7 1,10 7-112,9 2 1,7 4 69,11 1 1,12-6-151,12-3 0,6-5-424,-34-2 1,0-1 0,36-11 194,-4-10 0,-35 10 0,-1 0-166,2-3 1,-1 0 0,1 1-1,0-1-356,0 1 0,-1-1 0,29-15 123,-12 13 1,-13 7 437,-11 7 0,-6 2 0,-8 8 0,-6 6 0</inkml:trace>
  <inkml:trace contextRef="#ctx0" brushRef="#br0">24384 17543 8023,'-14'6'0,"-1"4"0,8 4-743,2 5 1,3-2 705,2 7 0,0-5 34,0 5 0,2-5 116,3 4 0,-2 3 259,6 7 0,-6-3-115,2 3 1,-3 3-164,-2 2 1,0 0 73,0 5 0,-2-8 14,-3 7 0,-3-9-16,-6 1 0,0-11-103,0-4 0,-2-5-176,-3-4 1,2-4 130,-7-6 1,0-1-49,-4-4 0,6-8 177,3-6 1,5-4-71,4 4 1,4-2 99,6 2 1,3 3-127,6-3 0,7 8-316,13 2 1,1-1-111,3-4 0,8 0-136,6 0 0,12-5 157,-2 0 1,-2 0-16,-3 5 0,-11 1 369,2 4 0,-10-4 0,2 5 0</inkml:trace>
  <inkml:trace contextRef="#ctx0" brushRef="#br0">24754 17742 8023,'0'-19'-31,"0"0"0,0 0-11,0 5 0,0 0-478,0 0 583,-7 6 0,-1 1 223,-6 7 1,0 4 69,0 5 1,-5 7-175,0 12 1,-5 7 28,5 3 1,-5-2-77,5 2 0,5 0 28,5 5 0,6-5-36,-2 0 0,3-5 23,2 5 1,0-8-77,0-2 0,7-3-155,2-10 0,5 0-193,5-10 1,-1-8 130,5-11 0,-4-7-181,5-7 0,-7-7 136,2-3 0,2 2-165,-2-2 1,-2 6 54,-7-1 1,1 9-54,-7 5 194,1 4 296,-5 0 1,0 14 215,0 6 0,0 12-207,0 7 0,0 2 124,0 3 0,0 4-65,0 0 1,0 0-242,0-4 0,2-7-93,3-3 1,1-3-424,3-2 1,4-6 171,-4-3 1,4-10 377,1-5 0,0-9 0,1-3 0</inkml:trace>
  <inkml:trace contextRef="#ctx0" brushRef="#br0">25038 17515 8023,'0'-37'0,"0"9"0,0 9 0,-2 9 590,-2 6-340,-4 2 0,-7 10 28,1 6 1,0 8-106,0 12 0,0-4-111,-1 3 1,1 1-73,0 0 0,1-3 59,4-7 0,2-4-48,7-5 112,0-1-398,0-6 1,2-2 134,3-6 0,-2 0-44,6 0 1,1 0-2,4 0 1,2 0 9,3 0 0,-3 0-116,3 0 0,1 0 78,-1 0 0,0 0-58,-5 0 1,1 0-121,-1 0-14,-6 0 415,-2-6 0,-6-2 0,0-6 0,-2 4 0,-2 1 0,0 1 0,-5-2 0,4-2 0,-4 2 0,4 2 0,-4-1 359,5-1-166,-2 2 0,8 2 113,2 6 1,0 0-110,5 0 1,2 5-120,8 0 0,-2-1-121,7-4 0,-2-1-228,2-4 1,3-4 44,-3-10 0,-4 1 59,-1-5 1,-3 2-23,-2 2 0,-5-3 189,1 12 0,-7-5 0,2 5 0,-10-2 0,-3-3 0</inkml:trace>
  <inkml:trace contextRef="#ctx0" brushRef="#br0">25208 17401 8023,'0'14'142,"0"0"1,0 7 54,0 3 1,0 4 93,0 5 1,-1-1 14,-4 6 1,4-7-224,-4 2 1,3-7 92,2-3 0,2-5-336,3 1 1,-2-10 176,6-4 0,-4 1-649,4-1 0,1-2 109,4-8 1,-4 2-58,-1-6 1,-6-1 284,2-4 1,1 0 294,-1 0 0,0 4 0,-5 1 0,0-1 0,0 2 0,-7-4 0,4 10 336,-6-3 202,6 4-166,-4 1 1,9 0-54,3 0 0,3 0 130,6 0 1,2-2-452,3-3 0,-4-2 60,4-8 1,2 1-550,-2 0 0,0 1 32,-5 4-248,0-4 0,-4 10 707,-1-6 0,-6 5 0,4-2 0</inkml:trace>
  <inkml:trace contextRef="#ctx0" brushRef="#br0">25450 17401 8023,'10'0'0,"-1"0"0,-4 0-188,4 0 1,-4 5 91,5-1 0,-6 6 396,6-5 0,-7 6 171,2-2-556,3 4 128,-7 7 0,4 1-22,-10 3 0,2-4 5,-6-6 0,4 0-92,-5 1 0,2-1 62,-1 0 0,1 0 34,3 1 1,4-1 101,-4 0 0,3-5-94,2 1 1,2-7-127,3 2 1,-2-4-50,6-1 1,1-1-176,4-4 1,0-3 97,1-6 0,-1-2-172,0-3 1,-5 2 91,1-7 1,-2 7 293,1-2 0,-2 3 0,-7 2 0,6 0 0,2-1 0</inkml:trace>
  <inkml:trace contextRef="#ctx0" brushRef="#br0">25607 17415 8023,'9'0'0,"1"0"0,-1 0 148,5 0 1,5 5 175,0 0 1,5 4-29,-5-4 0,5 6-117,-6-2 1,0 4-70,-9 1 0,2 2-193,-6 3 0,0 3 103,-5 6 1,-8 1-29,-6-1 0,-4 6 39,-10-1 1,1 5-1551,-11-5 1391,13-6 0,-15-1 0,10-3 0</inkml:trace>
  <inkml:trace contextRef="#ctx0" brushRef="#br0">26133 16889 7970,'-8'0'1419,"1"2"-1453,7 2 58,0-2 1,7 4-103,2-6 1,9-4-322,1-1 1,6-6-1040,-1 1 1438,-4-2 0,7-9 0,-5-1 0</inkml:trace>
  <inkml:trace contextRef="#ctx0" brushRef="#br0">26644 16875 7970,'8'0'909,"5"0"1,-5-2-1271,6-2 0,-4 2 174,-1-3 1,1 4-56,4 1 1,0 0-105,0 0 0,-4 0 346,-1 0 0,1 6 0,4 2 0</inkml:trace>
  <inkml:trace contextRef="#ctx0" brushRef="#br0">26929 16861 7970,'14'0'0,"0"0"0,-4 0 242,-1 0 1,2 0 8,8 0 1,-3 0-252,3 0 0,3 0 0,0 0 0</inkml:trace>
  <inkml:trace contextRef="#ctx0" brushRef="#br0">27569 16306 8074,'8'-14'297,"4"6"-49,-2 3 1,2 18-150,3 11 0,3 17 24,1 16 1,0 1-58,-4 8 1,-7-2-97,-4-3 0,-2 1 11,-2-10 1,-2-3-119,-2-2 0,0-10 151,-5-9 1,-2-3-169,-8-10 0,1-4-2,-5-11 0,-1-7-118,-4-2 0,-1-9 116,1-1 0,-1-6 82,1 2 0,6 0 260,3 0 1,5 1 5,4-2 1,4 3-30,6 7 1,6 6-108,4 4 0,4 2-257,5 2 1,4 0-70,11 0 1,2 0-118,7 0 1,4 0 61,0 0 327,-5-6 0,5-2 0,-3-6 0</inkml:trace>
  <inkml:trace contextRef="#ctx0" brushRef="#br0">27953 16477 8037,'7'-35'0,"0"7"-398,-7-1 1,0 2-22,0 8 469,0 0 1,-7 12 162,-2 2 0,-4 11 332,-1 8 0,-2 15-235,-3 13 1,2 3-114,-7 7 0,7-2-117,-2 2 1,3-1 76,2-4 1,6-7-212,3 3 1,4-12 101,1-2 1,1-7-128,4-8 0,3-6-125,6-3 0,2-7-67,3-8 0,-2-5 62,7-14 0,-5 1-96,5-1 1,-5-4-55,4 0 1,-5 0 154,1 4 1,-4 1-18,0 0 1,-7 4 80,-4 0 1,-2 12-1,-2-3 225,0 11 1,-2-3 65,-2 7 0,0 7 45,-5 2 1,6 10 257,-2 5 1,3 3-78,2 1 1,0 0-122,0 1 0,2-2-279,3-4 1,3-2 195,6-7 1,5-6-1222,0-3 1048,6-4 0,-3-7 0,7-2 0</inkml:trace>
  <inkml:trace contextRef="#ctx0" brushRef="#br0">28280 15993 8037,'-15'0'0,"1"2"-623,0 3 1,-7 3 264,-2 6 1,1 2 865,-2 3 0,2-4-172,-2 4 0,-1 2-168,6-2 0,1 0-49,9-5 0,3 5 18,6 0 0,3 0-135,6-5 1,2 0 60,13 1 0,0-3-135,4-2 0,5-2-42,0-4 1,5-2-170,-4 3 1,3-5 54,-3-5 228,-7 3 0,-1-17 0,-4 4 0</inkml:trace>
  <inkml:trace contextRef="#ctx0" brushRef="#br0">28393 16008 8023,'14'14'14,"1"0"1,-6-4-1,1-1 307,-7-6-517,3 10 164,-6-12 0,-1 7 87,-4-3 78,3-3-210,-10 10 1,5-9 56,-2 7 0,2-5 109,7 4 0,0-4-101,0 4 1,0-4-9,0 5 10,7-7 0,5 3-94,7-6 1,0 0-25,-4 0 1,4-6-254,-1-4 1,3-2-352,-2-3 732,-3-5 0,4 4 0,-5-4 0</inkml:trace>
  <inkml:trace contextRef="#ctx0" brushRef="#br0">28550 15951 7470,'14'0'47,"0"0"0,5-2 18,0-2 0,8 2 78,1-3 0,5 4 113,5 1 1,2 6-117,-7 3 1,-1 10-186,-9 5 0,-8 4 112,-11 6 0,-10 4-105,-8 9 0,-15 5 89,-13 10 1,-6 1-437,22-30 1,0 0 0,-23 29 384,7-10 0,-1-3 0,0-6 0</inkml:trace>
  <inkml:trace contextRef="#ctx0" brushRef="#br0">27270 17287 8029,'-6'-8'-276,"4"-4"163,-4 10 1,17-4 820,3 6 0,16 0-229,3 0 1,21 0-291,12 0 0,-26-2 0,1-1-361,4 1 0,0-1 0,2-4 0,-1-2 247,-3 3 0,0-2 0,4-3 0,0-1-56,-2 0 0,0 0 1,5-1-1,1-1-113,2 0 1,-1 0 0,-5 2 0,-1 1-102,-2 2 1,-3-1 0,22-5-456,-6 0 0,-11 8 650,-8 2 0,-10 3 0,-7 2 0</inkml:trace>
  <inkml:trace contextRef="#ctx0" brushRef="#br0">27668 17330 8003,'-8'6'-138,"4"4"1,-3 13-293,2 6 0,1 9 334,4 0 1,0 9 378,0 5 1,-2-3 188,-3-2-310,4-2 0,-10-9-42,6-3 1,-4-4-38,4-6 1,-6-2-92,1-7 0,2-6-1,-1-3 1,-2-4-137,-8-1 0,3 0 124,-3 0 1,2-4-140,-2-1-98,3-6 345,-5 9 0,12-6 383,0 4-319,5 2-99,-2-4 0,14 6-79,6 0 0,13 0-94,11 0 1,3-2-378,2-3 1,-1-4 195,1-10 1,-7 1 301,-3-5 0,4-1 0,-1-4 0</inkml:trace>
  <inkml:trace contextRef="#ctx0" brushRef="#br0">27910 17742 8001,'8'6'-842,"0"-4"572,-4 3 1,-2-10-29,3-4 0,-2-4 285,2-1 0,-4-5 244,4 0 0,-3-7-110,-2 3 1,0 2 332,0 2-159,0 3 0,-7 4-93,-2 2 0,-4 10 156,-1 10 1,-2 10-92,-3 9 1,3 6-22,-3 7 1,-1-4-110,1 0 1,5-6-3,4 1 0,7-3-178,-2-2 0,4-6 78,1-3-218,0-3 1,1-8 112,4-3 0,3-4-181,6-1 0,0-1 93,1-4 0,-1-1-24,0-4 1,0-1 28,0 6 1,1-4 2,-1 4 0,0-1-156,0 1 52,-6 4 94,5-6 46,-5 7 1,4-6-4,-2-4 0,1 3 189,-6-3 1,1 1-37,-1-6 1,-4 6-66,4-1 42,-3 1 113,4 1 0,-4 3-69,2 10 0,3 3-29,-3 6 1,6 0-378,-5 1 0,6-3-100,-2-2 449,4-4 0,1 0 0,0 2 0</inkml:trace>
  <inkml:trace contextRef="#ctx0" brushRef="#br0">28180 17372 8001,'-14'-7'-39,"0"0"202,-1 7 0,1 0-60,0 0 0,-5 2 62,0 3 1,0 2-204,5 8 1,0-6 145,-1 1 1,3 1 55,2 8 0,-1-4-84,6 4 1,1-3 87,4-2-239,0 1 1,6-3-41,4-2 1,4 1-77,5-6 1,-2-1 86,7-4 0,4 0-380,5 0 0,1-6 34,-6-4 1,0-1 445,1 2 0,-1-10 0,1 3 0</inkml:trace>
  <inkml:trace contextRef="#ctx0" brushRef="#br0">28407 17273 7996,'-4'20'-33,"-1"4"0,-11 3-2,2 1 1,-3 7 117,2 3 0,6-2 192,-1 2 0,6-8-246,-6-1 1,7-2-4,-2-8 1,4-5-426,1-5 0,1-6 185,4 2 0,-3-10-723,2-4 937,4-4 0,0-13 0,6-5 0</inkml:trace>
  <inkml:trace contextRef="#ctx0" brushRef="#br0">28422 17387 7987,'14'9'0,"0"1"0,5-7 0,0 2 0,2-4 13,-2-1 1,1 0 11,4 0 1,-2 0-79,-3 0 0,-3 0 77,3 0 1,-8 0-41,-2 0 0,-6 2-70,2 2 0,-7 6-172,-7 9 0,-2 9 258,-13 10 0,-6 3 0,-6 2 0</inkml:trace>
  <inkml:trace contextRef="#ctx0" brushRef="#br0">29133 17145 6589,'14'-6'0,"0"-2"0</inkml:trace>
  <inkml:trace contextRef="#ctx0" brushRef="#br0">29303 16377 8007,'8'0'-36,"5"8"-223,-4 6 1,9 7 315,1 7 1,4 7 406,-4 3 1,-6 3-319,-8 2 1,-4-1-130,-1 1 1,0-2-37,0-3 1,-5 2 83,1-7 1,-12 5-83,2-5 1,-5-2 70,0-7 1,3-3-137,-3-7 0,-2-6 23,3-4 0,-6-2-135,5-2 1,0-6 59,5-4 1,1-9-117,4-4 0,2-9-44,7-1 0,0-5 130,0 5 1,11-4 103,4 9 1,7 0-65,-3 13 1,7 0 75,3 10 0,-1 0-147,6 5 195,2 0 0,-6 0 0,5 0 0</inkml:trace>
  <inkml:trace contextRef="#ctx0" brushRef="#br0">29744 16363 7966,'-10'0'0,"1"0"0,0 11-569,-6 3 1,1 5 431,0 0 1,-5 3 447,0 7 1,-2-1-104,2 1 0,7-1 96,-7 1 1,13-3 63,-4-2 0,2 1 220,3-6-640,1 7 1,5-11 79,4 4 0,-2-9-292,7-5 0,-1-4 61,5-1 1,5-11-84,0-3 1,0-5 110,-5 0 1,5-3-31,0-7 1,0 1 71,-4 0 0,-6 4-105,0 0 332,1 7 1,-1 3-92,1 9 0,-7 6 265,2 9 1,-4 7 21,-1 16 1,0 2 20,0 3 1,0 3-190,0-3 1,0-3-26,0-2 1,2-5-518,3-4 224,-4-3-94,12-7 1,-7-8-52,4-6 1,1-8-28,-6-11 1,4 2 367,-4-7 0,6-6 0,-3-6 0</inkml:trace>
  <inkml:trace contextRef="#ctx0" brushRef="#br0">29957 16178 7966,'-16'2'-959,"-3"3"0,4 3 1178,-4 6 0,-2 0-3,2 0 0,5 5-21,5 0 0,4 5-93,-5-5 0,7 1 370,-2-1-401,4-3 0,6 5 9,-1-7 0,7-6-12,-1-4 0,2-2 51,3-2 0,1 0-134,2 0 0,0-6-144,6-4 1,-7 2-220,2-1 0,-3-1 118,-2-4 1,0 1-531,0 4 790,-6-4 0,5 5 0,-5-6 0</inkml:trace>
  <inkml:trace contextRef="#ctx0" brushRef="#br0">30071 16193 7966,'9'0'-363,"1"0"1,-5 4 109,4 1 0,-4 6 39,4-1 0,-5 7 285,0 2 1,-2 0-146,-2-5 1,0 0-430,0 0 503,0-6 0,0 5 0,0-5 0</inkml:trace>
  <inkml:trace contextRef="#ctx0" brushRef="#br0">30142 16107 7966,'14'0'-279,"5"7"232,0 2 1,2 4-518,-2 1 1,-2 0 563,7 0 0,-7 1 195,2-1 1,2-5 247,-2 1-27,0-1-232,-5-1 0,-2 5-30,-2-4 1,-4 5 69,-6 5 1,-3 5-282,-6 9 0,-9 4 89,-15 5 1,-5 1-296,-9-1 1,-4 0 39,-6-5 0,0 5 0,1-6 1</inkml:trace>
  <inkml:trace contextRef="#ctx0" brushRef="#br0">29133 17173 7615,'22'7'-925,"9"-6"856,-2 4 0,12-2 318,6 2 0,10-3 367,14 2 0,-3-10-648,3-8 1,-8 0 335,8-5 0,-7 1-204,2-1 1,0 8-156,5-3 1,-9 9-91,-10 0 1,-6 4-976,-18 1 1120,-9 13 0,-12 9 0,-7 14 0</inkml:trace>
  <inkml:trace contextRef="#ctx0" brushRef="#br0">29289 17401 8006,'0'20'0,"0"9"0,0 9 0,-6 4-402,-4 6 0,2 1 201,-1 3 0,1 3 492,-2-3 1,-2-3-79,2-1 0,-2-9-165,-3-1 0,3-8 14,2-1 1,-2-7-8,2-8 1,-2-6-23,-3-4 1,6-5-75,-1-9 0,3-1-39,-3-12 1,-1 4 68,6-5 0,1 7-286,4-2 179,0 3 1,3 3 86,6 4 1,2-2-145,13 6 0,0 0-206,4 5 0,2-6 381,3-4 0,-3-2 0,5-2 0</inkml:trace>
  <inkml:trace contextRef="#ctx0" brushRef="#br0">29417 17657 7953,'0'14'-93,"0"0"0,0-4 109,0-1 1,0 1-277,0 4 1,0 0 305,0 0 0,5 1 490,-1-1 1,1 0-304,-5 0 1,0 0-136,0 1 1,0-1-115,0 0 1,0-4 111,0-1-1,0-6 0,2 3-16,2-6 0,4-1-456,7-4 1,-1-7 88,0-7 0,0-7-63,0 3 1,1-4 169,-1-2 1,0 1 47,0-1 1,1 3 149,-1 2 1,-2-1-145,-2 6 170,3 6 0,-10 7 94,6 6 1,-6 12 139,2 7 1,-3 13 21,-2 6 0,0-2 42,0 2 1,0-5-89,0 5 0,1-6 72,4 1 0,-3-8-265,2-1 1,3-12 107,-3 3 1,3-11-99,-3 1 0,3-10 41,2-4 1,4-12-192,-4-7 0,4-5-71,1-5 0,0-2-78,1 7 1,-1-3-71,0 7 0,-1-1-221,-4 12 0,4 5-367,-4 8 887,-2 4 0,5 7 0,-4 2 0</inkml:trace>
  <inkml:trace contextRef="#ctx0" brushRef="#br0">30185 17799 7879,'6'-14'0,"-4"0"219,2-1 190,-2 1 1,-8 6-1111,-4 3 0,-7 4 386,-2 1 1,-6 8 432,1 6 0,-5 2 15,-4 7 0,3 6 146,-3 4 0,9 2-102,5-2 0,4-1 45,0 6 0,7-8-196,4-2 1,2-1 288,2-8-380,0-7 51,6-5 1,2-15-64,7-6 0,-1-7 13,0-7 0,5 1-55,0 3 0,0-1 95,-5 6 0,5 0-207,0 5 200,0-1 0,-5 8 2,0 2 1,-1 14-3,-3 6 1,-3 8 6,-2 1 1,-3 1 146,2-1 1,-2 6-111,-2-6 1,2 4-41,2-9 1,-2 0-57,3-5-186,-4-6 136,6-2 0,-6-17-193,4-3 1,-4-10-101,-1 1 1,0-4 425,0-2 0,0 1 0,0 0 0</inkml:trace>
  <inkml:trace contextRef="#ctx0" brushRef="#br0">30199 17771 7879,'14'6'148,"2"2"-148,3 6 0,-3 0-354,3 0 0,-4 5 262,0 0 1,4 0 449,0-5 1,1-1-175,-1-3 0,-3 1-90,3-7 1,1 3-331,-1-3-92,0-2 0,-5 4-534,1-6 375,-7 0 487,4 0 0,-10 0 0,10 7 0,-4 1 0</inkml:trace>
  <inkml:trace contextRef="#ctx0" brushRef="#br0">30540 17941 7879,'0'-16'0,"0"-3"0,0 4-20,0-4 0,0-2 84,0 2 0,-1 5 150,-4 4-69,-3 7 1,-11 2-19,0 15 1,-8 11 171,-1 23-299,-7 15 0,8-19 0,-1 3 0,-2 8 0,1-1 0</inkml:trace>
  <inkml:trace contextRef="#ctx0" brushRef="#br3">21668 18297 8088,'7'-8'-209,"-4"1"209,6 7 95,-6 7 1,8 1 166,-6 6 1,0 0-68,-5 0 1,5-4 123,-1-1 0,1 1-172,-5 4 0,5-5 113,0 1 0,1-7-196,-1 2 218,-4 3-113,12-7-96,-5 5 1,6-6-203,0 0 196,-6 0 0,5 0-232,-4 0 183,-2 0 0,4-1 13,-7-4 17,7 4 0,-7-6-13,5 7 1,-4 0 128,4 0-76,-6 0-66,10 0 1,-5-1 15,6-4 1,0 3-7,1-2 1,4 0 36,0 0 0,6 1 1,-1-7 0,4 7-53,5-2 1,-3-1 26,3 1 0,-3-1-59,-1 1 0,-1 3 53,1-2 0,-6 2 65,1 2 1,-7 2-48,2 2 0,-1 0-2,1 5 1,-3-4-27,2 4 0,0-5 1,1 0 0,3 3-129,6-3 1,2 1 138,4-5 0,0 0-196,4 0 1,8-2 92,-3-2 0,-2 1 73,-3-7 1,-7 5 42,2-4 0,-3 4 151,-1-4 1,-2 5-146,-4 0 1,3 2 24,-7 2 1,4 0-29,-4 0 0,5 0 20,-5 0 0,6 0-142,-1 0 1,4 0 122,6 0 1,-3 0-245,7 0 0,-5 0 9,5 0 1,-6 0 4,1 0 0,-3 0 123,-2 0 0,1 0-14,-1 0 0,-6 0 131,-3 0 1,-3 0-79,-2 0 1,1 0 147,-1 0 1,0 0-24,0 0 32,0 0 1,1 2-78,-1 2 1,0-2-40,0 3 0,5 1-8,0-1 0,5 0-104,-5-5 0,1 0-81,-1 0 0,2 0 84,3 0 0,2 0-85,-2 0 0,-3 0 118,-2 0 1,-4-5 133,0 0 1,-1 0-42,0 5 1,-4-4 239,-1-1-140,1 0 79,4 5 1,0 2-120,0 2 0,0-2-36,1 3 0,-4-4-230,3-1 1,-3 5-13,8 0 1,-3 0-45,-2-5 0,0 0 123,0 0 0,5-5 17,0 0 1,0-4 48,-5 4 0,-1-1 358,-3 1 165,2 3-157,-4-4-111,0 6-126,-2 0 38,1 0-137,-6 0 1,7 0-403,-3 0 160,-4 6-9,6-4 1,-6 9 104,4-6 63,-3-1 1,6-2 382,-4 3-157,-2-4 1,6 10-97,-4-6 1,0 6-6,5-1 0,-4-2 12,4 1 0,-1-4-66,2 4 0,2-4-162,-2 4 0,-2-5-60,1 0 0,1-1 133,4 2 0,-5-3 52,1 3 1,-5-4 14,4-1 350,-6 0-300,10 0 1,-10 0 342,7 0-280,-7 0 4,3 0-84,0 6 0,-3-4 32,7 3-127,-7-4 32,10-1-278,-5 0 284,6 0 1,-5 0-97,1 0 135,-7-6 0,3 3 20,-6-7 110,0 7 1,0-5-64,0 4 135,0 2-155,0-4 168,0-1-269,0 6 31,0-6 0,2 7 18,3 0 0,-4-1-256,4-4 184,3 4 58,0-12 0,1 10 32,1-7 1,-6 6-44,6-6 1,-7 5 167,2-4-106,3 6 1,-5-8 92,6 6 1,-5-1-59,0 1 14,4 3-52,-6-4 10,10 0 1,-8 4-74,5-3 45,-6-3-12,10 7 6,-5-12 1,6 5 0,-1-1 7,-4-1 1,4 6 0,-4-6 1,-1 7 1,2-2 0,-1-3 0,5 7 88,0-4 0,-4 3 46,-1 2 21,-5 0-131,8 0 1,-9 0 43,7 0-26,-7 0-21,10 0 0,-5 0-108,6 0 1,-5 5 105,1 0 1,-1 0-99,5-5 0,1-2 91,-1-3 0,2 4-5,3-4 0,-8 2 47,3-2 1,-3 4 133,3-4 1,-4 3 38,-1 2-184,1 0 0,2 2-22,-2 3 46,2-4 1,-4 10-221,6-6 206,1 6 1,-1-9-166,0 2 1,5-2 114,0-2 0,2 0-38,-2 0 1,-4 0 22,4 0 1,2-5 6,-2 0 0,6 1 186,-1 4 0,-2 0-110,2 0 0,-2 0 82,1 0 1,3 0-101,-7 0 0,6 0-148,-1 0 1,-2 0 75,1 0 0,1 4-7,5 1 0,-6 1 1,1-1 1,1-3-29,8 3 1,-3-4 82,4-1 1,-4 0-54,-2 0 0,2 0 106,3 0 0,4 0-58,5 0 0,-2 0 13,2 0 0,-4 0-19,5 0 1,-2 0 6,-8 0 0,5 0-25,-5 0 0,0 0-11,-4 0 0,-1 0 127,1 0 1,-1 0-101,1 0 0,-1 0 75,0 0 1,2 0-61,4 0 0,-3 0 2,7 0 0,0 0-28,5 0 0,4 0-3,1 0 1,-6 0-38,-4 0 1,0 0-19,5 0 0,-5 0-84,-1 0 0,1 0 70,5 0 1,0 0 35,-1 0 0,-1 0-6,-3 0 1,2 0 72,-7 0 1,5 0-23,-5 0 0,-4 0 107,-6 0 1,-1 5-86,2 0 1,1 4 15,-6-4 0,0 0-52,-5-5 0,5 4 30,0 1 1,2 0-36,-2-5 1,1 0 9,4 0 0,3 0-13,-3 0 0,7 0-4,2 0 0,1-2 0,-6-3 1,5 4 22,0-4 1,-1 4 4,-8 1 0,1-5 7,-6 0 1,5 0-7,-5 5-17,-1 0 1,-3 0 76,-1 0 0,-5-1 89,1-4-41,-7 3 0,8-5 163,-6 2 1,1 2 161,-1-7-109,-4 1 0,6-6 143,-7 1 0,0 0-121,0 0 1,0 0 12,0-1 0,-2 1-111,-3 0 1,4-2-259,-4-3 0,-1 2-700,1-7 0,0 5 692,5-5 0,0-6 0,0-6 0</inkml:trace>
  <inkml:trace contextRef="#ctx0" brushRef="#br3">28905 13250 8198,'14'0'564,"1"0"0,-1 6-553,0 3 0,0 10 109,0 5 1,-1 8-56,-3 1 1,2 11-69,-2-1 1,-4 3-197,-1-4 0,-4 1 157,-1 0 0,-4-7-50,-1-3 1,-11-3 239,2-2 0,-5 1-57,0-1 1,-5-4-80,-9 0 0,3-7 70,-3 2 1,-2-5-157,2-4 1,0-4 32,4-6 0,7-1 51,3-4 1,10-3 13,4-6 0,5-7-26,5-3 0,15-2-103,13-3 0,12 2-210,2 4 0,7-4-13,-2 3 1,-3 4 117,-2 1 0,-4 0-655,-5 4 865,-3-2 0,-7 9 0,0-6 0</inkml:trace>
  <inkml:trace contextRef="#ctx0" brushRef="#br3">29630 13321 8156,'-14'-7'-162,"0"6"-1,0-4 0,-2 4 160,-3 1 1,-3 6 39,-7 3 0,1 12 371,-1 7 1,-5 2-103,-4 8 1,3 0-204,2 5 0,4-2 64,6-3 0,2 1-169,7-6 1,1 1-33,4-6 0,2-6-320,7-3 337,0-3 1,7-8-55,2-3 1,4-7-23,1-7 0,2-3 96,3-11 0,5-3-145,9-7 1,-3 2 50,3-7 1,-3 6-78,-2-1 1,-4-2 63,0 2 0,-7 0-14,2 5 1,-9 4 81,-6 0 0,-2 11-71,-2-1 156,0 3 0,-2 3-79,-2 4 0,-4 4 82,-7 4 1,6 4-98,0 6 45,-1 1 0,-4-1 0,0 0 0</inkml:trace>
  <inkml:trace contextRef="#ctx0" brushRef="#br0">28976 13889 7986,'-14'-28'0,"1"0"-20,4-1 1,-2 7 53,6 3 1,0 3 95,5 2 1,2 6-136,3 3 1,9 4-51,10 1 1,4 0 156,5 0 1,-1 5-221,6-1 0,-2 1 76,2-5 1,1 0-83,-5 0 1,-3 0-155,-7 0 217,-4 0 0,-13-5 112,-7 1 1,-8-1-10,-11 5 1,-10 0-9,-8 0 1,0 0-19,-1 0 1,2 0 95,-2 0 1,0 0-73,10 0 0,7 0-12,12 0 0,7-2-142,2-2 1,19 0-210,14-5 1,7 4 322,2-4 0,14-7 0,2-6 0</inkml:trace>
  <inkml:trace contextRef="#ctx0" brushRef="#br0">29730 13292 8139,'-10'-4'0,"1"-1"116,6 0 0,-4 18 181,7 6 0,7 19-180,2 9 0,-1 7 138,1 3 1,-1 4-672,2 1 0,1 4 390,-6-4 0,-1-1 5,-4-4 1,0-1 17,0-4 0,-1 1-47,-4-5 0,-9-1 22,-10-4 1,-4-5 131,-5 0 0,-5-8-61,-10-2 1,-2-1-7,-7-8 1,5-7-53,0-7 0,12-5 73,2-5 1,8-9-6,6-9 1,5-4 34,10-2 0,4-4 192,10 0 1,4 0-327,10 4 1,5 2-126,9 4 0,4 2-365,5 7 0,1 0 246,0 0 0,1 1-777,3 3 895,-3-2 0,5-2 0,-6-8 0</inkml:trace>
  <inkml:trace contextRef="#ctx0" brushRef="#br0">30170 13690 8135,'10'-14'-415,"-1"0"1,-5 0 172,0 0 223,-2-1 0,-4 3 208,-2 2 1,-6 10-100,-9 10 0,2 9 208,-7 4 0,-4 6 30,-6 4 0,0 3 58,1 7 1,4 4-270,1 1 1,1 4-42,8-5 1,2-1-34,7-8 0,4-3 87,6-7 1,0-11-320,0-2 0,1-11-36,4 1 109,3-3 0,11-10 35,0-6 0,1-7-73,-1-7 1,-1-2-9,5-3 0,0 2-212,0-2 0,2 2 84,-6-2 0,0 7 194,-4-2 1,-1 7 15,0-2 0,-1 10-83,-4-1 0,4 9 337,-4 0 1,-1 4 57,2 1 0,-2 11 54,1 3 0,4 10-87,-4-1 1,2 6 58,-1 4 1,2-3-178,-2 3 0,-2-3 48,1-1 0,1-3-534,4-2 1,0-5 190,0-9 0,1-4-341,-1-6 1,0-8 183,0-6 1,0-7 370,1-7 0,-1-7 0,0-1 0,0-7 0</inkml:trace>
  <inkml:trace contextRef="#ctx0" brushRef="#br0">30682 13108 7996,'-14'9'-121,"0"0"0,-7 1-143,-2 4 1,-4 2 138,-2 3 173,-5-3 0,4 6-16,-4-3 1,6-2-2,4 7 0,-1-5 221,6 5 0,0-2-118,5 1 1,1-1 11,4-3 1,2-6-62,7 6 0,0-11-67,0 6 0,7-8-27,2 4 0,4-7-220,1 2 0,2-10 19,3-4 0,1-4-254,4-1 0,1-2 464,-6-3 0,7 3 0,-4-4 0</inkml:trace>
  <inkml:trace contextRef="#ctx0" brushRef="#br0">30497 13292 8152,'15'-1'-340,"-1"-4"0,6 3 61,4-2 1,3-3 173,1 3 0,1-6 121,-1 5 0,1-4 140,-1 4 1,1-6-256,-1 2 0,-1 1-168,-3-2 0,-4 6-192,-6-6 459,-6 7 0,5-10 0,-5 5 0</inkml:trace>
  <inkml:trace contextRef="#ctx0" brushRef="#br0">30753 13065 8145,'-7'-8'-243,"-1"2"-26,3 6 1,3 6 380,-2 3 0,2 6 227,2 4 1,-2 4-244,-2 11 1,2-4-106,-3 3 0,4 1 11,1 0 0,0-1 80,0-5 1,0-1-318,0-3 0,0-4-88,0-5 0,5-6-96,-1 0 0,6-7 161,-6-2 1,6-6 257,-5-8 0,1-7 0,-1-3 0,-4-3 0,4-1 0,-3 4 0,-2 1 0,6-1 0,2-5 0</inkml:trace>
  <inkml:trace contextRef="#ctx0" brushRef="#br0">30810 13093 8130,'15'-4'-552,"-1"-1"0,0 0 540,0 5 1,0 0 333,1 0 1,4 5-287,0 0 0,1 4 58,-1-4 1,3 1-8,7-1 0,-3-4 75,-2 4 1,1 1 15,-6-1 1,0 5-116,-4-6 1,-8 8-103,-2-3 1,-5 4 185,-5 1-260,-9 6 66,-8-4 0,-8 13-832,-3-1 879,-3 0 0,-7 14 0,0-6 0</inkml:trace>
  <inkml:trace contextRef="#ctx0" brushRef="#br0">29161 14657 8080,'6'-8'-223,"2"-4"171,13 4 0,2-2 364,11 1 0,8 4-68,10-4 1,7 4 21,7-5 1,1 1-572,8-5 0,-2-1 278,-2 1 0,-31 4 0,1 0 28,4-2 0,0 0 0,-1 1 0,0 0-65,6-1 1,0 0 0,-7 3-1,-1 1-51,1-2 1,-1 1 0,0 1 0,0 0 54,3 0 1,0 2 0,-1 1-1,-1 0 125,2 0 1,0 1 0,33-1-119,-12-4 0,-11 5 30,-17 0 0,-5 2-258,-9 2 0,-10 6 281,-9 4 0,-10 9 0,-3 3 0</inkml:trace>
  <inkml:trace contextRef="#ctx0" brushRef="#br0">29787 14870 7999,'0'-9'-25,"0"-1"1,0 6 30,0-6 46,0 7 1,-2-3-288,-3 6 268,-3 0 1,-7 0-74,-4 0 1,3 1 54,-3 4 0,-2 3 71,2 6 0,-4 0 53,4 1 1,-5 0-17,5 4 173,0 3-230,5 1 0,0 5 53,-1 0 1,3 1 12,2 4 1,-1 2-56,7-2 1,-1 3 41,5-7 1,1 1-287,4-11 1,3-2 77,6-7 0,2-4-97,3-6 1,-2-8 29,7-6 1,-2-8 105,2-12 1,3 0 3,-4-4 0,-2 1-13,-2 4 1,-3 5-151,-2-1 0,-5 6 7,1 4-81,-7 3 156,3-5-31,-6 7-114,-6 6 129,-2 8 1,-1 8 142,-1 6 0,1 1 0,-5-1 0</inkml:trace>
  <inkml:trace contextRef="#ctx0" brushRef="#br0">29531 15013 7971,'-8'-7'-914,"-3"4"685,6-6 1,0 4 355,5-5 1,0 6 46,0-6 0,2 5 87,3-4 1,2 4-169,8-4 0,0 1 17,4-2 1,4-1 62,5 7 1,-4-6-59,-1 5 1,0-4-30,0 4 0,2 0 29,-6 5 1,0 2-119,-4 3 1,-1 3 84,0 6 0,0 6-113,0 4 1,-6 0 94,-3 4 1,-3-1 1,-2 11 0,-7-3-64,-2 7 1,-5-2 48,-5 7 0,1-3-86,-5-1 1,4-5 54,-5 0 1,0-8-1,-4-2 1,-2-1-68,-3-8 1,3-1-157,-4-9 0,0 2 155,1-6 0,-1 0 39,6-5 0,4 0 207,1 0 0,12-7-137,1-2 0,7-4-40,3-1 1,13-2-149,5-3 1,16-5-200,8-9 1,6-1 111,4-4 0,2-2-317,-7 7 1,0 0 166,-4 4 0,-7 7 364,-3 3 0,2 2 0,-2-2 0,1-3 0</inkml:trace>
  <inkml:trace contextRef="#ctx0" brushRef="#br0">30170 14984 7971,'0'-14'-366,"-6"1"-89,-3 4 0,-6 2 310,-3 7 1,-5 0 286,-5 0 1,-5 7-111,0 2 0,-5 9 164,5 1 1,-1 11 32,6-2 1,-1 10-65,1 0 0,6 3 225,3 2 1,5-2-116,4-3 0,4 1-146,6-6 0,0-1-74,0-9 1,0-2-192,0-7 0,6-6-10,4-3 0,2-4 158,3-1 0,4-7-162,0-8 0,1-2-8,-1-11 1,3 1 91,7-11 1,-1 6-40,0-1 1,-1-2-105,-3 2 0,-3 0 101,-7 4 0,0 3 6,0 2 1,-6 8 103,-3 7-82,3 6 0,-7 3 151,4 9 0,-3 10-92,-2 5 1,0 2 140,0 3 0,0-1-173,0 1 1,1-2-170,4-4 1,3-2 85,6-7 1,0-6-101,0-3 0,1-4 236,-1-1 0,6-6 0,3-2 0</inkml:trace>
  <inkml:trace contextRef="#ctx0" brushRef="#br0">30370 14742 7934,'-15'2'-200,"1"3"0,5 3 150,-1 6 1,-1 0 15,-8 0 0,3 5 132,-3 0 0,5 2 17,5-2 1,-4-4 271,4 4-269,2 4 0,1-8-18,6 4 1,2-8-19,2-1 0,4-7-130,6 2 0,1-4-2,-1-1 0,5-1-239,0-4 0,0 2 41,-5-7 0,0 1-115,0-5 0,-4-1 24,-1 1 0,-6 0 339,2 0 0,3 0 0,-6-1 0,4 1 0</inkml:trace>
  <inkml:trace contextRef="#ctx0" brushRef="#br0">30313 14814 7934,'8'0'185,"4"0"-185,-2 0 0,2-2-76,3-3 0,0 2 49,4-6 1,2-1 9,3-4 1,2 1-51,-2 4 0,-2-4-120,2 4 0,-8-4-68,-2-1 1,-1 4 124,-9 1 0,1 4-81,-5-4 118,0 5 0,-2-2-73,-2 6 1,1 0 165,-7 0 0,1 0 0,1 0 0,-11 6 0,3 2 0</inkml:trace>
  <inkml:trace contextRef="#ctx0" brushRef="#br0">30497 14657 7934,'-4'16'68,"-1"3"0,-6 3-72,1 6 1,3 1 104,-3-1 1,5 1-27,-4-1 0,6-4 9,-2 0 0,3-7 204,2 2-403,0-3 79,0-2 22,7-6 0,1-2-206,6-6 0,0-6-14,0-4 0,0-2-19,1-3 0,-1-4 55,0 1 1,-1 3-93,-4 6 1,-1 1 289,-3-2 0,-4-2 0,6 4 0</inkml:trace>
  <inkml:trace contextRef="#ctx0" brushRef="#br0">30597 14814 7934,'14'-7'0,"0"6"-382,1-4 1,4 3 194,0 2 1,6 0 352,-1 0 0,-2 0-186,1 0 1,1 0-43,5 0 0,-6-4-154,1-1 1,-5-6 112,5 1 0,-7-1 58,2 2 0,-8-2 45,-2 6 0,1-6 0,4 3 0</inkml:trace>
  <inkml:trace contextRef="#ctx0" brushRef="#br0">30924 14586 7934,'0'10'-545,"0"-1"0,0 0 537,0 6 1,0 5 15,0 4 1,0-2 247,0 2 0,0-1-166,0 6 0,-2-2-68,-2-4 1,1 3-111,-7-7 1,5 0-239,-4-5 0,6-5 326,-2 1 0,-3-7 0,0 3 0</inkml:trace>
  <inkml:trace contextRef="#ctx0" brushRef="#br0">31052 14572 6828,'-8'0'448,"2"6"1,6 2-243,0 6 0,1-4-282,4-1 0,-2-6 111,7 2 0,-1-3-3,5-2 0,-4 0 15,-1 0 1,1 0 15,4 0 0,0 0 64,1 0 1,-6 0-61,0 0-30,1 0 0,-1 4-33,1 1 0,-7 6-9,2-1 0,-5 2 18,-5 3 0,-9 4-9,-10-1 0,-4 8-327,-5-3 1,-4 4 42,-5 2 280,-7 5 0,-8-4 0,-8 5 0</inkml:trace>
  <inkml:trace contextRef="#ctx0" brushRef="#br0">28251 13733 8105,'0'-14'649,"2"4"-412,2 1 0,4 6-184,7-2 1,-1-1 66,0 1 0,7-5-80,2 6 1,9-7-38,1 1 1,-1-2-349,-9-3 0,3 3-268,-8 2 0,6-1 63,-5 6-223,-6 1 773,-7 4 0,-6 6 0,0 2 0</inkml:trace>
  <inkml:trace contextRef="#ctx0" brushRef="#br0">28294 13761 8105,'8'0'-43,"3"4"1,-7 5 1,1 4 190,-5 15 1,0 5 105,0 15 1,-6 7-110,-4 7 1,-2 6-223,-2-2 0,-5 2 100,0-2 1,-7 4-230,3-4 1,-3 8 140,3 2 0,2-11 106,7-8 0,1-7-168,4-2 1,-2-7 55,6-13 0,0-10-210,5-4 0,7-11-224,2-3 0,10-14 374,5-15 0,4-10-487,5-9 617,4-12 0,-1 8 0,-1-11 0</inkml:trace>
  <inkml:trace contextRef="#ctx0" brushRef="#br0">28578 13833 8105,'8'3'-92,"-3"6"0,-4 13-149,-1 16 1,0 16 455,0 8 0,0 12-510,0 6 1,0-37 0,0 0 433,1 1 0,-2 2 0,-1 0 0,-2 1-106,-1 3 1,1-1 0,0 0-1,0-1-128,-1-3 0,0 0 1,2 34-137,-2-13 1,-1-12-110,1-2 0,-1-13 340,1-5 0,4-9 0,-4-1 0,3-1 0</inkml:trace>
  <inkml:trace contextRef="#ctx0" brushRef="#br0">27768 15112 8075,'-8'2'69,"3"2"1,5-2 32,5 3 0,11-4 19,12-1 0,4 0 37,10 0 0,6 0 197,13 0 0,15-8-485,-34 2 0,1-2 1,2 1-1,-1 0 189,-1-2 1,-1-1-1,-2-1 1,-1 0-135,37-13 1,-3 4 86,-2 1 0,-8 3 160,-6 2-172,-7 6 0,-7-5 0,0 5 0</inkml:trace>
  <inkml:trace contextRef="#ctx0" brushRef="#br0">27782 15439 7943,'0'-8'-145,"0"2"1,6 6 225,4 0 0,2 5 110,3-1 0,0 7-227,4-1 1,-1-4-172,5-1 0,1-4-254,5-1 1,-6 0 73,1 0 387,-7-6 0,4-8 0,-7-8 0</inkml:trace>
  <inkml:trace contextRef="#ctx0" brushRef="#br0">27910 15283 7943,'-2'14'-560,"-2"0"0,0 0 515,-5 1 1,4 5 339,-4 4 0,6 3 94,-2 1 1,2 2-138,-2 3 1,3-3-153,-2 3 0,7-3-84,1-1 1,8-2-3,-3-4 1,5-2-117,5-7 0,-1-1-219,5-4 1,-1-2 4,2-7 1,3-7-622,-3-2 937,-4-10 0,7-3 0,-5-7 0</inkml:trace>
  <inkml:trace contextRef="#ctx0" brushRef="#br0">28123 15425 7943,'14'0'314,"1"0"0,0 0-208,4 0 0,-3 0-334,3 0 1,2-2 67,-2-3 0,0 4-501,-5-4 224,0-3-222,0 7 487,-6-6 1,-8 9 131,-9 3 0,-6 3 80,-4 6 1,2 0-45,-7 0 1,7 0 35,-2 1 1,3-1 42,2 0 0,1-4 477,4-1-273,3-6 1,7 8-76,4-6 0,4 0-67,10-5 1,5-2-18,9-3 0,-1-2-211,6-8 0,0 1-56,4 0 0,-5 0-212,-4-1 1,-3 1 358,-2 0 0,1 0 0,-1 0 0</inkml:trace>
  <inkml:trace contextRef="#ctx0" brushRef="#br0">28464 15340 8012,'0'-8'-92,"2"1"73,3 7 1,3-1-32,6-4 1,2 3 57,3-2 1,3-4-114,6-2 0,5-2 60,0-3 1,7 0-104,-2-4 1,1 4-16,-1 1 1,-9 2-466,-10 7 628,-4 0 0,0 5 0,-1 0 0</inkml:trace>
  <inkml:trace contextRef="#ctx0" brushRef="#br0">28734 15354 8012,'8'0'-238,"-1"8"52,-7 6 1,-7 8 155,-2 11 0,-4 3 67,-1 7 0,-2 0-95,-3-1 58,4-5 0,-6 4 0,7-5 0</inkml:trace>
  <inkml:trace contextRef="#ctx0" brushRef="#br0">28507 13022 8059,'0'21'-356,"0"2"0,-2 14 235,-2 10 0,1 12 60,-7 16 1,6-33 0,-1 0-402,-2 3 1,-1 0 0,-1 3 0,-2 1 0,0-3 0,0 1 0</inkml:trace>
  <inkml:trace contextRef="#ctx0" brushRef="#br0">30682 12582 8229,'-14'-10'-250,"0"1"0,1 4 118,4-5 1,-4 7 449,4-2 1,-6-1-115,-4 1 0,4 1-164,-4 4 1,-2-2-71,2-3 0,-4 4-152,4-4 0,-5 2 96,5-2 0,-6 2 95,1-7 0,-1 6 133,1-6 0,-8 6-132,4-6 1,-5 5 76,0-4 0,-4 6-63,-5-2 1,-1 3 48,0 2 1,-4 0-41,0 0 1,-6 0-18,6 0 0,1 7-130,8 2 1,-8 4 138,4 1 1,-9-5-100,4 1 1,-5-2 66,4 1 1,-4 2-49,5-6 1,4 5-24,5-6 0,2 3-4,-2-3 1,3-2 26,7 3 0,-2 3-5,-3 1 1,-2-1 92,-3 1 0,-9 1 13,-1 4 0,-1 2 156,-3 3 1,2-3-127,-3 3 1,4 3-4,7 1 0,4 0-44,0 0 1,6-1-3,-1 2 0,2 1-7,-3-6 0,3 5-113,-7-5 0,6 0 89,-1-5 0,-2 2-22,2 3 1,0-3 103,5 3 1,-1 1-91,1-1 0,4 5 124,0-5 0,7 6-116,-2-1 1,-2 3 12,2 1 0,1 2-35,3 3 1,1-3-153,0 3 1,-2-3 53,-3-1 1,3-1 102,-3 1 0,4-2-13,0-4 0,-4-1-41,0-3 1,0-3 206,5 3 0,-6 2-35,-4-2 0,2 6 123,-2-1 1,5 1-162,-4-1 1,5 2 35,-1-2 1,3 3-75,2 1 0,2 2 50,2 4 0,4-3-228,6 7 0,-5-5 56,0 5 0,1-6-105,4 1 1,-5 2 79,0-2 0,-6 2 108,2-2 0,-6-2 91,-4 7 1,4-5 216,-4 5 0,-2 0-171,2 5 0,0 0 112,5-1 1,0-4-51,0 0 0,4-6-63,1 1 0,5-3-228,0-2 1,2-4 65,2 0 1,0-1-90,0 6 1,2-6 165,2 1 1,-2-5-19,3 5 0,1-1 11,-1 6 0,0-1 5,-5 1 1,0-1 79,0 1 0,4 1-72,1 3 1,0-3 4,-5 3 0,0-3 34,0-2 1,4-4-7,1 0 0,6-7-22,-1 2 0,2-3 4,3-2 0,0 5 30,4 0 1,-1 0-32,5-5 1,6 0 121,4 1 1,0 4-108,-4 0 1,1 1 4,3-1 1,-3-3-40,3 3 1,-3 1-101,-2-1 0,1 0 78,-1-5 1,1-4-87,-1-1 1,7-5 41,3 0 1,3-2-169,2-2 1,6 0 266,3 0 1,3 0-100,2 0 0,-2 2 196,-3 2 1,2 3-103,-7 2 1,-2 4-43,-3-4 1,1 4-44,14 1 0,-2 0-172,11 0 1,6-6 158,3-3 1,0-3-154,-9-2 0,3 0 171,-2 0 1,4 0-12,5 0 0,1 0 186,4 0 0,-7 0-53,-12 0 0,-1 0-32,-9 0 1,4 0-10,0 0 1,8 0 22,2 0 1,-1 0-189,1 0 1,-1-2 153,1-3 0,-3-7-189,-6-7 1,8-7 85,6 3 1,0 1 71,5-2 1,-5 2 18,-4-2 0,-4 4 6,-6 5 0,-12 1-6,-2 0 1,-3 0 29,2 0 1,-1-1-194,-3 1 0,3-2 106,-3-3 0,3-1-84,2-4 0,0-7 57,-1 2 0,-4-9 9,0 0 0,-6-4 47,1-6 0,0 6 153,-5-1 1,4 2-68,-8 8 0,-2 0 232,2 4 1,-7 1-318,2-1 0,-3 2 260,-2 4 1,-6-4-490,-3 3 0,1-3 106,-1-1 1,1-2 13,-1-3 0,-4-2-30,4-3 1,-2-6 5,2 6 1,-4-6 75,4 6 1,1-2 188,-1 2 1,2-1 93,-3 6 0,-2 0-63,3 4 0,-4 1-56,-1-1 1,0 1-44,0-1 1,0 1-104,0-1 0,-6 1 122,-4 0 1,2-1-1,-1 1 1,0-5-239,-6-1 0,1 1-329,0 5 0,0-5 442,-1-1 1,1 1-37,0 5 0,0-5 153,0 0 1,-1-1-67,1 6 1,5-1 164,-1 1 0,1 0-11,-6-1 1,1 2-123,0 4 1,0-3-41,0 7 0,-1-4-28,1 4 0,0-5-61,0 5 0,0-1 101,-1 1 1,1 3-63,0-3 1,0 1 37,-1 0 0,1 0-46,0-6 1,1 7 22,4-2 1,-4-1 5,4 1 0,-4 0 54,-1 4 1,0-3 101,-1-1 0,0 1-13,-4 9 1,1-4-96,-5 4 0,4-2 12,-5 1 0,2-3 3,-2 4 1,-1-2 10,6 1 0,-5-2-22,5 2 1,-4-4-6,4-5 1,-2 3 41,2-3 1,2-1-11,-7 1 0,0-5 44,-4 5 1,4-4-54,1 4 0,-6-2 180,-4 2 1,0 3-96,4-3 1,-1 8-101,-3 2 1,2 4-180,-7-4 0,4 5-318,-3 0 0,7 2-322,1 2 0,2 0 779,8 0 0,-6 0 0,3 0 0</inkml:trace>
  <inkml:trace contextRef="#ctx0" brushRef="#br4">24953 15965 8453,'-15'-13'0,"1"4"0,0 3 0,0 6 0,-1 0-156,1 0 0,0 6-167,0 3 0,-2 4 259,-3 1 0,2 5 141,-7 0 0,2 6-11,-2-1 1,-3-2-1,4 2 0,-4 0-109,-2 4 1,-1 2 101,-3 3 1,-2 4-79,-3 5 1,-1 6 68,6-1 0,0 7 14,4-2 0,2 8-218,4 1 1,-3 3 242,7-3 0,0 12-29,12-31 0,0 1 0,0-1 0,0 0-77,0 1 0,0-1 0,2 1 1,2 0 80,0-3 1,1 0-1,1 2 1,1 0-14,-1 0 0,2 1 0,-1-1 0,1 0-102,1-2 1,1 0 0,1 2 0,1-1 77,14 34 1,-1 1-130,5-5 0,1-6 76,5-3 0,5-4 37,4-1 0,10-7-23,4-2 1,5-9 4,4-1 0,-1-11 115,7 2 0,-12-12-242,2-3 0,-2-1 285,7-8 0,2-1-104,8-4 0,-8 0 0,-2 0 1,-4-1 32,-1-4 1,-8-9 14,-6-10 1,-2-11-79,-8-7 0,5-7-6,-5-8 0,7-6-222,-2-4 1,-18 33-1,1-1 236,0-1 1,0 1-1,16-36-20,-4 0 1,-18 30-1,-2-1 10,0 0 0,-2-1 0,0 2 0,-1 0-31,4-35 0,-6-1-1,-4 1 0,-3 34 1,0 0 3,-1 0 1,0-1 0,-1 0-1,0 1 15,-1-3 1,0 0 0,-2 2 0,0 0 2,-3 3 1,0 0 0,-3-4 0,1 1-57,-1 3 0,1-1 0,-1-5 1,1-1 49,1 2 1,1 0 0,0-2 0,0 1-59,1 1 1,-2 0 0,-2 0 0,-1 1 35,-12-31 1,-4 0 56,-2 9 0,1 4 8,0 10 0,-6 10 177,1 8 1,-8 12-458,-1 8 1,-7 8 80,-8 10 0,-8 6-1840,-6 9 1997,0 9 0,31-12 0,1 1 0,2 4 0,1 1 0,0 2 0,1 1 0,1 2 0,0 0 0</inkml:trace>
  <inkml:trace contextRef="#ctx0" brushRef="#br4">26033 15539 8413,'-14'0'0,"4"0"-126,1 0 89,6 0 276,-4 0-234,7 0 1,7 0-26,2 0 0,5 0 126,5 0 1,4-7-242,5-2 1,0-4-129,1-1 1,-1-2-147,1-3 0,-7 8-153,-3-3 284,-3 9 0,-10-1 278,-6 6 0,-8 6 0,-11 4 0,-1 7 0,-4 2 0,-3 6 0,3-1 0,4-2 0,1 2 0,3-2 20,2 2 1,0-2-13,-1-3 149,1-10 134,6 10 1,2-19-48,6 0 1,1-6-59,4-9 1,3 1-174,6 0 0,1-3 107,-1 2 0,-5 0-174,1 10 96,-1 0 1,-1 13-132,-3 6 1,-4 7 86,-1 7 0,-4 5-4,-1 1 1,-6 0 8,1 0 0,-1-4 19,2 3 0,-2-3 24,6-2 1,-1-1-24,1-3 0,3-4-171,-2-6 1,2 1 48,2-1-360,0-6 459,6-2 0,2-19 0,7-2 0</inkml:trace>
  <inkml:trace contextRef="#ctx0" brushRef="#br4">26218 15666 8368,'14'-28'0,"5"0"-174,0-1 1,6 2-193,-1 4 1,3-3 561,1 7 1,-6 0 81,-3 5 0,-3 6-220,-2 2 0,-6 17-147,-3 3 1,-3 5 134,-2 0 1,0-3-127,0 3 0,0-3-295,0-2 135,0 0-455,0 0 345,0 1 350,0-7 0,-7 4 0,-1-4 0</inkml:trace>
  <inkml:trace contextRef="#ctx0" brushRef="#br4">26190 15766 8368,'14'-6'-196,"0"-4"1,0-4-245,0-5 1,7 3 275,3-3 1,-2-1 140,1 1 1,0 5-142,0 4 0,-2 5 132,-7-4 1,-5 6 12,1-2 0,-7 10-15,2 4 0,-4 5 84,-1 5 0,-7 2-15,-8 3 0,1 2 5,-5-2 1,8-3-19,2-2 17,-1-4-159,-4 0 0,6-9 124,3-6 0,-1-6-119,1-9 0,-1-5 89,1-4 0,4-3-37,-4-1 1,2-1 13,-2 1 0,3 4 74,-2 1 1,2 10 94,2-1 99,0 9 1,-5 0 72,1 10 0,-3 9-101,3 10 0,-3 4 17,-2 6 0,-4 2-81,4 7 0,1-1 6,-2 1 0,7-2-53,-2-3 1,-1 1-77,1-5 0,1-1 75,4-5-343,0-6 102,0-1 1,1-15 98,4-6 0,3-6-386,6-8 1,0-5 148,0 0 0,1-7 77,-1 3 1,2-6 222,3-4 0,-2 3 0,7-3 0,-7 8 0,2 1 0,0 7 0,-5-2 0,2 8 0,-11 1 0,-1 7 104,-4-3 0,-1 6-5,-4 0 0,2 1 175,-7 4 0,-1 1-73,-8 4 1,2 2-105,-7-2 0,5 2-15,-4 3 0,5-1 1,-1 0 1,5-4-46,5-1 1,2 1 39,7 4 1,2-5-150,3 1 1,9-7 82,10 2 1,4-4-178,5-1 1,2-6-52,3-4 1,1-2-79,-5-2 1,3-5 144,-3 0 1,-6 4-255,-4 6 403,-7-1 0,10-10 0,-5-2 0</inkml:trace>
  <inkml:trace contextRef="#ctx0" brushRef="#br4">26716 15340 8368,'7'28'-130,"-2"0"0,-3 6-163,-2-1 0,0 6 440,0-1 1,0 8-46,0 1 1,0 5-236,0-4 1,0-1 127,0-4 1,-5 0-125,0-1 0,-6-5 54,2-4 1,1-10 46,-2-4 1,1-3 41,-5-2 1,-2-6-33,-3-3 1,3-10 133,-3-4 1,5-4-126,5-1 0,-3-7 67,8-2 0,1-6-31,7-4 0,6-2 33,9-3 1,3-1-35,6 6 0,1 1 0,-1 8 1,7-1-34,3 6 1,0 2-13,4 7 1,-4-1-90,5 7 0,-2-1 111,-8 5 0,-1 1-597,-9 4 594,-8 9 0,-3 8 0,-4 7 0</inkml:trace>
  <inkml:trace contextRef="#ctx0" brushRef="#br4">30910 17387 7972,'-5'9'0,"0"1"0,-4-6 131,4 6-1,0-7 179,5 10-148,0-12 1,2 6-40,3-7 0,3-7-37,6-2 0,-2-4-107,-2-1 1,3-2 91,-4-3 1,8 3-130,2-3 0,2-3 76,-2-1 1,-2-4-94,7-2 1,0-4 51,4 0 0,1-5-155,-1 5 0,0-5 141,1 5 0,-5 0-4,-1 4 1,-5 7 160,1 3 1,-4 10-93,0 4 0,-1 5 157,0 5 1,-5 9-46,1 10 1,-1 2 86,6 3 1,-1-1-179,0 1 0,2-7 5,3-3 0,-2-3-28,7-2 0,-5-6-2,5-4 0,-5-2-331,4-2 0,-5 0 121,1 0 1,1-2-124,-1-2 0,0 2 10,-5-3 0,0 4-28,1 1 1,-7 1 77,-4 4 1,-2-2-77,-2 7 1,-2 1 140,-2 8 1,-4-2 184,-7 7 0,-5-5 0,-4 4 0,-3 1 0,-1 5 0</inkml:trace>
  <inkml:trace contextRef="#ctx0" brushRef="#br4">31052 17714 7972,'-22'14'0,"1"-1"108,7-4 1,0 2 97,0-6-790,6 0 294,-5-5 444,12 0 1,1-8-163,9-7 0,5 0-4,5-9 1,3 5 152,7-5 0,4 2-76,0-2 0,5-1 57,-5 6 0,-1 5-66,-8 5 1,1 5 174,-6 0-167,0 2 27,-5 2 1,-1 8 25,-4 6 1,2 7 17,-6 7 1,4-4-4,-4 0 1,5-1 19,-6 6 0,7-6-42,-1 1 1,2-7-63,3 2 1,-1-9-2,0-5 1,2-4-111,3-1 1,-2-8 141,7-6 1,0-3-18,4-12 0,0 2-281,1-11 1,4-4-83,0-6 1,7-2-459,-2 7 0,-4-1 73,0 11 535,-4-7 0,-2 10 0,0-4 0</inkml:trace>
  <inkml:trace contextRef="#ctx0" brushRef="#br4">32460 17003 8046,'-15'0'0,"1"0"0,-2 1 79,-3 4 1,2 3 172,-7 6 1,7 5-156,-2 0 0,3 8 80,2 1 1,0 1-92,-1 4 1,8 2 112,2-2 1,3 10-14,2-5 1,0 11-43,0-7 0,7 4 6,2-3 1,5-7-190,5-3 0,5-4-42,9-6 0,3-9-200,7-9 1,5-11 158,-1-8 1,5-13 2,-5-11 1,-1-9-105,-8-6 0,2-2 121,-7-2 1,-2-6-249,-7-3 0,0 1 285,-10-1 1,-3 1 73,-11-1 0,-6 4-26,-4 10 0,-15 11 101,-8 12 0,-27 18-91,-16 21 0,21 10 0,-2 7-1660,-9 10 1,-1 7 1666,22-11 0,0 3 0,-1 0 0,-2 2 0,0 1 0,0 1 0,0 4 0</inkml:trace>
  <inkml:trace contextRef="#ctx0" brushRef="#br4">2019 3256 9725,'15'0'-525,"-1"0"470,6 0 1,-2 0 4,5 0 0,1-2-84,5-3 1,-1 2 121,0-6 1,1 1-72,-1-2 1,1-1 29,-1 6 0,1 1 16,-1 4 0,5 0 76,0 0 1,5 0 5,-5 0 1,7 4 3,-2 1 0,1 1-48,-1-1 0,3-3 2,-3 3 0,-1-4-25,1-1 0,-7 0-9,2 0 1,2-6-26,-2-4 1,7 2 51,-2-1 0,3 4 115,1-4 0,1 6-62,0-2 0,4 3 106,0 2 0,-4 5-121,-5 0 0,-2 4 15,2-4 1,2 4 12,-7-4 1,0 0 3,-4-5 1,5 0-47,4 0 0,10-6 30,4-4 0,3 2-79,2-1 0,-5-2 47,0-8 0,-6 3-5,1-3 0,-2 8-16,-3 1 0,1 3-2,0-3 1,4-1 7,0 6 0,5 1-7,-4 4 1,4 0-80,-5 0 0,-1 4 80,-8 1 1,3 4-8,-3-4 1,-3 0 26,-2-5 1,3 5 1,2-1 1,5 1-20,4-5 1,-1-5 4,6 1 0,-1-7-26,1 1 0,2-2 28,-7-3 0,0 6-5,-4-1 1,-5 6-2,0-6 1,0 7 118,4-2 1,1 4-89,0 1 0,4 4 8,1 1 0,-1 5-1,-4-6 1,-1 7 6,1-1 1,-2-4-21,-3-1 1,3-3 14,-3-2 0,9 0-56,5 0 1,4 0 38,1 0 1,6-5-43,3 0 1,-3-4 35,-1 4 0,-8-5 1,-2 6 0,-3-3-27,8 3 0,-2 2-9,11-3 1,-4 4-85,4 1 0,-10 0 67,0 0 1,-3 0-38,-1 0 1,1 4 52,-5 1 1,12 0 118,1-5 0,7-2-45,3-2 1,0 0-246,1-5 1,-8 1 233,-2-1 0,-2 1 88,2 3 1,2 3-99,7-2 1,1 4 21,-1 4 1,-7 4-178,-2 6 0,-10 1 7,-4-1 0,2 5-5,2 0 0,5-5 14,5-5 0,-2-1 34,6 2 0,-3-4 36,-1-6 1,-1 0 0,-8 0 1,4-1 112,4-4 0,-1-1-76,6-4 0,1-3 88,4 4 0,-6 3-47,-4 1 0,-4 3 22,-5 2 1,-1 0-14,-4 0 1,1 2 1,9 3 1,-9-2-49,9 6 1,-3-1-13,3 2 0,-2 1-45,-3-7 1,-3 1 64,-6-5 0,0 2-132,-1 2 1,3-2 106,2 3 1,3-5-6,7-5 0,-5 2 5,1-7 1,-3 6 7,2-6 0,-7 5 20,-8-4 1,-3 6 84,4-2 0,-2-1 65,2 1 1,3-4-152,-3 4 1,8-1 105,1 1 1,2 2-52,-2-7 0,-2 7 252,2-2 1,-4-1-295,-5 1 0,3 0 99,-3 5 0,1 0-74,-1 0 0,5 0 2,-1 0 1,6 0-202,4 0 1,1 0-61,-5 0 1,4 0 111,-5 0 0,1-1 43,-6-4 1,-4 2 44,0-7 1,-5 6-3,5-6 1,0 7 14,5-2 1,0 4 12,-1 1 1,-1 0 97,-3 0 1,3 0-78,-3 0 1,2 0 22,-2 0 0,-2 0-28,-3 0 1,-3 0-7,3 0 0,4 0 0,1 0 0,4 0-37,6 0 1,2 0-1,7 0 0,0-5-17,0 0 0,-5-6-12,0 2 0,-6 1-8,1-2 1,-1 7 38,1-1 1,4 0-20,6 0 0,-5 2 9,0-3 0,-1 4 13,1 1 1,0 4-38,-9 1 0,1 0 0,-11-5 1,5 0 35,-5 0 0,7 0 1,-3 0 1,6 0 0,5 0 0,-4-2-13,3-2 1,1 2 74,-6-3 0,2-1-68,-10 1 1,2 1 131,-8 4 1,4 0-86,-8 0 1,-4 0 12,-1 0 0,-3 0-28,-2 0 1,0 4 35,1 1-89,-1 6 0,-2-8 56,-2 7 1,-2-7-279,-3 2 204,-4 2 0,7-3-458,-3 5 0,-2-6-143,6 2 0,1-2 644,4 2 0,7-4 0,1 6 0</inkml:trace>
  <inkml:trace contextRef="#ctx0" brushRef="#br4">18583 3426 8138,'-9'0'-904,"-1"0"0,5 2 778,-4 2 1,4 0 84,-4 5 1,5 1-5,0 4 1,2-5 11,2 1 33,0-7 0,0 10 0,0-6 0</inkml:trace>
  <inkml:trace contextRef="#ctx0" brushRef="#br4">18597 3469 8138,'8'0'0,"5"0"0,-5 0 0</inkml:trace>
  <inkml:trace contextRef="#ctx0" brushRef="#br4">7721 6895 8165,'-7'-14'0,"1"0"-812,-3-1 1,-3 1 811,8 0 0,1 1 0,7 4 0,4-4 0,6 5 0</inkml:trace>
  <inkml:trace contextRef="#ctx0" brushRef="#br4">18071 4194 7917,'-22'0'-429,"2"0"1,7 1 133,3 4 160,4-3 135,6 4 0,6-12 0,2-2 0</inkml:trace>
  <inkml:trace contextRef="#ctx0" brushRef="#br4">7891 6511 8043,'-9'0'-1588,"-1"0"1588,7 0-218,-9 0-97,10 0 277,-4 0 42,6 0 243,0 0-230,6 0 0,0 2-97,4 2 0,1 0 73,-6 5 7,6-6 0,-10 10 0,6-5 0</inkml:trace>
  <inkml:trace contextRef="#ctx0" brushRef="#br4">25493 18325 7899,'0'-14'0,"6"6"0,2-11 0,6 3 0</inkml:trace>
  <inkml:trace contextRef="#ctx0" brushRef="#br4">31279 16065 8309,'-14'0'0,"5"0"-751,-1 0 449,1 0 144,1 0 1,2-7 181,6-2 1,0-4-2,0-1 0,6-5-24,3 0 0,6-8-5,4-1 1,-2-2 82,7-8 1,-1 0-57,6-5 0,-4 5 3,3 0 0,-7 12 4,7-3 0,-4 10 12,0 0 0,1 10-41,-6 4 0,0 3-5,-5 2 0,-1 8 77,-4 7 1,2 0-4,-6 9 0,1-2-46,-1 2 1,-2 1 9,7-6 0,-5 0-91,4-5 0,2-6-17,8-3 1,-3-4-173,3-1 1,-3-6 34,-2-3 1,-1 1 212,-4-2 0,-3 1 0,-6-5 0</inkml:trace>
  <inkml:trace contextRef="#ctx0" brushRef="#br4">31464 16022 8309,'-28'19'-140,"-1"0"0,-2-5-203,2-4 0,-1-7 360,11 1 0,5-2 478,5-2-237,6 0-170,9 0 0,8-5-173,10 1 0,1-1 48,-6 5 1,0 6 40,-5 4 0,0 2 18,1 2 0,-3 1-6,-2-1 1,2 5-74,-2 0 0,3-5 73,1-5 0,0-4-59,0 5 1,0-7 54,1 2 0,-1-9-196,0 0 0,5-12 0,0 2 0,1-4-131,-1 4 1,-1-5 139,6 0 1,-7-3-47,2 8 0,1-4 221,-1 9 0,0-2 0,-4 1 0,-1-2 0,0 4 0</inkml:trace>
  <inkml:trace contextRef="#ctx0" brushRef="#br4">32317 15311 8506,'-1'-13'0,"-4"4"0,2 9 110,-7 9 132,1 4 1,-4 6-111,4 0 1,-5 6-243,-1-1 1,1 3-56,-5 1 1,3-4 135,2 0 0,-2-5 66,-3 4 0,4-5 4,-4 1 1,3-4-193,2 0 0,-1-3-96,1-2 1,6-2-546,4-4 359,2-2 0,8 4 128,4-6 0,4-6 305,5-4 0,-2-2 0,7-2 0,-5 3 0,5-4 0,-1 4 0,6-8 0,-1 4 0,1 0 0,-2-4-2,-4 0 0,3 2-10,-7 8 308,-1-4 47,-3 11 0,-9-2-60,-6 8 1,-13 11-113,-10 8 0,-6 10-46,-4 5 1,1 3-71,-5 2 0,0 4-209,-1 1 0,4-2 74,5-8 0,7-5-181,3-10 1,3-2-320,2-7 398,6-6 0,2-3 38,6-10 1,1-4 143,4-10 0,-2 1-25,7-5 0,-1 5 99,5-1 1,-4 10 122,-1 4 1,-4 3-67,5 2 1,-7 7 179,2 2 1,-2 5-59,1 5 1,-2-1-151,3 5 0,-4-4-53,-1 5 1,0-6 78,0 0 0,0-2-377,0-2 92,7 1 0,-4-3-171,6-2 1,-4-4 47,4-6 1,-4-1 278,5-4 0,-7-9 0,3-9 0</inkml:trace>
  <inkml:trace contextRef="#ctx0" brushRef="#br4">32573 15325 8371,'18'-14'-330,"-4"0"0,-3 6-66,3 3 94,-6 4 0,-2 7 163,-6 3 1,0 10 157,0 5 1,-1 3-22,-4 1 0,2 1 19,-7-1 1,1-1-31,-5-3 0,0 1 1,-1-6 0,3 5 4,2-5 0,-2 0-8,2-5 0,-3 0-315,-1 0 331,0-6 0,-7 5 0,-1-5 0</inkml:trace>
  <inkml:trace contextRef="#ctx0" brushRef="#br4">32303 15638 8371,'6'-14'0,"2"0"-171,7-1 1,-1 0-271,0-4 0,5 4 343,0 1 0,5 0 89,-5 5 0,4 1-191,-4-2 1,0 7 143,-5-2 0,-6 5-7,-3 5 1,-3 3 1,-2 6 0,-2 2 197,-3 3 42,-3-3-164,-6 11 1,2-12 2,2 4 1,-1-3 28,6-2 50,1 0-154,4-6 0,1-3 90,4-10 0,-2-3-193,7-6 1,-3 0 91,3 0 1,-2 4-58,-3 1 0,-4-1 126,4-4 0,-10 6 0,-3-4 0,-6 4 0</inkml:trace>
  <inkml:trace contextRef="#ctx0" brushRef="#br4">32360 15524 8371,'-14'2'-66,"0"3"1,4-2 33,1 6 1,4 1 200,-5 4 0,7 7 65,-1 2 0,-3 12-52,2 8 1,-1 1-228,1 8 0,4-1-206,-4 1 1,2-5 176,-2-9 0,4 0-304,-4-10 1,3 2 213,2-11 0,7-1-82,2-9 0,4-3 6,1-6 0,0-1 49,0-4 0,5-3 27,0-6 1,7-7 163,-3-2 0,4-4 0,2-2 0,-3-4 0,-2 0 0,3-10 0,-3 6 0,1-6 0,-1 10 0,-4 1 0,-6 8 0,1 4 0,-1 6 311,-6 6-144,4-5 0,-10 13 35,3 0 0,-5 6 97,-5 9 1,-5 5-171,-9 4 1,-3 3-68,-6 1 0,-2 1-129,-3-1 0,-2-1 117,-3-3 0,0-1-92,10-8 1,-4 2-35,8-8 0,4-2-117,1-3 0,8-2-53,1-2 80,7-6 291,-3-2 0,8-5-104,2 4 1,10 2 114,10 7 0,5 0-83,4 0 0,3 0 43,7 0 0,6-1-104,3-4 0,-3-3-168,-2-6 1,-7 0 79,-2 0 0,-8-4-452,-2 4 548,1-3 0,-14 9 0,6-7 0</inkml:trace>
  <inkml:trace contextRef="#ctx0" brushRef="#br4">32787 15666 8257,'14'-22'-215,"0"3"1,2 4 35,3 0 1,4 1-144,11 0 1,-4 1 95,3 4 1,-3-2-89,-2 6 0,-6-4 314,-3 4 0,-4-1 0,-6 1 0,-3 3 0,-6-4 0</inkml:trace>
  <inkml:trace contextRef="#ctx0" brushRef="#br4">32986 15311 8257,'14'0'0,"-5"3"64,1 7 0,-7 7-37,2 16 1,-4 7-198,-1 12 0,-9-2 131,-10 17 0,-8 1-220,9-28 1,-2 0 0,0-1 0,1 0 128,-15 32 0,1-11 137,5-3 0,1-5 87,3 0 0,4-9-92,5-10 0,3-5-260,2-4 0,-1-4-401,7-5 659,-1-8 0,11-7 0,2-7 0</inkml:trace>
  <inkml:trace contextRef="#ctx0" brushRef="#br4">32957 15823 8257,'21'0'59,"-1"8"-30,4 6 1,3 7 249,-4 7 0,1 2-124,5 3 0,-4-3-628,8 3 0,2-3 473,-2-1 0,6-1 0,-2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1152 4080 8279,'-17'-22'423,"2"3"-170,-2 10-409,16 2 0,1 7 92,9 0 88,4 13 0,6 4 2,0 16 0,6 10 52,-1 9-319,2 3 1,1 9 246,-3 2 0,-4 4-18,-5 1 0,-7-13 47,-4-6 1,-2-6-43,-2-3 0,-6-9 267,-4-5 0,-4-4-74,-5-11 1,-3-3 49,-7-11 0,1 0-121,0 0 1,-3-12-66,-2-7 0,5-8 218,-1-6 0,3 1-143,7-6 1,0 5-68,4-5 1,8 8 24,2 2 0,10 1-227,4 8 0,10 6 39,5 9 1,7 0-499,2 0 1,7 2 113,-2-3 1,9-1-449,5 1 937,-3-6 0,7-3 0,-6-8 0</inkml:trace>
  <inkml:trace contextRef="#ctx0" brushRef="#br0">1664 4322 8279,'0'-19'-235,"0"0"1,0-2 260,0 2 0,0 4 132,0-4 0,0 8 405,0 1-315,-6 7 1,-2 5-107,-7 12 1,0 6-160,-4 9 0,3 7 151,-3 7 1,3 1 55,2 8 0,1-8-192,4-1 1,3-7 80,6-7 1,1-7-143,4-3 1,3-10-45,6-4 0,0-5-183,0-5 1,5-4 103,0-10 1,0-10-171,-5-9 0,2 1-19,3-6 1,-5 5 89,1-5 1,-1 7 227,-5 8 1,-1 1-242,2 3 382,-7 10 39,10 7 1,-12 20 249,4 6 0,-2 13 50,2 6 1,-4 9-159,4 5 0,-3-5-430,-2-4 1,6-2 113,3-8 0,4-4-202,1-5 0,1-12-97,-1 2 350,0-9 0,-6 8 0,-2-5 0</inkml:trace>
  <inkml:trace contextRef="#ctx0" brushRef="#br0">996 5089 8297,'-8'-6'0,"1"3"158,7-6 1,4 5 365,5 0 0,5 2-201,10 2-131,9 0 0,-8 0-127,13 0 0,7-2 138,7-2 0,20-6-107,-32 1 0,1-1 0,2 0 1,1-2-94,-1-1 1,-1-2 0,-2-1 0,-1-1-27,-1 0 1,0 0-1,-2-1 1,1-2-251,34-13 0,0 0-281,0 5 1,-13 7-17,-5 7 1,-14 1 569,-6 9 0,-8-1 0,-1 5 0,0 0 0</inkml:trace>
  <inkml:trace contextRef="#ctx0" brushRef="#br0">1735 5303 8178,'-8'-7'-18,"2"6"1,6-7 114,0 3 6,-7 4-550,6-12 348,-5 11 72,-1-4 475,6 6-347,-12 0 1,10 0 131,-7 0-74,7 0-147,-9 0 0,4 0 116,-7 0 1,1 0-169,0 0 0,0-2 44,0-2 0,-1 2 35,1-3 0,0 2 108,0-1 1,4 2-94,1-3 1,4 4 254,-4 1-169,5 0-266,-2 0 192,6 0-247,6 0 157,2 0-313,7 6 247,-1 2 1,-2 1 53,-2 1 0,-2-7-53,-4 2 41,-2-4 1,6-1 341,-3 0-250,-4 7 0,7-6 141,-3 4 0,-2-3-49,7-2 0,-6 0-31,6 0 1,-5 4-52,4 1 0,-4 6 21,4-1 1,-4 2-48,4 2 1,-5 5 33,0 0 0,-2 7-38,-2-3 1,0 4-19,0 2 0,-2 5-12,-2 4 1,-4 5-22,-7 4 1,-7-3-138,-6 4 1,-2 1 78,-8-2 1,0-6 72,-5-8 0,6-9-172,-1-5 1,6-5 130,-1-4 1,3-5-70,1-10 1,7-5 74,3-9 1,8 2 15,2-7 0,6 1 13,-2-6 0,11 1 10,8-1 0,4 6 121,10-1 1,4 11-85,10-1 1,6 5-343,-1-1 0,5-1 114,-4 6 0,2-1 199,-7 1 0,3-3 0,-10-6 0</inkml:trace>
  <inkml:trace contextRef="#ctx0" brushRef="#br0">2005 5445 8382,'-6'-13'-440,"-4"4"1,-1-4 225,2 4 1,-4-4 504,4-1 1,-6 4-33,-3 1 0,2 6-78,-3-2 1,3 5-54,2 5 0,1 4 192,4 10 1,-4 5 208,4 9 1,-3 2-160,3 3 1,3 6-324,6-6 1,0 1 144,0-6 1,1-9-650,4 0 0,4-12 278,10-2 0,-3-8-288,3-2 1,2-15 194,-2-13 0,4-7-21,-4-8 0,5 1-44,-5-1 0,1 5 79,-1 0 0,-4 7 290,-1-2 1,-1 9-233,-9 5 338,7 9 0,-9 6-47,3 8 0,-4 17 61,-1 12 1,0 10-26,0 9 1,0 8 250,0 16 0,0-4-289,0 4 0,0-3 199,0-2 0,5-3-264,0-6 0,1-1 113,-1-9 1,-4-9-25,4-5 1,-3-8-11,-2-6 1,-2-4 99,-3-6 1,-3-6-79,-6-3 1,-6-16 22,-4-8 1,-3-6-93,-1-4 1,-1-4 83,1 0 1,1-7-548,3 2 0,-1-3 218,6-1 0,0-1-491,5 0 0,6-1 266,3-3 1,4 4-2,1 1 0,11 0-236,3 9 651,10-6 0,-2 9 0,6-5 0</inkml:trace>
  <inkml:trace contextRef="#ctx0" brushRef="#br0">2318 4962 8148,'-14'0'907,"6"0"-1405,1 6 363,7 2 0,0 6-814,0 0 949,7-6 0,1-2 0,6-6 0</inkml:trace>
  <inkml:trace contextRef="#ctx0" brushRef="#br0">2503 3924 8278,'0'-14'0,"-2"6"-121,-3 3-58,4 3 136,1 2 1,12 10 118,7 9 1,2 4-18,-2 15 0,-3 5-8,3 4 1,-5 7 42,-5-2 1,-2-1-16,-7 1 1,-2-2 79,-3 3-87,-2-4 0,-6-13 98,3-3 0,-2-9-77,2-5 1,-4-4-10,-5 0 1,3-7 14,-3-4 1,4-8-138,0-6 1,1-4 134,0-5 0,0-3-123,-1-7 0,8 1 91,2 0 0,3 1-336,2 3 0,2-1-329,3 6 1,4 5 268,10 4 1,-2 7 330,7-2 0,12 4 0,9 1 0</inkml:trace>
  <inkml:trace contextRef="#ctx0" brushRef="#br0">2915 3924 8150,'-14'0'-56,"0"0"0,1 6-49,4 4 1,-3 8 231,8 6 1,-6 3 169,6 1 0,-6 7-179,5 3 1,1-2-15,4 2 0,0-11-317,0 2 161,0-10 1,6-4-194,3-5 1,9-7 148,1 2 1,0-15-185,-5-4 1,5-10 88,0 1 0,0-9-34,-5-1 0,0-5-257,0 5 401,1 0-283,-1 11 364,-6-5 10,-2 11 1,-6 5 407,0 16 0,-2 15-215,-2 18 0,1 5 477,-7 4 1,7 5-336,-2 10 1,4-2-203,1 6 0,0-1 260,0 1 0,0-14-479,0-9 0,4-10-207,1 0-111,0-9 122,1-3 0,-4-15 96,2-6 0,-4-2-138,-4-7 0,-9 6 3,-6-2 1,-8 3 310,-1 2 0,-7 0 0,-8 0 0</inkml:trace>
  <inkml:trace contextRef="#ctx0" brushRef="#br0">2361 4976 8150,'-8'14'0,"1"0"0,7 0 0,8-6 357,6-3 0,10-10-55,14-4 0,11-10-77,22-5 0,-34 8 0,0-1-374,8-2 0,0 0 1,-2-1-1,-2-1 78,-3 0 1,0-1 0,3-1-1,0-1-137,-3 0 0,0 1 0,3-1 0,0 2 226,2 2 1,-1 2-12,-2 0 1,-1 1 0,33-10-143,-11 4 1,-9 8 134,-4 11 0,-1 7 0,-4 2 0,-4-1 0</inkml:trace>
  <inkml:trace contextRef="#ctx0" brushRef="#br0">2787 5061 8199,'6'-14'-144,"-2"8"1,5 6 0,-1 7 272,1 12 1,4 5 188,-3 9 0,-3 5-182,3 10 1,-7-3-20,2 7 0,-4-1-32,-1 1 0,-6 2 32,-3-7 1,-1 5-16,-4-4 1,6-7-10,-11-8 1,6-5 10,-6-4-18,4-3 1,-1-13-91,-3-4 1,-3-4 69,-7-4 0,1-11-191,0-8 1,1-9 116,3-1 1,8-7-91,7 2 0,7 2-35,2-2 1,6 8-105,9 2 1,10 1-275,3 8 0,10 6 202,0 9 1,-1 2-667,0 2 975,-5 0 0,9 0 0,-5 0 0</inkml:trace>
  <inkml:trace contextRef="#ctx0" brushRef="#br0">3143 5203 8235,'-7'-14'-1379,"1"5"1008,-4-1 751,-2 7 1,4-3-196,-6 6 0,4 11 106,1 3 0,-1 10 66,-4-1 1,1 10-154,4 5 1,-4 3 15,4 2 0,2 0-54,3-1 1,2-4-101,2 0 1,0-8 1,0-1 0,2-7-232,2-8 1,4-6 78,7-3 0,-1-5-155,0-5 0,2-9-90,3-10 1,-2-8 114,7-1 1,-2-6-80,2 1 1,1 3 15,-6 2 0,0 3 25,-5 1 1,0 3-148,1 2 52,-8 3 474,0 13-14,-7 2 0,0 19 361,0 6 1,-2 6-241,-3 3 0,4 6 13,-4-1 0,4 0-87,1-5 0,6-6-271,3-3 1,4-3-115,1-2 0,0-6-679,1-3 905,5-10 0,-4-15 0,4-10 0</inkml:trace>
  <inkml:trace contextRef="#ctx0" brushRef="#br0">3427 4819 8036,'-14'2'-200,"-1"3"1,-3 1 303,-1 3 0,0 6 371,4-1 0,1 2-294,0 7 1,-5-4-153,0 5 1,2-2-11,7 2 0,-1 1 63,6-6 1,2 0-129,8-5 0,3-1 93,6-4 1,11-2-131,4-7 1,4 0-123,0 0 0,-3-2-268,3-3 0,1-7 52,-6-7 0,4-5 421,-9 5 0,-2-6 0,-1 3 0</inkml:trace>
  <inkml:trace contextRef="#ctx0" brushRef="#br0">3470 4976 8036,'9'-7'0,"1"-2"0,-1-4-11,5-1 0,0 1 120,1 4 1,-1-4-118,0 4 0,0 1 65,1-2 1,-1 7-128,0-1-340,6-4 1,-4 6 236,3-3 0,-8-1-519,-1 1 692,-7 1 0,3-3 0,-6-1 0</inkml:trace>
  <inkml:trace contextRef="#ctx0" brushRef="#br0">3598 4748 8036,'-7'15'-641,"6"0"449,-4 4 0,3 3 882,2 7 0,0 6-181,0 2 1,0 1-237,0 5 0,0-8-176,0 7 1,2-10-194,3-4 1,1-1-539,3-8 1,4-6 363,-3-8 0,2-4-439,2-1 1,-1-8 708,-3-6 0,2-13 0,-4-9 0</inkml:trace>
  <inkml:trace contextRef="#ctx0" brushRef="#br0">3697 4876 8036,'8'0'643,"5"0"0,-4 5-527,10 0 1,-2-1-76,7-4 0,-7-1-193,2-4 0,2 2-469,-2-7 1,0 6-96,-5-6 1,-4 6 715,-1-6 0,1 1 0,4-6 0</inkml:trace>
  <inkml:trace contextRef="#ctx0" brushRef="#br0">3925 4720 8036,'9'0'-555,"0"0"1,-5 6 815,0 4 0,-2 2 42,-2 2 1,0 2-7,0 3 0,0 2-314,0 2 1,0 3-277,0-7 0,-2 4-269,-2-4 1,0 5 561,-5-5 0,0 0 0,-6-5 0</inkml:trace>
  <inkml:trace contextRef="#ctx0" brushRef="#br0">4095 4535 8036,'0'10'-339,"0"-1"0,0 0 701,0 6 1,0-1-128,0 0 0,6-1-281,4-4 1,3 2 55,1-6 1,0 0-151,0-5 1,0 0-17,1 0 0,-1-7 137,0-2 1,0 1-225,1-1 110,-1 5 214,0-2 1,-6 9-19,-3 7 1,-5 7 185,-5 16 1,-9 5-202,-10 10 0,-4 4-21,-6 9 0,3-1-1761,-7 7 1734,6-7 0,-9 3 0,5-6 0</inkml:trace>
  <inkml:trace contextRef="#ctx0" brushRef="#br0">1763 3696 8194,'-9'-8'-374,"-1"4"0,6-3-75,-6 3 614,7-1 0,-5 5 764,3 0-728,-2 0 0,-8 8-82,1 6 1,-2 2 18,-3 7-28,4 7 1,-11 5-142,7 3 0,0 6 96,5-6 0,2 0-189,2-9 5,4-7 45,6 5 0,8-13-239,6 0 0,5-6 125,5-8 0,2-2-57,-2-2 1,1-4-315,-1-7 298,3 1 1,-11 0 260,3 0 0,-4 0 0,0-1 0</inkml:trace>
  <inkml:trace contextRef="#ctx0" brushRef="#br0">1749 3767 8194,'0'8'-561,"0"5"0,0-10 561,0 7 327,0-7 1,2 3-97,3-6 0,-2 0-356,6 0 58,1-6 0,9-2-91,0-6 0,6-5 65,-1 0 0,2 0-555,3 4 294,-1 1 354,1 0 0,-7 0 0,-2 0 0</inkml:trace>
  <inkml:trace contextRef="#ctx0" brushRef="#br0">1778 3583 6992,'6'14'590,"-4"5"-356,2 0 1,-2 11 32,-2-2-146,0 10 0,0-6 120,0 6-338,0-7 0,1 4 174,4-7 1,-3-1-292,3-3 1,1-4-83,-1-5 0,6-8-86,-2-2 1,-1-5-301,1-5 682,-5-9 0,8-8 0,-4-6 0</inkml:trace>
  <inkml:trace contextRef="#ctx0" brushRef="#br0">1891 3554 8194,'8'-6'0,"5"4"0,-4-3 0,9 4 108,1 1 1,6 1 137,-1 4 0,3 3-97,1 6 0,0-1 128,1-4 0,-7 4-264,-3-3 0,-3 1-50,-2-2 1,-5 2 346,1-6-286,-7 6 1,2-3 96,-10 6 1,-4 2-498,-10 3 1,-5-2 198,-9 7 1,1 4 176,-6 5 0,-6 7 0,-7-4 0</inkml:trace>
  <inkml:trace contextRef="#ctx0" brushRef="#br0">1891 2900 8210,'-36'-8'-1067,"-5"2"934,11 6 0,-6 2 512,2 2-158,-2 4 0,-11 6 47,-1 1-444,-5 5 263,2-4 1,-4 6 62,3-3-443,-4 3 0,12 7 323,-3-1 0,7 2-15,2 3 0,5 5 106,-5 9 1,0 6-58,-4 8 0,-1 4-281,22-30 1,-1 1-1,-1 2 1,-1 1 243,0 1 0,1 1 0,-1 4 0,2 2-87,2 2 0,2 1 92,0 3 0,1 0 1,2 1-1,2 1 28,-2-1 0,1 1-978,3-1 1,0 1 940,0 5 1,2 0 0,3-5 0,2 1-67,-1 1 1,1-1-104,2-6 1,0-2 0,2 4 0,0-1 297,4-6 1,2 0-135,0 3 0,1 0-8,-1-4 0,2-1 0,1 5 0,1-1 56,-1-5 1,1 1 0,0 6 0,-1 0-43,-2-4 1,0 0-1,0 7 1,0 0 31,0-2 0,0 0 0,-2 0 0,0-1-15,0 2 0,-1-2 0,1-4 0,0-2 104,1 3 0,2-1 1,2-2-1,1-1 148,12 34 0,10-7-84,5-7 0,8-16-226,2-9 1,4-7 173,-5-6 0,8-3-99,2-7 6,6-6 1,-22-4-1,1-2 9,0-1 0,1-2 0,-1 1 1,0 0 23,38 0 0,-1-6-93,-39 1 1,1 0 0,5-1 0,1-2 23,2-1 0,1-1 1,4 0-1,0-2-92,2-1 0,2-2 94,0-2 1,0-1 125,-4 0 1,0 0-1,7-4 1,1 1-166,4-1 0,1 1 0,-4 0 0,0 1 56,-1 1 0,-1 0 11,6 1 0,-1 1-48,-4 3 1,-1 0-1,8 2 1,0 2 29,-5 0 1,0 1 0,-3 1 0,-2 0-46,-7 1 1,0 0-1,3-1 1,1 0 81,1-1 1,-1-1 0,0 1 0,-1-1 111,-5-3 0,-1-2 0,-2 2 1,-2-1-209,-2-4 0,-1-2-12,4 2 1,0-2-40,-2-4 1,-1-1 0,3 0 0,0 0-178,-3-3 0,-1-1 219,-1-2 1,-3-1-16,-8 3 1,-2-1 0,6-4 0,-1 0-20,-5 3 1,1 1 0,3-4-1,0 1-45,-1 2 1,0 1 0,2-3 0,0-1 41,-1 4 1,-2-1 0,0-5 0,-2-1 55,-3 2 0,-2-1 0,-2 1 0,-1 0 228,8-31 0,-7 6 342,-7-1-313,-6-4-235,-8 6 1,-10-10-322,-9 2 186,-9-2 114,5 36 1,-3 1 0,-4-3 0,-2 1-127,-2 0 1,-3 1-1,-1 2 1,-1 1 60,3 1 1,1 1 0,-2-1-1,1 1-63,5 2 1,1 0 0,-6-2 0,-1 1 99,2-2 0,-1 1 1,-4 2-1,-1 1 160,1 1 1,0 1-1,-1-1 1,0 0 97,0 3 0,1 0-133,1-2 0,1 0 0,-34-15-6,37 15 0,-1-1 0,-2 1 0,-1 0-36,-1-3 0,-1 0 0,-3 0 0,0 0-18,-1-2 0,0-1 1,2-2-1,2 0 31,3 0 1,0 1 0,-1-2-1,-1 2-84,1 1 0,-2 1 0,-4 2 0,0 0 19,-3-1 0,1 2 0,2 2 0,0 2 42,2-1 0,1 1 1,-1 2-1,0 3-17,3 3 1,0 2 0,-3 1-1,0 2 8,-1 2 1,-2 2 0,1 0-1,-1 2-56,-2 1 0,1 2 0,1 2 0,2 2 209,3 1 0,1 2 1,-2 1-1,1 2-275,0 3 1,1 1 0,-1-1 0,0 0 17,0 1 0,1-1 1,-36 8 134,10-3 0,14-10-320,9-4 0,12-3-233,2-2 1,14-7-259,10-2 1,3-9-10,2-1 761,13 0 0,-4-1 0,12-2 0</inkml:trace>
  <inkml:trace contextRef="#ctx0" brushRef="#br0">2958 3924 8176,'-8'6'0,"2"2"-238,6 6 1,-2-4-329,-3-1 1,4-4 127,-4 4 545,10 1-162,3-2 55,6-2 0,6 0 0,2 2 0</inkml:trace>
  <inkml:trace contextRef="#ctx0" brushRef="#br0">1181 3526 8586,'-16'-15'-17,"-3"1"1,3 0 209,-3 0 0,-2 4-63,3 1 0,-1 1 25,4-2 1,0 4-160,-4 6 1,1 0-295,-5 0 227,5 6 1,-9 4 171,4 9 1,-4 3 56,-2 6 0,6 2 33,-1 4 1,2-3-115,-2 7 0,-1 0 31,6 5 0,1 7 20,9 7 0,-4 0-220,4 5 0,1 2 244,-2 3 0,7 10-459,1-35 1,0 1 0,-2 3 0,1 2 285,1 3 1,0 2 0,-1-3 0,1 1-40,1 1 0,2 0 1,-1 2-1,1 0 14,2 0 0,-1 1 0,-1 0 0,1 0 49,3 0 0,0-1 1,-1 1-1,1-1-82,2-4 1,0 0 0,3 3 0,-1 1 67,0-4 0,1 0 1,3 1-1,0 0-3,-2-1 1,1 0-1,1-2 1,1 0 42,0-3 0,1 0 1,1 3-1,2-1 87,1-4 1,0-1 0,-1 2 0,1 1-33,0-2 0,0-1 1,-3-4-1,1-2-187,21 35 0,-7-6 158,2-3 0,-1-2 4,1-13 1,-1 5-16,6-4 0,0-1 35,4-4 1,1-7-98,0-3 0,4-4-6,0-6 0,1-2 3,-6-7 0,1-6 148,0-3 0,-7 1-111,-3-1 0,-3-1 445,-1-4 0,4 0-418,0 0 0,5-6 64,-5-3 0,7-9-148,-3-1 1,3-11-183,-2 2 0,-3-10 58,-7 0 0,-1-8-79,-3-1 0,-5 0 167,-10 4 0,4 0 62,-4 1 1,-1 4 77,2 0 1,-6 5-149,6-5 1,-7 0 140,2-5 0,1 2-55,-1 3 0,-1-3 81,-4 3 0,5 2-78,0-2 0,0 5-3,-5-5 1,0 0 2,0-5 1,4 1-9,1-1 1,0-1 45,-5-4 1,0 3-46,0-8 1,5 8 191,-1-3 0,1 6-108,-5 4 0,2-2 128,2 7 0,-2-5-83,3 5 0,-2 0-44,2 4 1,-4 1-165,4-1 0,-2-1 167,2-3 0,-4-3-242,4-7 1,-3 1 67,-2-1 1,5-1-91,-1-4 0,1 4 80,-5-3 0,2 3 161,2 1 1,-2 0-69,3 1 0,-4 4 105,-1 0 0,0 6 111,0-1 0,0 3-112,0 2 0,0 1-62,0 3 1,0-3 34,0 3 0,-5-2-183,1-3 1,-6-4 109,6 0 1,-3-7-122,2 2 1,-1-3 65,-3-1 0,-2 1 12,6 3 0,-6-2 63,1 7 1,-2 5 178,-3 4 0,0 2-206,-4-2 1,3 4 16,-3 5 0,2 1 246,-2 0 0,1 3-2,-5-3 1,0 3-220,0-8 0,-4-3 17,3-2 0,-1-5-114,1-4 1,-1 3 280,6-3 0,-2 3-177,3 2 0,2 5 214,-3 5 1,3 2-108,2 2 0,0 1-90,-1 3 1,1 4 53,0 6 1,0-2-93,-1-2 1,0 2 40,-4-3 0,3-1-164,-3 1 1,2-6 27,-2 2 1,3-4 47,-3-1 1,3 0 179,2 0 1,0-1-145,-1 1 1,1 6 110,0 3 0,0 2-84,0-1 1,-2 2 108,-3-3 1,1 5-146,-5 5 0,-1-2 8,-4 7 1,-1-6-94,1 6 0,2-5 131,-2 4 0,7-6-133,-7 2 0,3-3 89,-4-2 0,6-5-18,-1 0 0,5-4 3,-5 4 0,7 0 247,-2 5 1,3 0-50,2 0 1,0 6-113,-1 4 1,1 9-127,0 5 1,0 4-171,0 5 0,-1-1-543,1 6 0,5-5 390,-1 5 0,7-7-350,-2 3 0,5-11-10,5-4 737,3-3 0,12-8 0,3-2 0</inkml:trace>
  <inkml:trace contextRef="#ctx0" brushRef="#br0">1948 5928 8105,'-14'-8'0,"0"-3"-379,0 7-568,-1-8 886,7 5 17,2-1 0,6 0 19,0 3 194,0 3-271,0-4 47,0 6 55,0 0 0,-6 0 0,-2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12128 17188,'-35'-29,"-1"1,0-1,-5 1,17 6,-3 8,19 1,2 11,31 2,-4 2,21 3,-7-4,3-1,6 0,6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12114 17742,'6'-73,"8"10,9 27,24 3,-8 17,-27 12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11929 18225,'6'-36,"9"1,26 13,9 2,17 6,4 4,0 1,8 5,-34 2,0 0,-2 1,-22 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17256 17997,'33'15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13308 6269 8323,'-8'-6'-294,"2"3"-58,6-7 0,-2 7 211,-2-1 1351,2-4-316,-4 6-271,6-4-262,0 6-31,0 0-92,6 0 1,2 0-27,6 0 0,0 0-60,1 0 0,4 0 79,0 0 1,7 0-143,3 0 1,1 0 27,8 0 0,-2 0 20,2 0 1,3 0-8,-3 0 1,2 0-111,-3 0 0,3 0 120,-7 0 1,0 5-45,-4-1 1,1 6-35,3-6 1,2 3 18,3-2 0,7-4-122,-2 4 0,9-4 68,0-1 1,-1-4-133,1-1 1,-5-6 150,6 1 0,-12 3-9,1-3 1,-7 5 55,3-4 0,-5 6-13,5-2 1,0 3 93,5 2 1,-2 0-94,-3 0 1,3 0-43,-3 0 64,3 0-100,-5 0 1,5 0-71,-3 0 0,-2 0 64,2 0 0,0 0-5,5 0 1,-1-4-183,1-1 173,6 0 11,-5 5 1,10-5 134,-7 1 1,1-1-99,-6 5 0,0 0-36,-5 0 0,3 0 20,-7 0 0,0 0 9,-4 0 1,5 5-7,4-1 1,10 1-3,4-5 1,3 0-30,2 0 0,0 0-23,0 0 0,-5-1-35,0-4 1,-6 3 67,1-2 0,-1 2-16,1 2 0,6 0 11,8 0 0,-7 0-8,3 0 0,-3 0-12,2 0 1,0 0 6,-4 0 0,-3 5 15,-7-1 0,3 1 3,2-5 0,4 0-3,5 0 0,1 0 65,0 0 1,-1 0 138,-4 0 1,1 0-171,-5 0 0,-6 0 11,-4 0 0,2 0-36,7 0 1,-1-1-95,6-4 0,-1 3-21,1-2 0,-3 0 68,-7 0 1,0 2-38,-5-3 62,-2 4 3,-6 1 1,-6 0 10,1 0-18,-7 0 4,-2 0 0,-3 0-120,-4 0 69,6 6 1,-4-4 15,-1 2 10,-6-2 0,5-2-19,-3 0-198,-3 0-11,10 0 1,-10-2 33,3-2 0,-4 0-562,-1-5 199,0 6 0,-1-5-540,-4 3 1,2 4-543,-7-4 1683,7 3 0,-10 2 0,6 0 0</inkml:trace>
  <inkml:trace contextRef="#ctx0" brushRef="#br0">18313 6070 8756,'14'2'311,"0"3"0,1-2-151,-1 6 0,3-4-100,-3 5-45,4-1 0,-10 10 37,6 0 1,-6 2-155,-4-3 1,-2 0-73,-2 6 1,-8-2 89,-6 1 1,-7 4-117,-7-3 1,-7-4-36,-3-1 235,-3-3 0,-8 5 0,-1 1 0</inkml:trace>
  <inkml:trace contextRef="#ctx0" brushRef="#br0">13465 6085 8412,'-15'0'-1349,"1"0"1289,0 6 1,0-3 296,0 7 1,-5-6-142,0 6 0,-2-5 128,2 4 1,2-1-62,-7 1 0,7 2 14,-2-6 0,-2 2 414,2-3-339,0-2 1,7 10-85,2-2 1,4-1-57,6 6 0,1-3-149,4 12 0,3 0 71,6 4 1,7 1-188,3-1 0,4-4 29,5-1 1,3-1-376,7 2 499,12-3 0,-2-1 0,10 2 0</inkml:trace>
  <inkml:trace contextRef="#ctx0" brushRef="#br0">25848 5402 7889,'-14'-14'-399,"0"0"0,0-5 274,-1 0 108,1 0 0,-6 0 162,-4 0 1,-3 0 288,-1 5 0,-1 0-193,1-1 1,-1 8-115,1 2 1,1 3-86,3 2 1,-2 0 72,2 0 0,-3 7 7,-1 2 0,-1 4-61,1 1 1,-1 6-130,1 4 1,1 0 84,3 4 1,-3-1-122,4 11 1,2 6 56,2 8 0,8 10-67,2 4 1,6 2 24,-2-1 1,16 2-222,8-3 1,9-7 275,10-2 0,2-10-30,12 0 1,0-4-257,5-5 300,0-3-75,6-13 1,2-2-18,6-5 0,5-7 162,-1-4 1,-2-2-121,-11-2 1,-6-6 372,-8-4-154,-4-9-47,11-9 0,-10-4-81,2-6 0,-3 5-30,-1-5 1,-2 2 95,-3-2 1,-5-3 0,-9 3 1,-5-5-16,-10-4 0,-2-1-163,-7-8-25,0 8 149,-7-13 0,-7 16-76,-10-2 1,-15 0-23,-9 4 0,-5 3-159,-4 12 1,0-2 222,0-3 0,0 3 0,0-3 0,0 3 0,1 1 0</inkml:trace>
  <inkml:trace contextRef="#ctx0" brushRef="#br0">29275 5203 7851,'0'-14'-340,"-2"1"419,-3 4 1,2-4 7,-6 4 0,4 1-73,-4-2 0,-1 2 101,-4-1 0,0 1-95,-1 3 1,1 2 76,0-6 1,0 4-105,0-4 0,-7 5 58,-3 0 0,2-3 4,-1 3 1,-6-3-64,-4 3 0,-2 2 32,2-3 1,1 2 63,-5-2 1,3 4-37,-4-4 0,2-1-38,-2 1 0,-1 0 4,5 5 1,0 0-8,1 0 0,1 2 15,-6 2 0,-1 4 1,-9 7 0,1 4-10,-10 0 1,5 6-142,-5-2 0,2 0 162,7 0 0,1 1-18,4 4 0,7 1 49,3-1 1,4-4-35,6 0 1,0-1 0,4 6 1,4-5-6,-4-1 1,4-1 1,6 2 1,-2 3 30,6-3 132,-6 2 6,10 9-28,-12 1 1,11 2-1,-2 0-53,2 2 1,-3-4-135,1 2 0,0 0 77,9 5 1,3-5-17,6-1 0,5-3 23,0 3 0,6 0 0,-1 1 0,5-2 16,4-3 1,0 4 10,10 5 0,2-5-132,12-4 1,3-8 106,7-1 1,-6-5-110,10 4 1,-14-5 34,0 1 1,-5-4 13,0 0 0,8-1-8,-3 0 1,8-4-94,-3-1 1,-1-6 41,-4 2 0,-6-3-106,-4-2 0,-4-5 138,-5 0 0,1-6-12,-6 2 0,0-9-44,-4-1 1,-5-1 51,-1 1 0,1-5 4,4-9 1,-4-10 7,0-9 1,-5-3 2,4-2 1,-4 3-34,5-3 0,5-1-163,4-8 0,-2-1 281,-7 10 0,1-6-66,-6 11 0,0-5 145,-5 10 0,-6 1 119,-3 8 0,-3-1-242,-2 5 0,-8 1-99,-6 5 1,-9-1-125,-10 1 1,-9 4-148,-11 1 1,-8 0 331,-5 0 0,-1-4 0,-4 3 0,-3-3 0</inkml:trace>
  <inkml:trace contextRef="#ctx0" brushRef="#br0">9768 10762 8142,'-8'-6'329,"2"4"0,14-4-35,6 6 1,8 1 76,11 4 0,5 1-105,10 4 0,2 1-62,7-6 0,-5 1-105,0-1 1,-1-5 77,1 0 0,5-7-112,0-7 0,0-2-126,4-3 0,2 3-210,-1-2 0,-8-1-494,-12 4 0,-5 0-16,-9 10-626,-6-6 1407,-1 9 0,-13-4 0,-2 6 0</inkml:trace>
  <inkml:trace contextRef="#ctx0" brushRef="#br0">10692 10591 7839,'14'-5'-182,"1"1"1,-1-1-53,0 5 1,0 0 436,0 0 1,1 0 472,-1 0 0,0 6-333,0 4 1,-6 7-184,-3 2 1,-3 6-230,-2-1 1,-2 5 55,-3 4 1,-9 3-97,-10 7 1,-9 6-76,-5 3 0,-8-2-166,-1 2 0,-13-12 0,2 1 0</inkml:trace>
  <inkml:trace contextRef="#ctx0" brushRef="#br0">6981 9639 7970,'-14'0'1768,"0"0"-1668,6 0 1,8 0-78,9 0 0,6 0-23,4 0 28,3 0 42,6 0 0,1-2-61,-1-3 43,-6-2-253,5-8 0,-6 1-330,2 0 0,-2-2 174,-7-3 0,0-1-193,0-4 1,-4-3 190,-1 3 1,-5-1 358,0 1 0,-2-2 0,-2 3 0,0-5 0</inkml:trace>
  <inkml:trace contextRef="#ctx0" brushRef="#br0">7237 9283 7970,'-6'21'-20,"-4"3"0,3 2 25,-3 3 1,5 1 197,-4 3 0,4-3 155,-4 3 0,-1 4-244,-4 0 106,0 5-55,0-6 0,-1 5-348,1-3 152,0-3 1,0 4-258,-1-6 235,1-6 0,6-6 26,4-7 0,-3-5-139,3 1 0,5-7 107,9 2 1,4-10-75,5-5 0,3-7 22,6-2 1,5-6 74,1 1 1,-1-3-186,-5-1 0,-1 1 148,-3 3 1,-4 4 35,-5 6 0,-1-1 116,-6 7 1,-8 15-92,-10 12 1,-9 9 13,-4 10 0,-3 6 127,3 13-113,-11 0-192,11 0 0,-7-2 386,6-3-180,7-3-3,-4-12 0,8-4 45,4-9-63,3-4 0,14-12-2,6-3 1,2-13-1,7-11 0,1-5 4,4-14 1,2 5-298,4-5 131,-4 0 243,4-4 1,-10 5-805,0 4 716,-7 9 0,4-2 0,-7 3 0</inkml:trace>
  <inkml:trace contextRef="#ctx0" brushRef="#br0">7223 9838 7073,'2'20'444,"2"4"1,-2 6-280,3 8 1,1 0-51,-1 9 0,-1-1 14,-4 1 1,2-1 33,3 6 1,-4-6 105,4 2 1,3-4-475,2-2 1,-3-5-1109,3-4 1313,-1-9 0,-1 2 0,-1-3 0</inkml:trace>
  <inkml:trace contextRef="#ctx0" brushRef="#br0">7365 10293 7970,'5'-21'0,"0"-3"0,1-7-66,-1-2 144,3-13 17,0 8 0,6-22 46,0 3-2588,0-9 2490,7 1 1,-2-6-134,0 0 1,4 8 432,-4 6 1,2 5-279,-2 4 1,-8 10 229,3 0 0,-4 8-128,-1 7-309,4 2 211,-12 7 562,12 6 0,-10 2-653,7 6 214,-1 0-127,-1 6 1,5 2 13,-4 6 0,5 0-53,5 1 0,-3-1-10,3 0 0,-8 0-75,-2 0 0,-1 1-143,2-1 0,1 0-609,-6 0 429,-1 1 74,-4-1 0,-1 0-467,-4 0 775,-3 0 0,-12 7 0,-2 1 0</inkml:trace>
  <inkml:trace contextRef="#ctx0" brushRef="#br0">7522 9781 7970,'-18'9'80,"4"1"144,-3-7-57,15 3 1,-4-7 329,6-4-274,6-3-55,8-6 0,10-7 69,9-2 1,-3 1-274,3-2 1,-3 2-409,-1-2 1,-2-1 152,-4 6 0,-2 6-534,-7 8-126,-6 4 492,-2 14 202,-6 2 257,-12 7 0,2 12 0,-10-4 0</inkml:trace>
  <inkml:trace contextRef="#ctx0" brushRef="#br0">7451 10023 7128,'-7'0'-368,"7"0"391,7-7 124,7 6 0,-5-4 248,1 10 1,2-2-270,3 6 1,0 6-66,-10 3 1,5 8-15,-6-3 0,1 4-130,-5 2 0,-5-1-73,1 1 28,-7-1 179,9 0 0,-6-5-164,3-4 130,4-10-190,-6-3-87,7-6 1,0-3 10,0-6 1,0-7-117,0-13 0,0-1 365,0-3 0,7 2 0,2-7 0,-1 8 0,2 1 0,-1 2-6,5 9 1,-1 3 45,-4 6 1,4 6 114,-3-2 0,1 10 351,-2 4 0,4 4-99,-4 1 0,-1 7 85,2 2 1,-6-1-172,6 2 0,-7-7-108,2 2 1,1-3-110,-1-2 256,-1 1-957,-4-7 31,0-2 152,0-19 0,0 2 71,0-13-282,0 1 382,0-6 1,-1-1-399,-4-3 257,4 3 210,-6-5 0,7 7 108,0-1 66,7 7 0,-6 2 216,12 12-77,-5 2 0,4 7 248,-2 4 1,1 9-130,-6 10 0,-1-2 22,-4 2 1,0-2-95,0 1 0,0 0-74,0-4 0,0-8-43,0 3-75,0-3 212,0-3-608,0-2 169,0-6 30,0 0 1,0-11-176,0-3 0,0-7 100,0-2 1,0-1-45,0-9 0,0 3 322,0 1 0,0 1 0,0-1 0,0 3-158,0 2 158,7 3 163,-6 7 156,6 0-242,-7 6 118,0 2 0,1 6 559,4 0-491,-4 0 1,7 1 44,-3 4 1,-2-2-170,7 7 0,-6-1-3,6 5 0,-1 7-130,6 3-104,-1 9 212,-6-3 0,9 17-12,-3 1 1,4 5-134,-4 4 0,2 5-283,3-1 0,-4 1 202,4-5 0,-7-11-29,-3-4 0,-6-9 190,2 1 1,-4-11 6,-1-4 1,-1-8 272,-4-1-155,-3-7-79,-12 3 1,2-6-792,-5 0 559,-1-6-194,-4-2 0,4-8-261,0-3 1,7-4 591,-2-11 0,-3-2 0,0-7 0</inkml:trace>
  <inkml:trace contextRef="#ctx0" brushRef="#br0">8304 9511 8052,'9'0'-178,"1"0"-93,-1 0 1,-1 6 323,-3 4 1,-4 4 198,-1 5 0,0 3-129,0 6 1,-6 2-32,-4 3 1,-7 4 164,-2 5 0,0 1-68,5 0 0,-5-1-219,0 1-308,-6 0 184,3-7 0,-2-3-266,0-9 1,2-4 155,-2-5 0,-1-3-95,6-2 0,-4-5 86,4-10 0,-5-5 273,5-9 0,-6-15 0,3-11 0</inkml:trace>
  <inkml:trace contextRef="#ctx0" brushRef="#br0">7934 9411 8023,'30'-4'0,"3"-1"0,8 2 963,7 7-368,5 11-560,-2 0 1,1 14 642,0-1-1017,-6 1 441,3 12 1,-6-3-82,-1 9 1,1-3 127,0 4 1,4-4-223,0-1 1,10-7 204,-5-3 0,5-5-132,-9-4 0,1-2 0,-2-3 0,5 5 0,3 3 0</inkml:trace>
  <inkml:trace contextRef="#ctx0" brushRef="#br0">2346 10065 8454,'0'21'224,"0"2"0,0 11-442,0 4 0,-6 9 75,-3 5 0,-4 3-130,-1 2 0,-1 0 96,1 0 1,0-8 125,0-6 1,0-7-29,-1-8 146,8-6-175,0-1 71,7-13 1,5-8 235,0-10-190,12-2 27,-7-9 0,16 5 22,-2-3 1,-2 5 21,2 5 0,-5-2 130,5 6 1,-6 0-104,6 5 1,-6 7 55,1 2 1,1 10 77,-1 5 1,-5-2-57,-4 1 0,-7 1-141,2 5 97,-4-1-173,-1 0 0,0-1-329,0-3 191,0 3 0,-1-13-670,-4 0 540,3-6 1,-4-20-46,6-7 0,0-8 345,0-6 0,-6-10 0,-2-8 0</inkml:trace>
  <inkml:trace contextRef="#ctx0" brushRef="#br0">2617 10435 8050,'6'14'0,"0"0"-265,4 1 0,2-3 84,-2-2 0,-2 2 711,1-2 1,-4-2-13,4 1-426,1 1 0,2-1-43,-2 1 0,3-7-135,-4 1 1,-1-2-97,1-2 0,-4-2-333,5-2 0,-6 1 515,6-7 0,-1-6 0,6-6 0</inkml:trace>
  <inkml:trace contextRef="#ctx0" brushRef="#br0">2858 10421 8050,'0'14'0,"0"0"0,2 0-73,3 1 1,-4-1 117,4 0 0,-2 0 28,2 0 1,-4 1-154,4-1 1,1 0-569,-1 0 255,0 0 152,-5-6 0,0-3 241,0-10 0,6-9 0,2-8 0</inkml:trace>
  <inkml:trace contextRef="#ctx0" brushRef="#br0">2858 9909 8050,'10'1'127,"-1"4"1,-4 9-52,4 10 0,2 5 40,8 4 0,-6 5 80,6 9 0,-6 5-38,6 10 0,1 4-475,-1 10 0,6 0 374,-1 0 1,-9-37 0,2 0-164,16 28 1,0 2-142,-5-12 1,-1-3 210,-3-11 1,-8-12-202,-7-2 234,-6-10 28,4-5 0,-18-14-123,-4-10 0,-3-10-95,-1-9 0,-2-2 3,-3-12 1,-3-3-203,4-11 1,1-7 391,-2-7 0,5-7 0,7 36 0,0-1 0,0 0 0,1 1 0</inkml:trace>
  <inkml:trace contextRef="#ctx0" brushRef="#br0">3043 10108 8050,'21'-29'0,"-6"7"-35,4 3 0,2 10 48,-2 4 0,1 4 164,-1 1 0,-4 6 26,-1 3 1,-2 6-189,-7 4 1,0 4 65,-5 10 1,-6 4-71,-4 5 1,-3 1-32,-1 0 0,0-7-172,0-3 1,6-9-72,3-5-428,4-3 460,1-8 0,1-8-50,4-10 0,3-3 225,6-1 108,0 6-127,0-4 0,5 10 176,0-3 51,7 4-214,-11 1 1,11 8 11,-7 6 0,0 6 213,-5 9 1,0-1 296,0 1 0,-4 4-55,-1 0 1,-4 0 185,4-4 0,-5-1-577,0 1 1,-2-7 62,-2-3-326,0-4-6,0 0 0,0-9-153,0-6 1,-5-8-13,0-11 1,-4-5-592,4-9 1011,-6-3 0,-3-13 0,-8-2 0</inkml:trace>
  <inkml:trace contextRef="#ctx0" brushRef="#br0">3256 10051 8050,'7'-8'9,"1"-3"-11,6 6 1,5-7 168,0-3 1,6 0 314,-1-9 1,2-4-206,3-6-136,-1-5-36,1 3 0,-6-1-198,1 4 0,-8 3-70,-2 2 0,-1 5-448,-8 5 206,-1 8-384,-4 4 523,-6 25 0,-2-2-77,-6 16 0,0-1 195,-1 1 1,1-8 17,0 4 0,5-7 130,-1-3 0,7 0 0,-10-18 0,12 6 0,-6-7 0,14 0 0,1 0 0</inkml:trace>
  <inkml:trace contextRef="#ctx0" brushRef="#br0">3370 9653 8100,'0'14'69,"0"7"102,0 2 0,2 12-92,2 8-24,-2-1 0,4 9 95,-6-4 1,5-1-1,0 6 1,1-7-168,-1-3-112,-4 1 241,12-13 1,-10-2-338,7-9 129,-1-3 1,5-8-29,1-3 0,-1-12 68,0-7 1,2-2 24,3-7 1,-3-1-60,3-4 0,-4-1-105,0 1 1,-1 1-158,0 3 86,-6 4 162,-2 5-188,0 1 8,-4 6 114,4 2 0,-14 12 170,-6 4 0,-2 9 0,-7 4 0,-1 3 0,-4-3 0,-6 4 0,1-3 0,0-4 0,5-1 0,-1-3-211,1-2 0,1-6 148,3-3 813,4-3-447,6-2 0,6-2 43,3-3 0,10-3-183,4-6 1,5-5-53,5 0 0,3 0-23,7 5 1,-2 0-177,-4 0 0,3-1-86,-7 1 1,4 5 72,-4-1 1,0 7-135,-5-2 117,1 4-156,-7 1 204,4 0 0,-5 6 70,2 4 1,2 4 19,-6 5 1,6 3 65,-2 6 1,-1 2 212,2 3 0,-2 4-7,1 5 0,4 6-94,-4-1 0,4 2-173,1-1 1,0-10 39,0-1 1,-4-2-182,-1-6 33,1 2-193,-2-15 1,-3-2 24,-10-9 0,-3-5-60,-6-5 1,-1-7-460,1-7 402,-6-7 368,4-2-165,-11-8 0,5-13 1,-6-2-1</inkml:trace>
  <inkml:trace contextRef="#ctx0" brushRef="#br0">3526 10250 7770,'0'21'-611,"0"1"804,0 6 122,0 7-263,0 1 1,-1 1 26,-4-4 1,4-2-144,-4 2 1,3-9-224,2 0 1,-5-7 286,1-3 0,-1 1 0,5-1 0</inkml:trace>
  <inkml:trace contextRef="#ctx0" brushRef="#br0">3669 10307 8014,'20'0'203,"-4"0"69,3 0 1,3 0-66,2 0 0,-2 5 28,2-1 0,-7 3-866,2-3 1,1-2 188,-1 3 442,0-4 0,-4-13 0,-1-4 0</inkml:trace>
  <inkml:trace contextRef="#ctx0" brushRef="#br0">3740 9752 8112,'1'10'44,"4"-1"1,8-5 208,6 0 0,1-2-100,-1-2-118,3 0 143,0 0 1,5-6-814,-3-4 295,-4-3 205,7-7 1,-9-1-34,5-2 0,-5-3 109,1 7 0,-8 1-21,-2 3-17,-6 7 20,4 2 0,-7 9 83,0 7 0,-7 6-14,-2 12 1,-8 2 10,-2 3 1,-7 3-20,3 7 1,-4 0-10,-2-1 1,1-5 9,-1-4 1,7-9 1,3-5 0,5-4 225,5 0 302,-4-8-100,11 0-38,-4-7-287,12-7-22,2 0 0,13-8 107,3 1-34,2-6-120,9-3 1,-5-5-67,3 0 1,-3-1 30,-1 1 1,-1-1-224,1 1 0,-7-1 103,-3 1 0,-5 6-385,-5 3-494,-2 3 1014,-7 2 0,-7 6 0,0 2 0</inkml:trace>
  <inkml:trace contextRef="#ctx0" brushRef="#br0">3882 9610 7955,'6'15'256,"2"0"-116,6 4 0,7 5 104,3 9 1,-2 5 14,1 9 1,-5 2-83,1 4 0,-4 0-164,0-5 1,-1 4 111,0-5 0,-4-6-161,-1-8 1,-4-4-852,4-5 499,-6-4 91,4-6-386,-7-6 372,0-8 41,0-14-372,0-8 428,0-7 0,-5-1 214,0-3 0,-6 2 0,2-7 0,-4 6 0,-1-1 0,4 8 0,1 1 0,4 7-183,-4-2 71,6 9 261,-4 4 1,3 7 547,-1 4-524,0 3 41,-1 13 1,3 1-64,-7 6 0,2 1-68,-1-1 0,-2 0-1,6 1 1,-5-5 15,6-1 1,-1-5-326,5 1 34,-6-10 1,6-3 50,0-6 0,1-1 4,9-4-20,-1 3 139,5-10 1,1 4 9,-1-6 0,2 6-9,3 3 0,-4-1 4,4 1 1,-4 2 19,-6 8 1,2-2 17,-6 6 1,4 1 177,-4 4 10,0 6-149,1-4 1,-4 6 306,2-3-83,4-3-226,-6 11 0,6-10 30,-3 7 0,-2-7-44,6 2 1,-4-3 3,4-2 1,-4 1-20,5-1 1,-2-5-176,1 1 1,2-5-392,-6 4 301,6-6 120,-10 4 1,7-7-245,-3 0 0,-3-7 98,2-2 0,-2-6-17,-2-3 0,-6 0 276,-4-6 0,-1 7 0,2-2 0,-7 3 361,6 2-280,-12 6-48,13 2 1,-12 6 504,7 0-256,0 0-82,0 0 1,-1 1 271,1 4-204,6-3-55,-4 4 106,10 0-313,-4-4 1,6-4-288,0-12 1,6-8 2,4-11 1,-3-3-203,3-7 0,-2-8-92,1-5-817,-2-1 1389,-1-13 0,-5 5 0,4-6 0,3 7-139,2 2 0,-3 5 139,3 5 0,-2 5 164,1 9 0,2 4 687,-6 11-127,6 9-176,-3 7 0,0 21 138,-3 10 1,-4 8-456,-1 6 1,-4 3-188,-1-3-96,-6 3 212,9 1 0,-4 1-352,6 0 0,0-7 47,0-3 0,0-9-329,0-5 95,0-10-38,0-2 279,6-26 1,1 6 92,2-15 1,4 7 19,-4-3-58,4 7 113,1 3 0,0 3 117,0 6 1,1 0-54,-1 5 1,5 8 145,0 6 0,-5 7-85,-5 7 0,-5 7 112,0 3 1,-2 3-132,-2 2 1,0-5-24,0 0 1,-6-1-169,-4 6 1,-2-2-128,-3-3 0,1-3-271,0-7 1,-2-1 21,-3-3 1,3-10 430,-3-9 0,4-4 0,0-1 0</inkml:trace>
  <inkml:trace contextRef="#ctx0" brushRef="#br0">4180 10108 8042,'21'0'0,"-4"0"0,7 0 0,4 5 223,6-1 1,7 11-139,1-6 0,1 7-85,4-7 0,4 4 0,0 1 0</inkml:trace>
  <inkml:trace contextRef="#ctx0" brushRef="#br0">4607 9653 7880,'-14'0'0,"4"0"0,1 0-44,6 0 81,-4-6 0,7-2-217,0-6 1,7-7 185,2-3 0,4-3-48,1-1 1,0-2 101,0-3 1,1 3 10,-1-3 0,-2 3-131,-2 1 0,-4 5-71,-6 1 1,0 10-458,0-1 228,0 3 135,0 3 0,-6 2 208,-4 6 1,4 6 136,1 3 0,4 4 227,1 1-217,0 7-72,0 1 1,6 13 483,4 3 0,9 4-154,4 6 1,-1 7 191,2 7-1562,-7-1 1081,10 2 1,-11-4-220,3 2 0,-5-8 150,-4-6 0,-4-4-96,-6-6 1,0-3-154,0-11 88,0-2 80,0-7 0,-1-6 195,-4-3 0,2-4 469,-7-1 1,1-1-635,-6-4 0,3-9-18,2-10 0,-1-3-2,7-1 0,-6-2 23,5-3 0,1-4-151,4-5 1,0-1-625,0 0 367,6 1 199,-5-1 0,11 2-521,-8 3 748,1-3 0,1 5 0,2-7 0</inkml:trace>
  <inkml:trace contextRef="#ctx0" brushRef="#br0">4806 9283 7880,'0'-14'-414,"0"0"344,0 0 1,2-1 830,2 1-283,4-6-224,6 4 0,5-6-10,0 3 0,7 3-225,-3-3 0,4-1-293,2 1 1,-2 0 83,-4 4-55,-2 8-129,-7 0 179,-6 14 104,-8 7 0,-10 3-34,-9 7 1,2 6 116,-7 8 0,7-2 138,-2 2 0,5-6-147,4 1 0,4-8-24,6-1 1,0-12 24,0 3 1,2-11 86,2 1 0,9-5 46,6-5 1,6-9 50,-1-10 1,-4-2-171,-1-3 0,0 2-408,-4 4 0,0-3-84,-10 7 0,0 0 494,-5 5 0,0 0 0,0 0 0</inkml:trace>
  <inkml:trace contextRef="#ctx0" brushRef="#br0">4934 9255 7917,'2'28'6,"2"1"1,-1 1 163,7 3 1,-5 2 105,4 3 1,-6 7 0,2-2 0,-3 14-187,-2 0-1723,0 9 1810,0-1 1,-5 0-426,0-4 0,-4-4 215,4-5 0,0-4-277,5-10 1,0-5 185,0-10 124,0-2 0,-6-7 0,-2 0 0</inkml:trace>
  <inkml:trace contextRef="#ctx0" brushRef="#br0">5019 9625 7918,'27'-34'0,"-3"1"0,3 0 0,-4 5 0,-2 4 254,-2 0 1,-3 7-79,-2-2 1,-1 3-1503,-4 2 508,4 0 326,-12 6 492,6 1 0,-14 14 0,-1 1 0</inkml:trace>
  <inkml:trace contextRef="#ctx0" brushRef="#br0">5076 9383 7918,'8'20'23,"5"-2"82,-4 5 0,-2 3 49,-3 7 0,-1-2-5,2 7 0,-3-6-1042,2 1 400,-2-3 296,-2-1 0,0-1 197,0 0 0,0 1 0,0-1 0</inkml:trace>
  <inkml:trace contextRef="#ctx0" brushRef="#br0">4962 9824 7918,'7'11'68,"2"3"1,-1-3 175,2 8 1,1-2-113,8 2 0,-4-3 16,4 3 0,-3-3-212,-2-2 0,-4-5-710,-1 1 394,1-7 76,-2 3 277,4-6 0,-10-1-243,3-4 222,-4-3-89,-1-6 1,0-5-192,0 0 1,0-5 155,0 5 0,0-1 172,0 1 0,2 3 24,3-3 0,1 3 44,3 2 0,6 1 96,-1 4-101,0-4-24,7 5 0,-7-4 297,0 2 0,2-2-46,3 2 0,-5 2 47,0-1 1,0 6 232,-4-2-135,-4 3-341,1 2 1,-9 4-139,-3 5 1,-3 7 1,-6 12 10,-6 7 105,4 1 0,-11 7-184,3 0 0,8-7-200,2-3 0,9-9-651,1-5 962,2-3 0,2-2 0,0 0 0</inkml:trace>
  <inkml:trace contextRef="#ctx0" brushRef="#br0">2773 11984 7994,'0'-14'0,"1"-2"1032,4-3-611,3 4 1,13-14-306,2 1 1,4-7-4,2-8 1,4-6-204,0-3 0,5-3-170,-5-2 0,0 7-310,-4 2 0,-2 10 342,-4 5 1,-4 5-83,-9 4 1,-4 8-231,-6 7 540,0 6 0,-13-10 0,-2 5 0</inkml:trace>
  <inkml:trace contextRef="#ctx0" brushRef="#br0">2972 11316 7698,'19'14'63,"0"1"0,6 7 283,-1 6 1,0 9-103,4 10 1,-4 5-380,4 10 1,1-2 145,-6 6 0,3-4 165,-3 4 1,-1-11 21,-3 2 1,-3-5-23,3 0 1,-3-4 98,-2-10 1,-6-5-1895,-3-9 1205,-4-10 1,-2-8-765,-4-6 601,-3-13 577,-12-9 0,-3-14 0,-5-7 0</inkml:trace>
  <inkml:trace contextRef="#ctx0" brushRef="#br0">3029 11800 7994,'9'28'0,"1"0"0,-5 1-218,4-1 0,-4 1-340,4-1 1,-6 1 410,2-1 0,-3-1 397,-2-3 0,0-4-403,0-6 83,0-6 17,0-1 1,0-11-307,0-5 359,0-7 0,0-12 0,0-13 0,6 3 0,2-11 0</inkml:trace>
  <inkml:trace contextRef="#ctx0" brushRef="#br0">3214 11714 7994,'28'-9'-725,"1"-1"373,-1 7 227,-6 3 1,3 3 242,-6 7 1,0-1-121,-5 6 0,-1-1-219,-3 0 0,1-5 221,-7 1 0,1-1 0,-5 6 0</inkml:trace>
  <inkml:trace contextRef="#ctx0" brushRef="#br0">3228 11231 7994,'14'0'86,"0"0"1,-1 11-16,-4 3 0,-2 10 30,-7 0 0,0 2-95,0 3 0,0-2 62,0-4 0,0-2-130,0-7 1,0-4 45,0-1 1,1-6-133,4 2 1,-2-10-19,7-4 0,1-9 101,8 0 1,-3-8-201,2 3 0,3 0 56,-2 0 1,1 4 98,-1-5 1,-3 10 103,3-5 1,-1 11 0,1-6 0,-4 7 80,4-2 1,-8 6 214,-1-2 1,-2 10-4,1 4 1,-2 12-66,-7 7 1,0 7 311,0 8-206,0-1-340,-7 14 1,-1-3-30,-6 14 0,0-1-30,0 5 1,-2-5-273,-3 1 1,2-9 61,-7-1 1,6-8-164,-1-11 0,4-3-303,0-7 747,-5-12 0,1 1 0,0-12 0,6 0 0</inkml:trace>
  <inkml:trace contextRef="#ctx0" brushRef="#br0">3342 11586 7994,'34'-28'0,"-2"4"-110,6 1 0,-7 0-265,3 0 0,-4-3 126,-2 8 0,-4-1 30,-1 4 1,-10 7 218,1 4 0,-9-4 0,1 0 0</inkml:trace>
  <inkml:trace contextRef="#ctx0" brushRef="#br0">3470 11615 8012,'14'16'14,"0"3"0,0 7 84,0 8 1,1 0 137,-1 0 1,-1-3 27,-4 7 1,4-6-387,-4 1 1,-1-3 126,1-2 0,-5-6-256,0-3 1,0-8-167,0-1 108,-2-7 0,4-3 206,-6-9 0,0-10-160,0-5 1,0-5 12,0-4 0,2 3 250,2-3 0,0 3-254,5 2 145,1-1 40,4 7 1,0-3 387,0 6 1,5 1-43,0 9 1,5-2 147,-5 6 1,0 0-190,-5 5 1,-5 0 79,1 0 1,-7 7 40,2 2 1,-4 9-72,-1 1 0,-6 6-579,-3-1 183,-10 2 104,3 3 1,-9-1-391,6 1 0,0-1 64,4 1 1,1-6-63,0 1 0,5-11 101,-1 1 1,5-9 292,-4-1 0,-1-15 0,-4-5 0</inkml:trace>
  <inkml:trace contextRef="#ctx0" brushRef="#br0">3981 11231 8012,'21'-14'0,"-5"1"111,3 4 1,-8-2-46,-2 6-5,-6 0 0,4 11-184,-7 4 1,-2 9-258,-3 5 0,-3 7 181,-6 2 0,0 2-89,0-2 1,1-4 257,4-1 1,2-6 280,7-8-235,0-6 1,7-1-121,2-7 1,4-2 37,1-3 1,0-3 62,0-6 0,1-2 23,-1-3 43,0 4 1,-4 0 318,-1 11-267,-6 2 1,2 10 144,-10 6 1,2 8 206,-6 12 0,-1 2-154,-4 7 0,1-1 68,4 1 0,2-5-67,7 0 0,0-8 193,0-2-445,0 1-700,7-14 502,1 0 0,4-17-80,-2-12 1,1-8-651,-6-12 447,-1-2 194,3-7 0,-6 4-148,4-4 0,-3 4-2,-2-9 1,0 4 374,0 2 0,0-1 0,0 0 0,0 1 0</inkml:trace>
  <inkml:trace contextRef="#ctx0" brushRef="#br0">3939 10918 7933,'-14'-14'0,"4"6"190,1 3 178,5 4 1,4 9-93,10 6 0,9 11 112,5 8 0,2 13-181,3 2 0,-1 1-28,1 3 1,1 1-100,3 9 0,-3-2 207,3 6 1,0-3-192,5 9 1,0-6-128,-15-30 0,1-1 1,25 28-356,-1-11 1,-1-9 23,-4-10 1,-4-11-428,-5-8 1,-3-6 433,-12-8 1,0 0-24,-5 0 1,-6-6-206,-3-3 217,-3-10 161,-9 3 1,-1-11 198,-6 3 1,-6-4 5,-4-5 0,-9-4 0,-4-18 0,-5-3 0</inkml:trace>
  <inkml:trace contextRef="#ctx0" brushRef="#br0">4067 10847 7876,'0'-16'301,"0"-3"1,6 26 454,4 2 1,4 12-335,5 12 1,-2-2-164,7 7 1,-1 0-2372,6 5 2112,-1 0 0,7-1 0,1 1 0</inkml:trace>
  <inkml:trace contextRef="#ctx0" brushRef="#br0">10905 10492 8372,'0'14'-1008,"2"0"1427,3 0 0,3 5-13,6 0 0,5 2-200,0-2 1,6-5-16,-1 0 0,11-1-7,7-8 0,2-2-88,9-8 1,-1-4-155,5-10 1,4-4-671,1-5 1,3-7 568,1-3 1,0-1-135,-28 19 0,0 2 1,33-15 25,-5 9 0,-4 10 70,-10 9 1,-9 4 110,-10 1 0,-4 14 209,-6 9 0,-2 11-22,-7 8 1,0 1 211,0 0 0,1-2-30,-1-3 1,5-4-59,0-5 1,8-7 47,1-3 0,7-10-308,7-4 0,3-3-64,2-2 0,4-8 57,5-7 1,0-3-385,-4-6 0,8-8 401,-3 4 0,8-2-39,-4 6 1,6 4 307,-6 5 0,-4 3-106,-5 2 1,-11 4-23,2 6 0,-10 6-37,0 4 0,-3 4 43,-1 5 0,-4-2-54,3 7 0,-1-7-11,11 2 0,2-3-69,7-2 0,4-6-168,5-3 1,0-3-115,-4-2 0,3 0 110,-3 0 1,-1-5-56,1 0 0,0-6 91,5 2 1,0-3 153,0 3 1,-4-2 23,-5 6 0,-1-4 218,-9 4 0,3 0 75,2 5 1,-7 0-44,-3 0 0,5 0 5,5 0 0,1 0-106,8 0 1,2 0-142,8 0 1,1 0-176,3 0 0,-4 0-48,-10 0 0,3 0 106,-3 0 1,5 0-138,5 0 0,-2 0 149,6 0 1,-10 0 18,0 0 1,-3-1 132,-1-4 1,-2 3-139,-2-2 1,-3 0 210,8 0 1,5-4-36,8-6 0,4-1-138,1 1 1,-6 5 19,-4-1 1,-2 1-3,-2-5 1,1 1 32,4 3 1,2 4-27,8 6 1,-8 0 149,-2 0 0,-5 0-110,-5 0 0,-3 0 86,-6 0 0,-6 2-43,1 2 1,2-2-19,7 3 1,4-5-240,6-5 1,3 2-325,-3-7 0,3-5 8,-8-9 0,-8 2 480,-1-2 0,-1-4 0,1-6 0,-7 3 0,-4 1 0</inkml:trace>
  <inkml:trace contextRef="#ctx0" brushRef="#br0">12185 12013 8143,'-14'-8'0,"0"3"0,-1 4-433,1 1 234,0 0 1,0 0 633,0 0-124,-1 6-137,-5 2 1,4 6-96,-3 0 1,2 7 14,-2 3 0,1 9 5,-5 5 0,0 7-80,0 3 0,-6 6-15,1-2 1,-1 3-1288,-4 2 1356,10 0-24,2-7 1,8 7-544,4 0 551,3-7 23,6 18 1,6-20 27,3 9 0,10-5-80,5 0 0,3 2 274,1-7 1,7-1-111,3-8 0,-2-4 131,2-5 0,0-2-236,5-4 0,0-2 89,-1-7 1,4-6-119,6-3-82,0-4 69,11-1 0,-6-6 11,0-3 0,-2-4-48,-2-1 1,-9-5-116,-6 0 1,-8-6 20,-2 1 1,-1-5-80,-8-4 0,0-5-58,-5-9 1,-1-8 135,-4-7 1,2-6 334,-6 2 0,0-4-291,-5-1 0,0 6-19,0 4 0,-11-4 5,-3-1 1,-4-4-5,4-1 0,0 8 59,0 6 1,-1 7 508,1 7 0,-5 13-318,0 6 0,-6 8 60,1 7 0,-3 3-219,-1 6 1,-1 1-72,1 4 0,1-2-123,3 7 1,-1-7 200,6 2 0,0-4-619,5-1 0,5 0 120,-1 0 462,7 0 0,-10-6 0,5-2 0</inkml:trace>
  <inkml:trace contextRef="#ctx0" brushRef="#br0">11517 13804 8020,'0'-8'-525,"0"2"965,0 19-180,0 9-113,0 8 0,0 17 4,0 0 0,0 7-93,0 3 0,0-6-89,0-4 0,5-3 52,-1-1 0,3-7-131,-3-3 0,-2-9-130,3-5-146,3-10 0,-7-4-66,4-10 0,-4-10 146,-1-14 0,0-4 306,0-5 0,0-9 0,-6 3 0,-2-13 0</inkml:trace>
  <inkml:trace contextRef="#ctx0" brushRef="#br0">11545 13818 8020,'0'-28'0,"7"6"0,2 3 0,-1 3 131,1 2 69,1 6-50,4 2 0,0 6-42,1 0 125,-1 0-196,0 6 1,0 3-129,0 10 0,-1 3 139,-3 7 0,1 6-54,-7 3 1,1 4-63,-5 6 1,0-4-244,0 3 0,0-3-256,0-1 0,-2-2 27,-2-3 540,-4-3 0,-6-13 0,-1-1 0</inkml:trace>
  <inkml:trace contextRef="#ctx0" brushRef="#br0">11531 14174 8020,'8'-14'-105,"6"-1"44,0 1 1,1-2-141,4-3 1,1 4 281,-1-4 0,5 3 310,-5 2 0,0 1-415,-5 3 0,-5-1-665,1 7 178,-7-1 292,3 5 92,-12 13 1,-4-2-123,-8 12 0,-5 3 153,-5 7 0,4 2 46,1 2 0,4 5 86,-5-5 0,7-2 41,-2-2 0,8-3 76,1-1 415,7-7-2,-3-2-297,6-12-98,0-8 1,6-12 70,3-7 0,6-7-138,4 3 1,-2 1-139,7-2 0,-7 7 98,2-2 1,-3 3-280,-2 2 179,-6 6 0,-2 3-201,-6 10 1,-8 9 38,-6 10 1,-6 3 165,-9 1 1,2 0 110,4 1-155,2 6 137,0-5 1,6 4 128,-4-5 0,3-7 43,2-3 237,6-3-328,2-8 0,7-10 2,4-12 0,4-7-253,10-7-57,3-1 227,7 1 1,6-2-187,2-3 1,5 4-200,0 1 0,-1 6-238,-3 8 0,-5 1 562,-9 3 0,3 4 0,-5 6 0</inkml:trace>
  <inkml:trace contextRef="#ctx0" brushRef="#br0">11815 14614 8020,'0'-20'0,"0"-2"-189,0-7 0,7 1-348,2 0 1,-1-6 547,2 1 27,-1 0-71,5 5 0,-6 1-572,-3 3 605,3-3 0,-7 5 0,6-6 0</inkml:trace>
  <inkml:trace contextRef="#ctx0" brushRef="#br0">11773 14330 8020,'9'14'48,"1"1"1,-7 0 93,2 4 1,-4 3-61,-1 7 1,0 6 197,0 3 0,-6 3-214,-4 1 0,-2 1-92,-2 0 1,-1-7-514,1-3 1,-5 2 176,0-2 0,-1-5-78,1-4 1,3-8 216,-3-2 1,-2-6 222,2-8 0,-1-2 0,1-2 0,3-11 0,-4-7 0</inkml:trace>
  <inkml:trace contextRef="#ctx0" brushRef="#br0">11488 14785 8020,'0'-22'0,"0"-3"-38,0 6 196,0 0 50,0 11 0,0 5-36,0 12 0,0 5-15,0 10 1,0 3 5,0-3 0,-1 1-164,-4-1 0,2 1-318,-7-6 1,6 5 121,-6-5-964,1-1 349,-5-10 482,-1-1 1,6-14 329,-1-2 0,7-9 0,-2 0 0,9-1 0,0 4 0,7 1 0,-1 0 0,7 6 242,2 3 1,6 4-37,-1 1 0,9 0 518,5 0 1,5 1-290,4 4 0,-2 1-153,2 4 1,-1 2-186,1-2 1,-7 1-193,2-2 1,-9 3-112,1-8 0,-9 1 206,-1-5 0,-7-6 0,4-2 0</inkml:trace>
  <inkml:trace contextRef="#ctx0" brushRef="#br0">12299 13747 8633,'-14'7'531,"-1"0"-701,1 8 150,-6 12 1,2-1-224,-5 17 0,4-3 140,-5 7 1,6 0 180,0-4 1,2-4 33,2-10 1,6-2 98,3-4-153,3-2-214,2-13 0,7-2 142,2-6 0,5-12-135,5-7 1,3-7-69,7-2 1,1-5 132,3 0 1,-1 1-42,6 8 0,-8 1 173,-2 8 75,0-2 0,-12 17-26,3 0 0,-9 16 203,-6 17 0,-15 10-53,-8 13 0,-7 8-118,-8 2 1,3 4-362,-7 1 1,20-34 0,-1 1 285,0 0 0,1 0 0,0 2 0,1 1-135,2-3 0,1 0 0,-12 34-126,2-10 0,-1-13-253,6-16 1,0-11-382,4-8 391,-5-6 0,6-25 450,-1-7 0,3-11 0,7 2 0,0 0 0</inkml:trace>
  <inkml:trace contextRef="#ctx0" brushRef="#br0">12114 14330 8094,'16'-14'-10,"3"0"0,-3 6 131,2 3 0,3 5 50,-2 5 0,0-2-10,-5 6 0,0 1-1203,1 4 469,-8 0 239,6 7 0,-11-5 334,2 3 0,-8 3 0,-4 0 0</inkml:trace>
  <inkml:trace contextRef="#ctx0" brushRef="#br0">12171 14387 8094,'14'2'448,"0"2"0,-1 6-300,-4 9 0,4 4-103,-4 11 1,-1-3-709,2 7 387,-7 0 224,3-2 1,-4-2-68,3-11 0,-4-2-149,4-7-77,-3 0 1,-1-6 168,4-3 1,-4-10-143,4-4 0,2-12 318,-3-7 0,7-6 0,-1-3 0,-1-3 0,5 7 0,-2 0 0,7 4 0,-2 6 0,2-1 0,-2 8 116,7 2 0,-2 1 290,2 9 1,1-6-23,-6 5 0,0 1 505,-5 4-597,0 0 0,-1 7-70,-4 8 1,-2 0-138,-7 9 0,-11 5 142,-3 4 0,-9 8-285,4 2 0,-6-4-27,1 8 1,-1-13-16,1-1 1,6-10-23,8-8-168,-3-1 1,13-8-170,0-6 0,10-8 459,14-11 0,-1-9 0,12-8 0</inkml:trace>
  <inkml:trace contextRef="#ctx0" brushRef="#br0">13479 12212 8093,'-24'28'0,"0"1"0,6-1-766,-6 1 526,6 5 1,-1 1 589,10 3 1,-2 5-25,6-1 0,0 3 86,5 7 0,7 1-113,2 9 0,10-4-266,5 4 0,4-5 131,6-5 0,2-5-143,7-9 0,4-6 31,0-13 0,4-6-252,-8-13 0,5-15 8,-10-8 1,5-14 93,-10-15 1,0-6 5,-4-13 1,-1 0-306,1-1 0,-7 1 322,-3 0 0,-3 7 56,-2 2 1,-6 5 0,-4 5 0,-4 5-56,-4 9 0,-9 4-140,-6 11 1,-8 9-342,-1 9 251,-1 10 99,-5 15 1,0 12-141,1 15 1,-5 4 344,5 6 0,2 4 0,-3 1 0,-5-1 0</inkml:trace>
  <inkml:trace contextRef="#ctx0" brushRef="#br0">13905 13150 7974,'-6'-8'0,"3"2"-231,-7 6 1,6 8 222,-6 6 0,7 8 313,-2 11 1,-1 12-193,1 11 0,-1 3-36,1 7 1,4-4-62,-4 4 0,3-7-4,2-2 0,0-9-475,0-10 0,0-4-39,0-11-84,0-2 391,7-7 1,-6-12 194,4-7 0,-3-19 0,-2-6 0</inkml:trace>
  <inkml:trace contextRef="#ctx0" brushRef="#br0">13792 13662 7974,'-10'6'-135,"1"4"0,6 9 352,-2 4 0,3 0 499,2 0 0,2-1-393,3 2 0,2-3-141,8-7 1,-1-2-130,0-2 0,2-4-278,3-6 0,-3-1-300,3-4 0,-4-8 299,0-6 0,-1 0-176,0 5 0,0 0-400,0 0 802,-6 6 0,5-5 0,-5 5 0</inkml:trace>
  <inkml:trace contextRef="#ctx0" brushRef="#br0">13649 14387 7974,'-14'9'163,"0"1"136,6-7 172,2 3-296,25-12 1,-7-2-77,17-6 1,-4-2-12,4-3 0,-1 2-117,0-7 1,1 5 46,-1-4 1,-6 5-260,-3-1 125,-3 10-81,-8 2 1,-2 9 112,-6 3 1,-1 11 39,-4 12 1,-3 7 199,-6 7 0,-7 9-43,-2 6 0,1 6-236,-2 8 1,0 0 108,-4 0 1,-1-8-51,1-6 0,4-8-121,1-11 0,10-6-336,-1-13 1,3-2 99,-4-12 1,7-8 88,4-12 0,2-7 77,2-11 1,0-5 254,0-9 0,0 3 0,0-5 0</inkml:trace>
  <inkml:trace contextRef="#ctx0" brushRef="#br0">13749 14458 7974,'9'0'0,"1"0"0,-2 2 585,1 2-191,4 11-142,-5 7 1,1 8-72,1 3 0,-2 2-185,1 3 0,2-4-299,-6-5 0,4-2 253,-4-4 0,2-7 213,-3-6-816,-2-7 1,4 0 291,-6-13 0,0 1-437,0-10 424,0-3 374,0 6 0,0-11 0,0 5 0,0-6 0</inkml:trace>
  <inkml:trace contextRef="#ctx0" brushRef="#br0">13891 14501 7974,'10'0'-315,"-1"0"1,-4 1 959,4 4 1,-1-2-205,2 7 1,2-1-220,-2 5 0,1 2-163,-2 3 1,4-3-220,-4 3 0,-2-8-137,-2-2 1,-4-4-1050,-1 5 1067,0-7 0,6-16 0,2-11 0</inkml:trace>
  <inkml:trace contextRef="#ctx0" brushRef="#br0">14176 13818 8174,'7'16'104,"-2"3"1,1 5-674,-1 9 0,0 0 552,-5 10 1,0-5 600,0 4 0,0 1-461,0-5 0,0-8-118,0-2 1,0-4-258,0 0 1,0-8-240,0-7-29,0-6 388,0 4 1,-5-15-136,0-7 0,-1-5 65,1-9 0,4-1 202,-4-3 0,4-2 0,1-2 0,0-3 0,0 7 0,6 0 0,3 4 0,4 2 105,1 4 0,0 2 192,1 7 1,4 6 39,0 3 1,-1 5 269,-3 5 0,-1 5-358,0 9 0,-1 3-77,-4 6 1,2 5-459,-6 0 0,0 5 199,-5-4 0,-2 5-511,-3-1 1,-1-3 205,-3-2 1,-6-3 391,1-2 0,0-6 0,-7-1 0</inkml:trace>
  <inkml:trace contextRef="#ctx0" brushRef="#br0">14119 14316 7974,'0'-14'-360,"1"0"291,4-1 0,3-1 129,6-2 0,5 2 50,0-3 0,5 3 165,-5 2 0,6-5-245,-1 0 1,-2-2-7,1 2 0,-5 4-67,1-4 0,-8 8 91,-2 1-184,-6 7 1,4-2 49,-7 10 0,-8 9-108,-6 10 0,-4 3 126,-10 1 0,1 2-146,-11 3 0,0-1 168,-4 6 1,5-7 11,4 3 1,5-4 343,4-2 0,3-1-148,7-3 1,5-9 401,-1-5-267,7-7 0,0 3 70,12-6 0,2-8-183,13-6 1,1-6-207,9-9 1,2-1-42,7-3 0,-1 1-336,1-5 0,-5 5-105,0-1 1,-7 8 244,2 1 0,-9 13-586,-5 1 845,-3 7 0,-2 3 0,0 0 0</inkml:trace>
  <inkml:trace contextRef="#ctx0" brushRef="#br0">14503 14458 7974,'0'14'0,"0"-4"123,0-1 1,1-6 289,4 2 1,-4-10-121,4-4 0,-2-5-69,2-5 0,-2-3-162,7-7 0,-2 1-184,1-1 1,4 6-174,-4-1 1,-1 7 228,2-2 1,-7 3-1279,1 2 1344,-2 6 0,-2-5 0,0 5 0</inkml:trace>
  <inkml:trace contextRef="#ctx0" brushRef="#br0">14389 14117 8318,'1'30'730,"4"3"0,-2 5-569,7 9 0,-7 6-185,2 8 1,-4 2-225,-1 4 0,0-4-123,0-6 1,0-7-13,0-2 1,0-10-66,0-5 1,5-10-280,0-4 363,-1-9 1,-8-12 363,-1-12 0,-12-6 0,1-9 0</inkml:trace>
  <inkml:trace contextRef="#ctx0" brushRef="#br0">14303 14430 7931,'-7'20'106,"-6"4"-94,3 9 1,3-1-196,-3 6 1,1-2 28,-6 2 0,0-2 86,-4-3 0,1-4-211,-5-1 0,4-1 30,-5-8 1,7 0 57,-2-5 0,-2-6 191,2-3 0,5-4 0,4-1 0,7-6 0,-2-3 0,4-4 0,1-1 0,1 4 158,4 1 0,5 4-65,9-4 0,8 5 489,6 0 1,13 2-26,1 2 0,5 2 141,0 2 1,3 4-259,-2 7 0,0-1-32,-1 0 0,5 0-314,0 0 1,2 1 76,7-1 1,-1-2-719,1-2 0,-4-4 423,-10-6 0,-5 0 124,-9 0 0,-2 0 0,-9 0 0,-5 0 0,-1 0 0</inkml:trace>
  <inkml:trace contextRef="#ctx0" brushRef="#br0">19024 9866 7964,'-14'0'0,"-1"0"9,7 0-149,2 0 35,6 0 1,6-5 503,4 1 1,10-6-142,9 6 0,6-12 2,7 1 1,6-3-247,-1-1 0,0-4-86,-4-5 1,-7 4-326,-2 1 0,-6 1 190,-4-2 1,-4 2-438,-5 3 1,-3 3 643,-2-3 0,-4 3 0,-6 2 0</inkml:trace>
  <inkml:trace contextRef="#ctx0" brushRef="#br0">19365 9454 7964,'0'14'13,"0"7"0,5-4 36,-1 7 0,6 1 118,-5 8 0,4 4 259,-4 5 0,0 6-347,-5-1 0,0 5-245,0-5 1,0 1-682,0-6 196,-7-5 507,6-2 0,-7-7-337,3 0 273,4-5 0,-12-9 208,11-8 0,-10 0 0,4 2 0</inkml:trace>
  <inkml:trace contextRef="#ctx0" brushRef="#br0">19294 9738 7964,'0'14'0,"0"7"19,0 3 1,-6 4 16,-4 5 0,-3 4-9,-1 5 0,-11 1 209,-3 0 1,-10 4-346,0 0 0,-3-1 44,-2-8 1,7 2-240,2-7-340,4-6 453,2-7 1,6-7-236,3-4 1,8-2 425,1-7 0,7-13 0,-3-3 0</inkml:trace>
  <inkml:trace contextRef="#ctx0" brushRef="#br0">19351 9966 7964,'28'-15'8,"1"-2"58,-1 3 1,-6-2 14,-3 11 0,-3-4-341,-2 4 134,-6 0 0,-3 9-453,-10 5 579,-9 1 0,-8 16 0,-7-4 0</inkml:trace>
  <inkml:trace contextRef="#ctx0" brushRef="#br0">19066 10278 7964,'-14'8'-248,"6"5"248,2-11 0,8 4 165,2-6 0,11-2 306,8-2 0,6 0-360,4-5 1,-2 4 54,7-4-168,-6-1 0,3-2-156,-7 2 1,-1-1 114,-3 6-90,-4 1 0,-7 5-373,-4 4 307,-2 3 0,-14 12-3,-2 4 0,-4 3 30,-1 1 1,-2 1 321,-3-1-108,3 1 0,-4-3-63,6-2 0,6-3 265,3-7-233,-3-6 0,8-2 9,0-6 1,6 0 225,9 0 11,-1 0-198,6 0 0,-2 0 130,6 0-153,-7 0 0,3 6 76,-5 4-68,-7 3 1,3 7 41,-7 4 0,1 1 81,-5-1 0,-1 3-62,-4-4 0,-3-2-3,-6-2 0,-1-2-106,1 2 79,-6-9-8,-2 9 0,-2-18-23,0 4 13,7-4 0,-4-4-2,7-6 1,1-2 21,4-13 0,4-1-150,10-8 1,9 1 76,10-6 0,7 7-407,3-3 0,0 4-80,0 2 0,2 1 483,7 3 0,6-9 0,1 3 0</inkml:trace>
  <inkml:trace contextRef="#ctx0" brushRef="#br0">20019 9596 7918,'0'21'-180,"0"-4"-80,0 7 1,-5 6 219,1 8 0,-12 4 218,2 6 0,-5-4-409,0 3 100,-4-3 1,0-6 100,-1 0 0,0-8-4,-4-1-6,6-1 1,1-14-64,7 1 0,6-1 45,-4-13 1,16 4 44,1-10 1,6 2 158,3-6 0,7 6 197,3-2-151,2 3-81,-3 2 1,2 0 264,-6 0-166,0 0-37,-5 7 0,-1 5 78,-4 7 0,2 6-42,-6-1 0,0 3 96,-5 1 1,1 6-138,4-1 0,-4 6-136,4-1 1,-3-3-368,-2-2 269,0-9 0,0-4-53,0-5 0,1-8-104,4-2 0,1-11-831,4-8 561,3-7 493,-6-20 0,8-3 0,-1-13 0</inkml:trace>
  <inkml:trace contextRef="#ctx0" brushRef="#br0">20687 9482 7791,'-6'-8'755,"-2"2"1,-6 12-458,0 4 0,-2 4-210,-3 5 1,1-2 96,-5 7 0,2 5-147,-7 4 0,7 5-730,-7-5 495,3 6 1,-2-4-590,3 3 0,-1 2 167,6-7 619,0 0 0,5-5 0,-1 1 0</inkml:trace>
  <inkml:trace contextRef="#ctx0" brushRef="#br0">20616 10008 8032,'-8'0'699,"2"0"1,8 0-537,2 0 0,-1-1-41,7-4 1,4-8-173,5-6 0,5-6-284,-5 1 0,0-1-682,-5 2 694,0-4 0,0 11-95,1-3-360,-8 3 777,0 8 0,-14-4 0,0 4 0</inkml:trace>
  <inkml:trace contextRef="#ctx0" brushRef="#br0">20630 9667 7888,'0'-8'-269,"0"4"-30,0 8 0,0 10 324,0 10 1,0 16 317,0 7 0,-4 5-38,-1 0-193,-6 4-157,9-12 0,-4 8-173,6-9 0,0 1 117,0-11 0,0 5-120,0-5 0,0-1 221,0-9 0,0-2 0,0-7 0</inkml:trace>
  <inkml:trace contextRef="#ctx0" brushRef="#br0">20488 10094 7888,'-5'20'-117,"1"4"0,-1 3-416,5 1 350,-6 7 0,4 0 1144,-3 3-405,-3 3-294,7-11 0,-5 3 117,6-9-286,0 2 1,1-16-20,4-1 0,8-9-60,5-9 1,8-7-164,-3-12 1,0-2-632,0-4 560,1-2 0,0 0-372,-1 3 1,-1 4 259,2 5 0,-5 4 332,-9 6 0,2 0 0,-4-1 0</inkml:trace>
  <inkml:trace contextRef="#ctx0" brushRef="#br0">20090 9866 7991,'8'0'180,"5"7"0,-12 5-387,4 7 1,-3 5 151,-2-5 0,0 6-141,0-1 1,-5-2-47,0 2 269,0-7 18,5 3-82,-6-5 59,4-1-55,-4 0 0,6-4-12,0-1 1,5-4 95,0 4 1,6-4 98,-2 4 1,9-4-81,0 5 0,6-6 110,-5 6 0,5-1-115,-5 6 2,0 5 11,-5-4 1,-1 6 103,-4-3 0,-3 2-122,-6 2 1,0 4 8,0-3 1,-6-4-92,-3-1 1,-6 2-193,-4-2 0,-3 4-11,-6-4 1,-1-1-250,1-9 1,0 2-70,-1-6 320,1 0 0,4-5 223,0 0 0,7 0 0,-4-8 0,7-6 0,6-1 0,4-3 0,2 2-31,2 2 0,2 1-72,2 3 0,4 4 240,6 6 1,2 0 196,3 0 0,5 2 373,9 2-300,3 4-54,13 13 0,2-5 248,6 3 1,4 1-425,1-1 1,-2 0-78,-8-5 0,2 0-202,-7 1 1,9-6-453,0 1 1,8-2 553,7 1 0,1 0 0,4-2 0,-36-3 0,1 1 0,1 0 0,-1 0 0</inkml:trace>
  <inkml:trace contextRef="#ctx0" brushRef="#br0">21597 10492 7522,'-6'0'499,"6"0"-209,6 0 0,10 0 562,3 0-342,3 0-171,13 0 0,-4 0 44,7 0 1,-4 0-175,3 0 0,1 0 0,5 0 1,0 0-95,-1 0 1,1 0-131,0 0 0,-12 0-901,-2 0 522,-10 0 204,1 0 190,-12 0 0,-2 6 0,-6 2 0</inkml:trace>
  <inkml:trace contextRef="#ctx0" brushRef="#br0">22834 9568 7929,'-14'0'166,"6"0"-519,2 6 0,12-4 1167,3 2-288,10-2-291,4 4 0,7-4-454,3 3 47,-3-10-77,5-3 1,-5-8-136,3-3 0,-3 2 60,3-7 0,-8 5-122,-1-5 0,-8 5 446,-2-4 0,0 5 0,-6-2 0</inkml:trace>
  <inkml:trace contextRef="#ctx0" brushRef="#br0">23118 9425 7929,'-14'21'-205,"0"0"-51,0 2 1,-2 3 353,-3-8 0,8 6 310,-3-5 1,3 6-345,-3-1-174,-1-3 187,1-1 1,0-1-343,0 0 158,-1 6 1,6-9 116,-1 3 13,7-3 1,-3-2 40,6 0 1,11-6-1,3-3 1,10 1-117,0-1 1,3-2-1,1-8 0,0-2-438,1-8 235,-1 1 121,1 0 0,-2-3-233,-4 2 162,-2-8-175,-7 19 380,-6-15 0,-5 18 0,-12-4 0,-7 11 0,-13 9 0,1 10 0,-1 8 0,-4 7 0,0-2 0,2-2 215,7 2-422,-3-7 298,11 4 0,-4-6 557,5-1-333,8-6-113,0-1 0,9-13-8,3-4 1,4-2-62,10-2 0,3-6-85,7-4 1,-1-9 194,0-5 1,2 1-471,4-6-1,-4 6-606,3-6 441,-3 1 123,-2 12 270,-12-5 0,3 7 0,-11 0 0</inkml:trace>
  <inkml:trace contextRef="#ctx0" brushRef="#br0">23047 9710 7929,'2'-8'0,"3"3"-147,-4 4 1,10 8-303,-6 8 0,0 12 475,-5 10 0,0 6 569,0 5 0,-2 0-214,-2 5-1139,2-4 770,-11 0 0,7-12-580,-3 1 373,2-6-8,7-4 0,0-4-251,0 0 454,0-13 0,7 8 0,0-11 0</inkml:trace>
  <inkml:trace contextRef="#ctx0" brushRef="#br0">23403 9667 7929,'41'-19'0,"-3"0"0,-8 0 0,-6 5 0,-6 0-81,6 0 1,-6 4-75,1 1 1,-8 4-15,-2-5 80,-6 7-169,4-3-12,-7 12 0,-7 7 205,-2 6 1,-10 6-4,-5-1 1,-3 7 24,-1 3 1,-5 5 135,-1-1 0,3-3 518,7-2-351,4-3-66,5-8 30,8-1 20,0-13-237,7-2 1,11-8 48,3-2 1,10-8-125,0-11 1,4-1-208,5-9 1,-4-2 56,-1 2 1,1-5-383,-6 5 600,-2-7 0,0 10 0,-7-4 0</inkml:trace>
  <inkml:trace contextRef="#ctx0" brushRef="#br0">23630 9468 7929,'-14'14'195,"0"7"152,0 3 0,-1 9-251,1 5-55,0 3 123,-7 1 1,4 7-106,-7 3-1640,-6 4 1585,0 1 0,-6-7-194,3-2 0,0-6 303,0-4 0,1-8-218,13-6 0,0-12 65,5 3-147,0-11 1,7 1-101,7-10 255,7-2 591,13-8 1,4-4-879,9 0 280,3 0-29,7-1 0,-2 4-24,-3-3 0,6 5 52,-6 4 1,0-1-10,-10 7 1,-5-3 130,-4 3 146,-4 2 0,-7-3 114,-3 10-317,-3 9-11,-9 2 1,-2 11-171,-10-3 219,-10 2-143,-7 3 1,-7 4-151,1 0 1,-6 0 91,1-4 0,1-2-141,8-4 0,3-2 133,7-7 1,6-1-36,3-4 202,9-2-13,4-7-60,6 0 1,8 0 612,6 0-312,13 0-86,9 0 0,7 0 115,0 0 1,4 0-244,1 0 1,-1-5-154,-4 0 1,-2 0 94,-3 5 1,-1 0-296,-8 0 318,3 0 0,-10-12 0,6-4 0</inkml:trace>
  <inkml:trace contextRef="#ctx0" brushRef="#br0">23829 9497 7929,'8'0'1371,"-1"0"-1389,-20 12 1,3-1 127,-8 13 1,2 0-61,2 4 1,1 5-192,3 0 73,-2-6 72,10 0 1,-4-6 46,6 2 78,0-2-92,6-13 0,8 3-108,10-6 0,9-7-24,5-7 0,5-9 48,4-1 0,-3-8-70,4-1 1,-4-1-214,-1-4 1,-4 3-137,-6 2 1,-1-1 186,-13 1 1,-2 6-412,-7 3 690,-4 3 0,0-4 0,2-3 0</inkml:trace>
  <inkml:trace contextRef="#ctx0" brushRef="#br0">24043 9468 7929,'0'14'-279,"0"1"0,0 0 417,0 4 1,0 3 314,0 7 0,0 1-204,0 3 1,-7 5 88,-2 9 1,-5-1-434,-5 6 0,-3-6 75,-7 1 0,1-2-51,-1-3 0,1 1 28,-1 0 0,3-5 91,2-1 1,3-7-97,7-1 0,5-2-434,-1-8 46,7 0 107,-3-11 0,7-8 257,4-10 7,9-9-10,8-3 1,8-13-447,3-3 201,4 4 9,5-7 1,1 9 157,0-6 0,-7 6 196,-3-1 0,0 10 38,-4 4 0,-4 3 416,-11 2 128,1 6 1,-7 9 275,-4 14-483,-2-1-172,-8 19 0,-4-9 223,-9 9 1,2 2-258,-7-2 0,0 5-141,-4-5 0,-1 0-59,1-5 0,0-1-330,-1-3 0,1 1 16,-1-6 0,7-1-285,3-9 1,-1-3-363,1-6 496,0 0 172,11 0 0,-3-1-264,6-4 318,0-3 260,5-6-49,0 0 0,8 1 118,6 4 1,7 2 81,7 7 1,7 0 55,3 0 0,3 5 106,2 0 0,-1 6-485,1-2 30,0 10 88,-7-3 1,-3 3 22,-9-10 1,1 3-3,-6-8 0,0 7 0,-5-3 0</inkml:trace>
  <inkml:trace contextRef="#ctx0" brushRef="#br0">24199 9027 7945,'8'2'99,"-3"3"1,3 3-52,1 6 229,-3 6 0,7 4 602,-4 9 0,-2 8-874,-2 7 0,-4 5-1170,-1 0 961,0-4 0,6 6 1,2-5-1</inkml:trace>
  <inkml:trace contextRef="#ctx0" brushRef="#br0">25194 10278 8075,'-8'2'691,"4"3"1,2-2-504,2 6 1,3-4-243,7 5 0,2-1 245,17 5 1,-2-6 56,11-3 1,1-3-312,8-2 80,-2-13 1,5-3-120,-2-12 1,2 4-836,7 0 657,0 1 0,0 0 0,0 3 1</inkml:trace>
  <inkml:trace contextRef="#ctx0" brushRef="#br0">26460 9781 8065,'6'-8'459,"3"3"1,6-3-240,4-1 0,-2-5-15,7-5 1,-1 0-634,6-10 350,-1 4 0,1-13-119,-1 0 1,1 5-202,-1-10 0,-1 10 99,-3 0 1,-5 5-482,-10 4 780,-3 3 0,-6 1 0,0-2 0</inkml:trace>
  <inkml:trace contextRef="#ctx0" brushRef="#br0">26730 9255 8065,'9'8'-202,"1"6"1,-1 7 80,5 7 0,-1 7 471,-3 3 1,1 4 56,-7 6 1,1 9 56,-5 9 0,-1 10-663,-1-36 1,-1 0 0,-7 39 235,1-38 0,-1-1 1,-1 34 59,-3 2 0,8-5-217,-4-5 0,7-4 34,-2-10 1,2-5 106,-2-9 0,4-9-704,-4-10 414,4-10 1,1-6-22,0-12 1,0-15 312,0-18 1,0-3-540,0-7 0,0 0-9,0-5 525,0-12 0,4 4 0,1-6 0,0 6 0</inkml:trace>
  <inkml:trace contextRef="#ctx0" brushRef="#br0">26701 9667 8062,'0'29'239,"-4"5"70,-1 4 0,-6 3-84,1 2 0,2 1-15,-1 4 1,-1-4 36,-4 3 1,0-9-62,0-5 0,0-4-138,-1-6 1,6 1-379,-1-10-400,7 4 1,-8-18 244,6 0 1,2-13 484,8-11 0,9-15 0,8-5 0</inkml:trace>
  <inkml:trace contextRef="#ctx0" brushRef="#br0">26801 9582 8053,'20'14'0,"-4"5"-63,3 0 1,2 6-51,-2-1 1,0 3 404,-5 1 1,-2 5-89,-2 1 0,-4-6-531,-6-4 1,0-7-305,0 2 339,0-9 1,0-6 63,0-8 0,0-11 228,0-8 0,0-17 0,0-4 0</inkml:trace>
  <inkml:trace contextRef="#ctx0" brushRef="#br0">27071 9354 8053,'0'15'163,"0"0"92,0 4 1,0-1-302,0 5 1,-2 0 91,-2 0 1,-4 4-194,-6-3 0,1-2 114,3 2 1,-1-7 165,7 2 1,-1-8-315,5-2 0,2-5 44,2 0 0,10-2-22,10-2 1,3-5 49,1 0 1,1 1 90,-1 4 0,1 0-4,-1 0 0,1 0 177,-1 0 0,1 0-13,-1 0 1,-4 6 101,-1 4 1,-1 2-104,2 2 1,1 1 79,-6-1 0,0 2-14,-4 3 0,-3 3-72,-2 6 0,-4 5-27,-6 0 1,-8 9 34,-6 0 0,-2 1-111,-8 4 1,1-3 63,-6-1 1,1 0-27,-1-1 1,1 1-84,0 0 0,4-9-128,0-5 1,2-9-347,-2-10 0,2-4 236,3-6 1,8-14-322,-3-10 1,9-10 206,0-14 1,4 2-511,1-6 717,0-6 0,0-1 0,0-4 0</inkml:trace>
  <inkml:trace contextRef="#ctx0" brushRef="#br0">27171 9724 8004,'14'-6'49,"-6"4"1,-2 7 174,-6 9 0,-2 10 162,-2-1 0,-4 9-160,-6 1 0,-7 5-63,-3-5 1,-3 5-40,-1-5 0,0 1-184,-1-6 0,1-4-548,-1-1 499,7-5-665,2 2 1,12-13 69,3-7 704,10-13 0,9-9 0,8-7 0</inkml:trace>
  <inkml:trace contextRef="#ctx0" brushRef="#br0">27270 9880 8004,'14'-7'-291,"1"0"1,-8 14 920,-2 2 0,-3 5-80,-2 5 1,-2 3 2,-3 7 1,-4 5-428,-10 4 1,-2-3-293,-2-2 0,-3 2-1725,8-2 1891,-1-6 0,11 0 0,1-5 0</inkml:trace>
  <inkml:trace contextRef="#ctx0" brushRef="#br0">27626 9553 7946,'-8'-6'0,"1"3"-415,7-7 152,7 7 0,2-8 178,10 7 0,3-8-119,7 3 1,-1-5-65,0-5 1,1 1 267,-1-5 0,-6-1 0,-3-4 0,-8 4-13,-1 0 1,-7 2 12,2-2 0,-4-1 0,-1 6 0,0-4 0,0 4 0,-4 4 0,-1 6 0,-6 6 0,5-2 8,-4 10 0,-1 4-30,6 10 0,1 5 441,4 9 0,-5-1-114,0 5 1,0 0 46,5 1 1,-4 3-222,-1-3 1,-8-2-33,-1 2 0,-2-2-83,-7 2 0,-1-3 98,-5-7 1,3-1-311,2-3 1,-1-5 38,6-10 1,4-2 33,6-7 0,6-2 44,-2-3 0,10-4 29,4-10 0,12-3-28,7-7 1,4 6-90,10-1 1,-2 2 48,7-2 1,-4-1 70,-5 6 1,3 2-362,-3 7 408,-3 4 0,6-1 0,-5 0 0</inkml:trace>
  <inkml:trace contextRef="#ctx0" brushRef="#br0">27910 9838 8211,'14'-14'0,"0"-1"-155,1 1 0,3-5-22,1 0 0,5-1-127,-5 1 0,5 3 76,-5-3 0,-2 3-243,-7 2 471,-4 0 0,-6 0 0,0-1 0</inkml:trace>
  <inkml:trace contextRef="#ctx0" brushRef="#br0">27924 9539 7946,'0'14'0,"2"1"0,2-1 0,-2 6 130,3 4 1,-4 5 240,-1 4 0,-4 3-288,-1 7 0,-6-1-228,1 1 1,-2-5-96,-3 0 1,1-8 85,0-2 0,1-6-432,4-7 178,-4-8 45,5 0 1,-4-15 95,2-6 0,4-7 267,6-7 0,0-2 0,0-3 0,0 3 0,0-4 0,0 11 0,0 4 0,0 9 0,-6 4 251,-4 6 0,1 13-104,-6 5 1,3 13 75,-12 2 0,-1 6-124,-8-1 1,1-3-52,-6-2 0,7 0-15,-3-4 1,6 1-174,4-11 1,1 0 134,8-5-58,-2-6-49,9-2 1,8-6-13,10 0 1,10-5-78,13 0 1,7 1 19,12 4 1,2 0 770,12 0 1,-6 6-181,2 4 0,-2 8-256,1 6 0,-1-3-106,7-2 1,-4-2 75,8 2 0,-10-8-351,6 3 0,-15-4 123,-9-1 0,-7-2-591,-8-7 424,-6 0 0,-3-7 271,-9-2 0,-4 2 0,-6 1 0</inkml:trace>
  <inkml:trace contextRef="#ctx0" brushRef="#br0">28052 9525 7946,'28'-14'-266,"1"0"266,-1-1 0,6-4-198,-1 0 1,6 0 147,-1 5 0,2 5 226,-2-1 0,-4 2-94,-5-1 0,-7 3 166,-3 6 1,-10 1-91,-4 4 0,-3 9-21,-2 10 0,-8 3-260,-7 1 0,-7 2 65,-11 3 0,-5 2-279,-9 3 1,1 1 155,-6-5 1,6-3 89,-1-7 1,9 0-115,5-10 205,3-3 0,1-11 0,1 0 0</inkml:trace>
  <inkml:trace contextRef="#ctx0" brushRef="#br0">28024 9497 7946,'14'14'-257,"0"2"-65,0 3 1,-1 9 355,-4 10 0,2 5 247,-6 4 0,0 3-132,-5 7 1,1-5-46,4 1 0,-3-8-130,3 3 1,-4-10 64,-1-5 0,-5-5-122,1-4 0,-1-3-12,5-7-365,-6-6 299,-2-2 0,-5-14-162,4-6 1,-2-2 94,6-8 0,0 1 228,5-6 0,0 1 0,0-1 0,2 1 0,2-1 0,4 7-51,6 3 1,2 5 190,3 5 1,2-2 233,2 6 0,4 0-104,-3 5 0,3 0 30,1 0 1,-4 5-31,0 0 1,-5 1 42,4-1-123,-5-4 0,1 7-81,-10-3 0,-3-2-147,-6 7 0,-3-1 89,-6 5 0,-2 5-143,-13 0 0,-6 6 40,-8-1 0,-8 3-117,-1 1 0,4-1-13,5-3 1,13-3 107,1-7 0,12-6 74,2-4 0,7-2 0,-3-2 0</inkml:trace>
  <inkml:trace contextRef="#ctx0" brushRef="#br0">28706 9440 7912,'8'-7'-440,"5"4"-150,-4-6 0,8-1 590,2-4 0,7-2 0,-3-3 0,4 2 0,2-7 0,-1 2 0,1-2 0,-7-9 0,-2 3 0</inkml:trace>
  <inkml:trace contextRef="#ctx0" brushRef="#br0">28905 9269 7912,'-14'38'-293,"0"0"1,-1 0 159,1 4 0,-6 0 195,-4-5 1,-3 5-13,-1-5 1,-2 0 5,-3 1 1,3-5-77,-4 5 1,4-8-8,2-2 0,1-6-24,3-7 1,4-8 77,6-2-147,-1-3 1,9-13 82,6-4 1,8-8-14,11-1 0,3 2 17,6-2 1,7 5 9,3-4 0,13 5-63,1-1 1,6 8-7,-6 2 0,-1 1-96,1-2 0,-11 4 81,2 6 0,-15 0 107,1 0 0,-15 0 0,0 0 0,-9 6 0,0 4 0,-5 3 0,-5 1 0,-3 2 0,-6 2 0,0-2 8,-1 3 0,1-3-14,0-2 1,6 0 433,3 1-81,-3-7-275,7-2 0,-6-8-73,7-2 1,5-4-149,0-7 0,1-3 153,-1-1 0,-2-2-111,7 2 1,-7 3 46,1-3 0,-2 4 60,-2 0 0,6 1 0,2 0 0</inkml:trace>
  <inkml:trace contextRef="#ctx0" brushRef="#br0">29005 9625 7912,'-8'28'-293,"-3"0"-38,6 1 1,-1 6 376,1 2 1,2 5 383,-7 0 0,6-4-373,-6 0 0,1-6 67,-6 1 0,6-10-229,-1-4 0,-1-3 64,-8-2 1,2 1 61,-7-1 0,1-6-75,-6-3 0,1-2-203,-1 1 1,1-2 83,-1 3 1,-2-4-88,2-1 1,-2 5 51,7 0 1,2 1 101,-2-1 0,7-2 127,-2 6 0,5-4-16,4 5-50,-2-7 81,10 3 250,-4-6-203,6 0 0,4-6-39,1-4 0,11-1 120,-2 2 1,4-4-78,-4 4 0,5 2 87,0 3 0,6 2-6,-1 2 1,4 6 97,5 4 0,4 7-97,5 2 0,3 2 11,2-2 0,2-3-69,3 2 1,2-2-129,-7-2 1,2-1 0,-2-3 1,-1-4 66,6-6 1,1 5-124,3-1 0,-3 0 11,-1-9 0,-8-3-22,-1-6 1,-4 4-125,-10 1 0,1-1-246,-12-4 1,-5 0 78,-8 0 374,-4-1 0,-7 1 0,-2 0 0</inkml:trace>
  <inkml:trace contextRef="#ctx0" brushRef="#br0">29104 9582 7903,'14'-14'0,"1"1"-451,-1 4 1,5-4 57,0 3 1,6 3 198,-1-3 1,3 5 193,1-4 0,-6 6 0,-3-2 0,-3 3 0,-8 2 0,-3 2 0,-10 3 0,-9 3 0,-9 6 0</inkml:trace>
  <inkml:trace contextRef="#ctx0" brushRef="#br0">29133 9696 7903,'-8'28'0,"-3"5"1,6 0 1,-1 5 161,1-5 1,3 1-20,-2-6 0,2-1 100,2-3 0,0 1-326,0-6 0,0-5-193,0-4-163,6-7 239,2 3-55,0-6 1,3-6 105,-6-4 1,0-2-172,-5-3 1,4-5 101,1-4 0,5-9 217,-6-5 0,7-9 0,-3-4 0</inkml:trace>
  <inkml:trace contextRef="#ctx0" brushRef="#br0">29332 9226 7903,'14'7'0,"3"9"0,-3 12 0,4 13 242,-9 11 0,4 5 7,1 5 1,-4 1-341,-1 3 0,-6 8 163,2-2 1,1-5-2,-1-5 1,1-10 94,-1-4 1,-2-6-98,7-4 0,-1-5-346,5-9 1,1-5 158,-1-10 1,0-2-453,0-7 1,-1-7 99,-4-2 1,3-8 202,-8-2 0,6-11 267,-6 1 0,1-2 0,-5 2 0,7-6 0,0-1 0</inkml:trace>
  <inkml:trace contextRef="#ctx0" brushRef="#br0">29602 9824 7903,'-24'0'-173,"0"0"0,1 3 73,-6 6 1,-5 5 3,-4 10 1,-3 3 91,-2-3 0,2 1-76,3-1 1,-2 1 96,7-6 1,0 0-13,5-5 0,1-6-252,3-3 1,-1-4 246,6-1 0,-6-6 0,2-2 0</inkml:trace>
  <inkml:trace contextRef="#ctx0" brushRef="#br0">29687 8800 7947,'36'6'0,"-6"7"-75,-6 6 0,-8 11-195,-2-2 0,-1 10 204,-8 0 0,-1 10 66,-4 4 0,-12 16 0,-4 4 0</inkml:trace>
  <inkml:trace contextRef="#ctx0" brushRef="#br1">17901 11885 8005,'-8'0'-919,"3"0"950,10 0 0,3 0 360,6 0 1,5 0-233,0 0 1,4 0-113,-4 0 0,0 0-81,-4 0 49,-1 0-100,0 0 40,-6 0 0,3 2 36,-6 2 0,-1 4 2,-4 6 1,0 2 54,0 3 1,-1 3 56,-4 7 1,2 4 37,-7 0-125,7 0-4,-3-11 1,6 4-36,0-7 65,6-7-68,-4-6 0,12-7-76,0-4 0,1-9 48,3-10 0,0-9-173,1-5 1,-2 2 162,7-2 1,-7 6-31,2-1 1,-3 5 54,-2 4-105,-6 3 253,5 14-149,-12 7 1,1 20 478,-7 13-263,-6 7 1,5 15 21,-4 7 1,-1 10-240,8-29 0,2 0 0,-2-3 0,1 2 119,1 5 1,2 1-1,-1-4 1,0 0-36,0-1 1,0-1-1,0 1 1,0 0-154,0 0 1,0-1 0,0 35 191,0-6 1,0-12-21,0-12-112,-7-9 131,6-3 1,-12-13 4,4-3 0,1-10-63,-2-4 1,1-3-87,-5-2 0,-5-7 54,0-2 0,0-12 280,5-7 1,4-4-363,1-10 111,6 2-10,-4-21 1,9 13-3,3-9-291,2 10 286,8-2 1,4 11-11,0 0 1,6 11-184,-1-1 0,4 9-232,5 0 0,3 3 93,7 2 327,6 0 0,-2-4 0,4 1 0,-4 0 0,1-2 0</inkml:trace>
  <inkml:trace contextRef="#ctx0" brushRef="#br1">19806 11984 7977,'-8'7'0,"-3"-7"38,6 0 0,0-2 95,5-7 0,7-7 357,2-8-336,4-3-28,1-1 0,5-1-37,0 1 49,6 6-96,-9 1 0,4 7-86,-5 0 0,-6 6 132,1 3 0,-2 7-89,1 7 1,-3 7 104,-6 13 0,0 4 10,0 0 1,0 11 62,0-1-97,0 9-122,0-1 0,0 5-307,0 1-557,0-6 829,0-2 1,0-8-159,0-3 1,-1-5-40,-4-9 0,2 1-284,-7-6 0,6-2 146,-6-7 1,-1 2 62,-8-2 1,2-2 348,-7 1 744,0-6-697,2 10 0,-3-10 0,6 7 0,-5-2 1,5 1 0,0 4 166,5-4 1,5 2 154,-1-1 0,7-2 377,-2-4 1,10-1-354,5 7 0,4-7 86,5 2 0,4-4 350,11-1-397,-4 0-292,11 0 0,-11-4-85,3-1 0,-3-5 124,-2 6 0,1-6 27,-1 5 1,1-1-70,-1 1 0,-4 4-147,0-4 1,-7 4 52,2 1 0,-3 0-69,-2 0-221,-6 0 137,4 0-62,-10 0 87,4 0 1,-7 0 17,-4 0 0,2-5-382,-7 0 21,7-6 0,-3 3-1002,6-6 1430,0 6 0,0-11 0,0 3 0</inkml:trace>
  <inkml:trace contextRef="#ctx0" brushRef="#br1">23531 11871 7812,'-8'0'572,"2"0"-275,-1 0 1,4 0 204,-6 0-191,5 0 1,-3 0 97,2 0-297,3 0 0,-9 1 2,6 4 1,-6 5 41,2 8 1,-4 0-24,-1 6 0,-5 6-206,0 7 0,-1 5 47,1 0 0,4 6 102,1-1 0,2 2 145,7-2 0,2-7-90,7 2 0,6-8-182,9-1 0,3-10 45,6-4 1,1-8-53,-1-1 0,1-8 54,-1-2 0,-1-8-205,-3-11 1,3-10-83,-4-9 1,-1-6 119,2-8 1,-7 3-99,2-13 0,-3 12 43,-2-7 0,-1 6 164,-3 4 0,-4 0-5,-6 9 1,-3 5 0,-7 4 0,-1 7-1,-13 8 0,-6 6 125,-7 3 1,-6 13 30,-5 11 0,-7 9-73,-6 15 0,1 1-2241,7 4 2225,11-4 0,2 11 0,7-6 0,2-3 0,0-5 0</inkml:trace>
  <inkml:trace contextRef="#ctx0" brushRef="#br1">27341 11899 7827,'2'-14'-99,"2"0"0,-2-2 127,3-3 1,3 3-1,0-3 347,-1 3 0,6 1 58,-3-4 1,4 1-107,5-5 1,-2 0-193,7 0 1,0-4-11,4 3 1,0 2-143,1-2 0,-1 7 151,1-2 0,-7 5-138,-3 4 1,1-1 86,-1 7 1,0 0-29,-5 9 1,-1 5-81,-3 9 0,-4 9 112,-6 10 0,0 3-128,0 2 1,-5-1-30,0 1 0,-6-2-209,2-3 0,1 1-62,-1-5 1,-1-1-185,-4-5 0,-5 1-225,0-1 0,-2-4 272,2-1 1,2-7 477,-7-2 0,7-1 0,-2-8 0,3 0 0,2-5 0,0 0-101,0 0-54,-1 0 787,1 0 910,6 0-973,2 0 0,7 0 308,4 0 1,5 0-369,9 0 1,4 0-177,11 0 0,2-2-209,7-3 1,-4 2-32,4-6 1,-5-1-69,4-4 0,-5 4 51,-9 1 1,5 4-134,0-4 1,-1 6-239,-8-2 0,-4 3 75,-6 2 40,1 0 103,-1 0 37,-6 0 40,-8 0 0,-14 7 0,-9 1 0</inkml:trace>
  <inkml:trace contextRef="#ctx0" brushRef="#br1">15953 11387 8486,'-14'0'-71,"-1"0"547,1 0 109,6 0-431,2 0 0,19 2 138,5 3 1,19 3 13,5 6 0,15-5-31,0 1 1,10-7-111,-1 2 1,3-4-45,2-1 0,-25-2 0,2-2-363,1 0 0,1-2 1,5 0-1,-1-2 266,-3-1 0,-2-1 1,-3 2-1,-1 0-52,-4-1 1,-1-1 0,-1 0 0,1 0-482,0 0 0,0 1 1,35-8 219,-14 7 0,-7-1-671,-16 6 0,-5 1-121,-9 4 1081,-4 0 0,-18 6 0,-4 2 0</inkml:trace>
  <inkml:trace contextRef="#ctx0" brushRef="#br1">17190 11117 8471,'28'0'-429,"2"0"-167,3 0 0,4 5 1215,5 0 1,-5 4-238,-4-4 1,-5 6-136,-4-2 0,6-2-151,-6-2 0,1 1 358,-6-1 0,-3 1-57,3-1 0,-4-4-197,0 4 0,-3 3-106,-2 1 1,-4 4-52,-6 1 0,-9 7-256,-10 2 1,-11 17 161,-18 7 1,19-16 0,-2 1-2039,-5 5 0,-4 2 2089,-7 9 0,-4 2 0,12-14 0,-2 0 0,0 1 0,-4 3 0,-1 0 0,1 0 0</inkml:trace>
  <inkml:trace contextRef="#ctx0" brushRef="#br0">17886 9923 8148,'-19'-9'-981,"0"-1"0,-4 2 1001,4-1 0,0-2 516,5 6-32,-1 0 0,6 5-152,-1 0 0,7 2-43,-1 3 1,8 4-51,6 10 0,2 3 23,3 6 0,0 1-164,4-1 0,3-4-162,7 0 1,-1-2-136,1 2 0,-6 1-413,1-6 1,0 0-250,4-5 1,-6-1 840,-3-4 0,-3 4 0,-2-5 0</inkml:trace>
  <inkml:trace contextRef="#ctx0" brushRef="#br0">18000 10023 8148,'-9'4'-518,"-1"1"0,5 6 276,-4-1 0,-1-1 502,-4 5 0,-2-1-298,-3 11 0,-1-5-251,-4 4 0,-3-4-217,4 5 506,2-13 0,-6 8 0,5-11 0</inkml:trace>
  <inkml:trace contextRef="#ctx0" brushRef="#br0">18142 10094 8148,'21'-7'0,"-5"4"-658,3-6 1,-4 6 358,0-2 1,-1 3 517,0 2-632,-6 0 413,-2 0 0,-6 0 0,0 0 0</inkml:trace>
  <inkml:trace contextRef="#ctx0" brushRef="#br0">18242 9966 8148,'22'-8'-539,"3"1"377,-6 7 0,6 0-34,-1 0 0,3 2 81,1 3 1,-4 3 518,0 6 1,-7-5-33,2 1 1,-5 1-203,-4 8 1,-4-2-168,-6 7 0,-8 6-139,-6 8 1,-13 5-313,-11 4 448,-9 10 0,19-20 0,-1 3 0,-3 4 0,-1-1 0</inkml:trace>
  <inkml:trace contextRef="#ctx0" brushRef="#br0">16948 12425 8104,'-14'-14'1590,"0"0"-1455,6 6 1,8 3-1,9 10-147,4 4 1,3 4 76,3 1 0,-2 7 105,7 2 0,-2-1-410,1 2 1,4-5-56,-3 5 0,8-7-280,1 2 0,0-5 305,-5-4 0,-1-4-111,-3-6 0,-4 0-378,-5 0 759,-7 0 0,4-6 0,-4-2 0</inkml:trace>
  <inkml:trace contextRef="#ctx0" brushRef="#br0">17175 12283 8104,'0'14'634,"0"0"0,-6 2-656,-3 3 0,-2-1 73,1 5 1,-3 6 4,4 4 0,-4 0-481,-1-5 1,0 1 261,0-1 1,4-4-498,1 0 0,4-9 660,-4 0 0,-1-1 0,-4-6 0</inkml:trace>
  <inkml:trace contextRef="#ctx0" brushRef="#br0">17318 12397 8169,'-8'0'-347,"-5"0"1,10 0 236,-7 0 1,7 1 294,-1 4 127,2-3 170,2 4-308,0-6 1,6 0 89,4 0 0,9 0-251,4 0 1,0-6 104,0-4 0,1-7-379,4-2 0,1-2 158,-1 2 0,-4 2-128,0-7 0,-7 7-74,2-2 1,-8 3-553,-1 2 239,-7 6 618,3 2 0,-12-1 0,-2-1 0</inkml:trace>
  <inkml:trace contextRef="#ctx0" brushRef="#br0">17488 12155 8169,'14'0'62,"1"0"0,-1-5-113,0 1 1,0-1 120,1 5 1,0 0-63,4 0 0,-3 0 99,3 0 1,-8 0-136,-1 0 36,-1 6 1,-1 4 31,-3 9 1,-5-2-128,-5 7 1,-3 6 27,-6 8 0,-7 3-341,-2 1 400,2 7 0,-12 2 0,3 6 0</inkml:trace>
  <inkml:trace contextRef="#ctx0" brushRef="#br2">20943 9283 7753,'-12'-14'0,"2"-5"0,-9 0 0,3 2-536,2 7 259,0 4 1,0 1 113,-1 1 1,1-3 226,0 2 0,5 4-225,-1-4 0,1 2 142,-6-2 0,1 2 606,0-6 1,0 5-386,-1 0 0,0-3-62,-4 3 1,3-6 30,-3 5 1,-3-4 38,-2 4 0,-3-4-102,-1 4 1,-1-4-43,1 4 1,-5-6-62,0 1 1,-7 2 67,2-1 0,2 1-45,-2-1 1,5 2 25,-5 7 0,6-5-12,-1 1 1,3-1-49,2 5 1,-1 0 6,1 0 0,3 2-67,-4 2 1,4-2 92,-8 3 1,-4 1-41,-1-1 0,-3 6 28,-1-2 0,-3 2 6,-2-1 1,3 7-20,-4-3 1,6 4-1,4-4 0,-2 2 61,7 3 0,-6-2 10,1 7 1,1-2-17,0 2 0,-1 2 7,-5-2 1,0 3-95,1 1 1,-1 1 65,0-1 0,2 2-122,3 3 0,-1-1 36,6 6 1,-2-2-131,2 2 0,1 3 173,-6-3 1,7 3 18,-3 2 0,0 0 33,1-1 1,-1 1 138,6-1 1,1 1-36,3 0 0,-1-1-116,6 1 0,0 4 135,5 1 0,6 6-65,3-2 1,4 3-26,1 2 0,0 0-143,0 0 0,11-5-5,3 0 1,5-6 47,0 1 0,3-3-139,7-1 0,5-5 60,4 0 0,3-7 81,2 2 0,0-2 79,-1-3 0,2 0-18,4 1 0,6-5 143,12-1 0,0-1-461,10 2 0,-3 3 347,-2-3 1,-6-4-37,-4-1 0,2 2 17,-1-2 0,11-1-112,-2-3 1,8-1 56,-3 0 0,-2-4-107,-8-1 1,4-6 81,-4 2 1,5-3-86,5-2 1,-2-8 87,-33 1 0,-1-1 0,29-12-20,2-9 0,-14-5 12,0-4 1,-2-11 15,-24 21 1,0-1 0,-1-3 0,0-1 14,4-4 1,-2-2 0,-3 3-1,-1-2-13,4-2 1,-2 0 0,-5 2 0,-1 0-166,2-2 1,0-1-1,-5 1 1,-1-2 194,0-3 0,-2 0 1,-5 4-1,-1 0 7,1-2 0,-2 1 0,-2 1 1,-1 1-166,0 0 0,-1-1 0,0-36 146,-2 6 1,-5 5-137,-5-1 0,-4 1 86,-10-5 0,-5 1-512,-9 4 1,2-3 239,-7 2 1,6-2-294,-1-2 0,6-5 225,8 0 1,11 11 191,22 8 1,12 7 195,21 2 0,4 7 0,9 13 0,6-1 0,7 1 0</inkml:trace>
  <inkml:trace contextRef="#ctx0" brushRef="#br2">24725 8828 7662,'-22'-20'0,"-5"-2"-663,3-7 0,-2 1 663,-3-1 0,5 6 0,1-1 0,4 0 0,-5-4 0,5 1 0,-5 3 0,5-1 0,-4 6 0,4-5 0,-5 6 0,2 3 0,-2 6 0,-4 6 0,-1-2 0,-5 5 0,-9 5 0,-12 9 0,-7 10 0,-12 4-245,34-12 1,-1 1-1,-2 3 1,-1 1 244,2 2 0,-1 2 0,-2 1 0,0 1 0,2-1 0,1 0 0,-1 2 0,-1 0 0,-3 0 0,-1 1 0,2-1 0,0 0 0,1 1 0,0-1 0,6-1 0,1 0-30,6 1 0,2 1 0,1 2 0,2 1-81,0 3 0,1 1 0,2 3 0,1 1 193,-15 31 1,18-34 0,1 0 33,-15 35 1,18-35 0,1 1-55,-9 38 0,14-33 0,1 1-25,4-2 1,1 1 0,0 4-1,1 0-51,3-2 0,0 0 0,3 0 0,2 0 54,2-3 1,1 1 0,1 3 0,4 0-21,2 1 0,3 0 0,0-1 1,2 0-42,3 0 1,1-2 0,-2-7 0,0-1-111,26 25 0,9-5 35,4-14 1,-24-21 0,2-4 47,3-3 0,1-4 1,1-2-1,1-2 35,0-3 0,0-1 0,0-2 0,0 0 1,-5-2 0,0-1 1,2-3-1,0-2 127,1-3 1,0-2 0,-4 0 0,0-1 2,0 1 1,-2-2 0,36-20-57,-2-3 0,-12-3 17,-7-2 0,-13-10 22,-6-4 0,-4-9-105,-6-1 0,3-2 86,-7-2 1,-5-5-154,-5 0 1,-7 30 0,0-1 41,0 0 0,0-1 0,-4-5 1,-2 0-61,-3 1 1,0 0 0,-1-3-1,0 1-50,-3 2 1,-2 0-1,2-5 1,-1 0-274,-3 2 0,1 1 0,2 4 0,0 2 412,0 4 0,1 3 0,-2-29 0,-1 4 0,9 17-223,0 6 223,16 16 0,-3-1 0,7 9 0,-8-3 0</inkml:trace>
  <inkml:trace contextRef="#ctx0" brushRef="#br2">29033 8757 7621,'-52'-33'84,"0"0"0,-2 0 142,-8 4 0,6 3-2271,-1 2 2040,0 10 1,13 1 99,-4 3 1,2 3 131,-1-3 1,1 7-282,-6-2 0,2-1 117,-3 1 0,-2 0-62,3 5 0,-2 0 59,2 0 1,2 7-348,2 2 1,1 4 24,-10 1 1,-8 11 127,28-11 0,-2 1 0,-4 3 1,-1 0-23,2-2 1,-1 1-1,1 3 1,0 1 83,2 1 0,0-1 1,-1 0-1,0 1-156,-4 1 0,0 1 0,-1 1 0,0 1 183,-2-1 0,1 2 1,1 1-1,2 2 245,3 3 0,2 0 0,3 0 0,2 2-105,4 5 1,3 1 0,2-2-1,1 1 117,4 0 0,2 1 0,1 0 0,3 1-129,3-2 0,3 1 0,-2 1 0,2 1-36,4 2 1,4 0 0,2 1 0,4 0-23,2 1 0,3 1 0,3 2 0,3 1-59,1-4 1,2 0 0,1 3 0,2-2-124,2 0 0,2-1 1,4-2-1,3-1 164,5 3 1,3 0 0,1-2 0,2-3-244,0-1 1,0-1 0,2-2 0,1 0 149,-4-4 1,2-2 0,7 0 0,2-2 4,-2-3 0,3-2 1,7-3-1,1-3 30,-3-4 1,2-2-1,9-1 1,3-3-84,-5-4 1,2-1 0,4 0-1,1-1 134,1-3 0,0 0 0,-23-2 1,-1 0-1,0-1-129,25-1 0,-1-1 1,0-4-1,2-1 218,-27 2 1,1 0 0,0 0 0,24-4 0,0-1-13,-6 1 0,-2 0 1,-2-3-1,-1-1 27,-1 2 1,0-1-1,-6-1 1,-3-1 30,-4 0 1,-2 1-1,-6 0 1,-1 0 226,-3-2 1,-2-2 0,28-13-133,-10-5 0,-10-6-91,-14-8 1,-14-16-110,-19-8 0,-6 32 0,-5-2-110,-6-3 1,-4-2-1,-4-5 1,-4-3-98,-10-6 1,-2-3-1,14 22 1,1-2-1,0 0 123,-2-3 1,-1-1 0,0-1 0,-4-5-1,0-2 1,-2-1 53,-1-2 0,0-2 0,-1-1 0,-2-3 0,0-1 0,-1-1 0</inkml:trace>
  <inkml:trace contextRef="#ctx0" brushRef="#br0">3100 16235 8490,'0'14'-259,"0"1"1,1 0 299,4 4 1,3 5 513,6 9 1,2-3-374,3 3 0,3-3-277,7-1 0,-1-7 44,1-3 0,1-10 173,3-4 1,-2-5-208,7-5 1,-1-9 105,0-10 1,3 1-106,-7-6 1,8 4 139,2-8 0,6 9-16,8 5 0,0 10-10,-1 4 1,0 3 13,-4 2 0,2 4 2,-7 5 1,-1 1 5,-8 9 1,-2-4-106,-3 0 1,8-1 75,7 0 1,7-6-168,2-3 1,-5-5 18,5-5 1,-5-3 33,0-6 0,-3 0 71,-6-1 0,-5 1 5,0 0 0,-5 1 78,5 4 1,0 2-89,4 7 1,1 4 237,0 5 0,-6 7-120,1 12 0,-6 2 169,1 3 0,-1-2-214,1 2 0,-3-3-65,3-2 0,-1-6 51,1-3 1,3-9-120,7-6 0,6-4-154,3-4 1,10-11-144,4-8 1,-1-9 198,1-1 1,-6-6 122,2 1 1,-10 3 138,-5 2 0,2 4 21,-1 6 1,4 8 113,-5 11 1,5 2-99,-4 2 0,-1 8 92,-4 6 0,-5 2 68,-1 8 1,-5-1-16,1 6 1,2-2-369,-2-4 0,13 1 160,1-10 1,13 2-348,7-11 1,2-4 39,2-10 1,0-2-70,1-13 0,-8 2 160,-2-2 1,7-3 28,3 4 1,2 1 71,-3-2 1,-11 11-78,-3-1 0,-10 9 286,1 1 0,-11 2-153,-3 2 0,-4 6 350,-2 4 1,5 4-89,0 5 1,8-8 18,2 3 1,1-3-163,9 4 1,0-8-43,9-2 0,-2-10-205,6-4 1,-4-10 98,4-5 0,-28 11 0,2-1-251,2 0 0,1 0 0,3 2 0,0 0 209,-4 0 1,1 1 0,-2 2 0,-2 0-143,28-10 0,1 5-96,-7 5 0,6 2 241,-6 7 1,-1 0-41,-8 0 1,1 2 163,-11 3 0,2-2 252,-10 6 0,-1-1-187,-5 2 1,1-4 341,-1-6 1,7 0-427,3 0 0,4-6 7,6-4 0,9-2 0,9-3 1,-1-4-7,1 0 1,-7 5-11,-3 5 1,1 1 74,-5-2 1,4-1-96,1 7 1,-1-1 7,1 5 1,3 6 141,-3 4 0,2 2-127,-12 2 1,-4 1 81,-5-1 1,-7-5-60,2 1 0,-1-2 6,1 1 1,4 2-41,5-6 0,7 0-104,3-5 1,4-8-458,0-6 1,4-5 231,-3-5 0,8-8 315,-8 4 0,8-8 0,-7-1 0,-7-4 0,-9-5 0</inkml:trace>
  <inkml:trace contextRef="#ctx0" brushRef="#br0">16948 14330 7904,'0'-8'-957,"0"2"1158,0 6 311,0 0-408,0 6 1,0-3 17,0 7 0,0-1-52,0 6 1,5-1 15,-1 0 0,1 2 3,-5 3 1,0-3 4,0 3 1,0 3-43,0 1 0,0 4 44,0 2 1,0 1-15,0 3 1,0-2-39,0 7 0,0 0 3,0 5 1,-5-4-38,1 4 0,-1-8 57,5 7 0,0-2-16,0 3 1,0-4 5,0 4 0,0-4-59,0 9 1,0-9 43,0-1 1,0-2-11,0 2 0,0 3-10,0-3 0,-2 3 3,-2 2 0,2-4 105,-3 4 1,4-3-88,1 7 1,0-3 59,0-1 0,0-2-50,0-3 0,1 1-6,4-6 0,-2 1-23,7-6 1,-7-1-98,2-3 1,1 1 24,-1-6 0,-1 5 83,-4-6 1,0 6 25,0-5 1,0 6-55,0-1 0,0-2 100,0 2 0,0 0-91,0 4 1,0 2 95,0 3 1,0-3-65,0 3 0,-1-7 6,-4-3 1,4-1-49,-4 2 1,3 1-9,2-6 0,0 5-15,0-5 1,2 5 43,3-5 0,-4 1-86,4-1 1,-4 2 66,-1 2 0,0 3 73,0-7 1,2 6-38,3-1 0,-4-2 7,4 1 1,-3 1 14,-2 5 0,0-3 10,0-2 1,0 6 39,0-6 1,0 6-59,0-7 0,0 3 80,0-3 0,0 4-71,0-3 0,0 8-96,0 1 0,0-2 31,0-7 1,0 8-13,0-4 0,0 2 0,0-6 1,0 1-17,0-6 0,0 6 4,0-1 0,0-2 24,0 2 1,0-5-35,0 4 1,0 1 27,0 5 1,0-6 94,0 1 1,0 0-73,0 4 1,0 1 4,0-1 0,-2 5-1,-3 0 1,4 0 4,-4-4 1,3-1-48,2 1 1,-4-2 41,-1-4 0,0 4-20,5-3 1,0 3 8,0 1 0,0 1-8,0-1 1,0 0 49,0 1 0,0-1 107,0 1 0,0-1-139,0 1 0,0-1 7,0 0 1,0 1-121,0-1 1,0 1 78,0-1 1,-1-4-689,-4 0 0,3-7-33,-2 2-1487,2-3 2220,2-8 0,-6-8 0,-2-8 0</inkml:trace>
  <inkml:trace contextRef="#ctx0" brushRef="#br0">17048 14359 7904,'-8'0'-708,"1"-2"1585,7-3-233,-6 4-173,4-6-253,-4 7 0,12 0-59,4 0 0,3 2 14,1 3 0,0-4-229,0 4 0,0 1 92,1-1 0,4 5-174,0-6 1,1 1 84,-1-5 0,-3 0-111,3 0 0,1 5 62,-1-1 1,-5 1 7,-4-5 0,-1 0 38,6 0 0,-6 0-8,1 0 1,-7 2 5,2 3 1,-2-4-54,1 4 20,-2 3 75,4 0 0,-6 6-22,0 0 413,0-6-272,0 5 0,2-12-114,3 4 62,-4 3 1,6 0 5,-7 6 0,0 0 46,0 0 0,0 1-83,0-1 0,0 0 39,0 0 0,0 5-22,0 0 0,0 2 45,0-2 0,4-4-72,1 4 0,0 2 0,-5-2 0,0 0-58,0-5 0,4 2 74,1 3 0,0-3-43,-5 3 1,0-4 31,0 0 0,0 4 13,0 0 0,0 6-22,0-2 0,0 0 79,0 0 0,0 1-34,0 4 0,0-4 12,0 0 1,0-1-32,0 6 0,0-2 5,0-4 0,0 4-37,0-3 0,2-2 39,2 2 0,-2-5-122,3 4 0,1-4 61,-1 5 1,1-2-88,-1 2 1,-4 3 4,4-4 0,-3 4 17,-2 2 0,1 1 51,4 3 1,-3-3-5,2 3 1,-2-3 34,-2-1 1,0-4-37,0 3 0,0-7 127,0 7 0,0-4-67,0 0 0,0 2 117,0-2 0,0-2-37,0 2 1,0 0-28,0 4 1,0 2 4,0 3 1,0-3-36,0 3 0,0-2-31,0-3 1,0 0 34,0 1 0,0-1-110,0 1 0,0-1 93,0 1 0,0-3-11,0-2 0,1 1-70,4-6 1,-3 5-11,2-5 1,-2 5 183,-2-5 0,0 6-74,0-1 1,0-2 52,0 1 0,0 1-72,0 5 1,0-1 130,0 0 0,0 1-131,0-1 0,0 2 0,0 3 0,0-3-22,0 4 1,0-4-5,0-2 1,0 0-24,0 1 1,0-1 42,0 1 1,0-2 41,0-4 0,0 4-53,0-3 0,0 1 30,0-1 0,0 3-14,0-4 1,0 0 73,0 0 1,0-1-73,0 2 1,0 3 11,0-3 0,0 1-45,0-1 0,0 2 43,0-2 1,0-2-100,0 2 1,0-5 82,0 5 0,0-6-65,0 6 1,0-6 51,0 1 0,-2 1-6,-2-1 0,2 5 2,-3-5 0,4 1 4,1-1 0,0-3-9,0 3 1,-2 1 3,-2-1 1,2 5 38,-3-5 0,4 2-33,1-2 1,0 3 51,0 6 1,-2-1-47,-3-3 0,4 6-36,-4-7 0,3 7 3,2-6 0,0 1-5,0-1 1,0 1 4,0-6 1,0 5-11,0-5 0,0 5 40,0-5 1,0 4-25,0-4 1,0 6 86,0-1 0,2-2-77,3 2 1,-4 0-114,4 4 1,-3-4-21,-2-1 1,0-10-375,0 1-1204,0-3 1228,0-3 1,0-8-457,0-9 1,-2-5 57,-3-5 880,4 3 0,-18-11 0,3 5 0</inkml:trace>
  <inkml:trace contextRef="#ctx0" brushRef="#br0">17033 18680 7904,'0'-8'955,"0"-4"-558,0 10 0,7-4-76,2 6 1,10 0-105,5 0 0,-2 2-280,2 2 0,1 3 97,8 2 0,-3 2-401,3-6 1,2 0 366,-2-5 0,0-7 0,-4-1 0</inkml:trace>
  <inkml:trace contextRef="#ctx0" brushRef="#br0">16251 13435 7904,'-14'-21'-101,"1"5"-1,4-3 1,1 3 0,5 2 511,-2 0 1,0 0 131,5 0-446,0-1 1,7 7-83,2 4 1,-1 2-255,2 2 0,-2 6-200,1 4 0,2 9 241,-6 5 0,0-2-324,-5 1 523,0 1 0,6-2 0,2-1 0</inkml:trace>
  <inkml:trace contextRef="#ctx0" brushRef="#br0">16010 13363 8068,'-13'15'-88,"3"-1"0,3 6 71,2 4 1,3 3-11,-2 1 0,2 2-23,2 4 0,2-3-3,2 7 0,-1-6-263,7 1 1,-2-9 87,1-6 0,4-3-297,-4-6 525,4-3 0,1-6 0,0 0 0</inkml:trace>
  <inkml:trace contextRef="#ctx0" brushRef="#br0">16081 13591 8088,'14'-14'0,"0"-5"-321,0 0 0,7 0 143,3 5 0,-2-1 584,1 1 0,0-3-165,0 3 1,2-2-183,-6 11 1,0 0-39,-4 5-210,-1 0 0,-6 2 9,-4 3 1,-2 9 119,-2 10 0,-6 2-322,-4 3 0,-9 4 140,-4 0 0,-4 5 57,-2-5 1,-4 0 157,0-4 1,1-7-8,9-3 74,-4-10 0,13-1 539,-1-3-381,7-3 1,12-1-83,5-6 0,2-4 120,13 4 1,-2-4-111,2 4 1,1-4-165,-6 4 1,0 0 110,-5 5-316,0 0 97,-6 0 0,-1 6 84,-7 4 0,0 4 39,0 5 1,-7-3-3,-2 3 1,2-3 71,3-2 1,-3-5-84,3 1 86,-1-7 0,6 8-8,4-6 1,3-1 102,6-4 1,1 5-121,-1 0 1,0 6 8,0-2 0,-1 6 4,-4 4 1,-1-2-4,-3 7 1,-3-1 96,2 6 1,-2-5-80,-2-1 0,-6-4 38,-4 5 1,-1-12-71,2 3 1,-4-6 2,3 1 1,-2-4-32,-2-6 1,1-6 57,3-4 1,-1-4 5,7-5 1,-1-3-19,5-7 1,1 1-27,4 0 1,3-1-26,6 1 1,2 1-27,3 3 0,-3-1-1340,3 6 1378,-3-6 0,4 9 0,2-5 0</inkml:trace>
  <inkml:trace contextRef="#ctx0" brushRef="#br0">16536 13534 8020,'0'21'306,"0"-4"-108,0 7 0,1-5-59,4 4 0,-3-4-302,2 5 1,3-7 2,-3 2 0,6-8 15,-5-1 0,1-7-181,-1 2-390,-4-4 267,6-1 1,-7-6 448,0-4 0,-5-2 0,0-2 0,-6-7 0,3-1 0</inkml:trace>
  <inkml:trace contextRef="#ctx0" brushRef="#br0">16564 13591 8088,'14'-16'0,"1"-3"0,0 2-155,4-7 0,2 5-141,3-5 1,2 7 336,-2-2 0,3-1 87,1 1 1,1 0 28,-1 4 0,-6 3-10,-3 2 0,-3-1-48,-2 7 0,1-1-71,-1 5 0,-6 1-171,-4 4 1,-2 5-53,-2 9 0,0-2 195,0 7 0,-6 6 0,-2 6 0</inkml:trace>
  <inkml:trace contextRef="#ctx0" brushRef="#br0">16607 13662 8088,'0'-14'-661,"6"1"462,4 4 1,2-4 208,2 4 0,2 1-7,3-2 0,-1 1 2,5-6 1,-1 1 2,2 0-8,-3 0 0,-7-7 0,0-1 0</inkml:trace>
  <inkml:trace contextRef="#ctx0" brushRef="#br0">16607 13335 8088,'6'14'-901,"-3"0"559,7 1 0,-7 5 543,2 4 0,1 3-70,-1 1 0,-1 1 70,-4-1 1,0 0-177,0 1 0,0-7-69,0-3 0,2-3-181,3-2-110,-4-6 0,10-3-217,-6-10 552,6-3 0,-3-19 0,6-3 0</inkml:trace>
  <inkml:trace contextRef="#ctx0" brushRef="#br0">16834 13307 8088,'2'15'0,"3"4"0,-4 8 0,4 6 0,-4 5-48,-1-5 1,-1 5 147,-4-4 0,-3 3-136,-6-3 1,-5 4 29,0-5 0,-6-5-90,1-4 1,-1-7 67,1 2 1,-3-5-160,4-4 0,1 1 67,-2-6 1,2-1 97,-2-4-16,3 0-69,7-6 274,6-2 1,10-4-63,12 2 0,7-3-44,7 4 1,5-4-114,0-1 1,7-2 8,-2-3 0,-2 2-78,2-7 1,-5 5 127,5-4 1,-11 5-305,1-1 191,-9 3 88,2 9 0,-13 2 17,-3 10 1,-10 9 122,-5 9 0,-9 9-52,-4 1 0,-4 7 172,-2-2 1,1 3-8,0 1 0,-1 6-160,1-1 1,-1-6 45,1-8 1,6-4-17,3-5 0,3-4-488,2-6 1,4-6 382,1-3 0,6-4 0,-4-1 0</inkml:trace>
  <inkml:trace contextRef="#ctx0" brushRef="#br0">16934 13861 8088,'14'8'686,"2"-2"-395,3-6 0,-3 5 67,2 0 0,3-1-123,-2-4 1,6 5 14,-1 0 0,-4 6-250,-1-2 0,4 4 0,-1 1 0</inkml:trace>
  <inkml:trace contextRef="#ctx0" brushRef="#br0">16991 16932 8464,'15'9'216,"4"1"0,-1-6-148,5 6 1,1-7-3,5 2 1,4 1-574,0-1 352,6 0 1,-7-5-1067,6 0 1221,-6 0 0,2-7 0,-5-1 0</inkml:trace>
  <inkml:trace contextRef="#ctx0" brushRef="#br0">16920 17259 8090,'15'0'708,"4"0"0,0 0-484,10 0 1,2 0-372,12 0 0,4 0 182,1 0 1,5 0-559,0 0 523,2 0 0,2-7 0,0 0 0</inkml:trace>
  <inkml:trace contextRef="#ctx0" brushRef="#br0">15228 16889 7847,'-15'0'-7,"8"-1"7,2-4 0,3 2-43,2-7 0,11 1 135,3-6 0,15-3 196,-1-1 1,12-7-263,2 3 1,1-4-187,5-2 1,-4 6-88,-2-1 1,-10 7-12,-4-2-700,-2 3 497,-4 2 461,-8-1 0,-8 7 0,-6 2 0</inkml:trace>
  <inkml:trace contextRef="#ctx0" brushRef="#br0">15484 16548 7847,'-8'0'-154,"1"0"0,18 6 388,4 4 0,4 4 111,0 5 1,-4 3-205,4 6 0,-3 7-143,-2 3 0,-1 3-146,-4 2 0,-2-4 82,-7 4 0,4-5-327,1 5 1,0-4 202,-5-11 1,0-2-685,0-12 874,0-6 0,6-2 0,2-6 0</inkml:trace>
  <inkml:trace contextRef="#ctx0" brushRef="#br0">15555 16704 7847,'0'21'-427,"-7"-4"-147,-2 7 0,-2 0 576,1 4 1,-7 5-50,3 0 0,-5 7 127,0-2 0,5-3-91,-1-2 1,1-10-196,5-4 1,2-3 205,3-2 0,-4-6 0,0-1 0</inkml:trace>
  <inkml:trace contextRef="#ctx0" brushRef="#br0">15697 16775 7847,'14'0'0,"0"0"0,0 0-991,-6 0 722,5 0 1,-11 7 268,2 2 0,-8 4 0,-4 1 0</inkml:trace>
  <inkml:trace contextRef="#ctx0" brushRef="#br0">15512 17088 7847,'-6'8'-601,"4"-2"601,-4 1 0,12-4 173,4 6 1,2-4 298,2 5 0,1-6-374,-1 6 0,-5-7-360,1 2 21,-1 3 1,-1-5 17,-3 6-99,-3-6 266,-2 10 1,0-10-83,0 7 20,0-7 106,0 3-10,0 0 174,0-4 73,0 11-225,0-5 0,6 6 148,3 0 1,-1 5-128,2 0 0,-2 1 15,1-1 1,2-1-11,-6 5 1,0-5 18,-5 1 148,0-3-86,0-2 1,-2-6-46,-3-4 0,-3-2-14,-6-2 0,5 0 19,-1 0 1,1-2-12,-5-2 0,4 2-65,1-3 42,5 4-118,-2 1 0,8 0 33,2 0 0,9-7-153,6-2 0,6-5-205,-1-5 1,3-5 174,1-9 1,-4 1-69,0-6 0,-7 5 303,2-5 0,3 7 0,0-4 0</inkml:trace>
  <inkml:trace contextRef="#ctx0" brushRef="#br0">15867 16690 7847,'5'-9'-397,"0"-1"291,6 7 0,-5 3 480,4 9 0,1 9-81,-6 1 0,-1 6-168,-4-1 0,-1 3-407,-4 1 1,3-4 11,-2-1 0,-3-5 81,3 1 0,-1-3 102,5-2-239,-6-6 93,4-2-78,-11-6 230,12 0 154,-6 6 0,7-3-57,0 7 0,0-1 131,0 6 1,0 5 30,0 4 1,5-2-107,0 2 0,1-5 149,-1 4 0,-2-4-28,7 5 0,-6-2-160,6 2 1,-7 1 14,2-6 1,-4 0-106,-1-5 1,5 0 82,0 1 1,0-1-110,-5 0 1,0-4-202,0-1 1,0-4-134,0 4 111,-7-6 0,6 2 84,-4-10 1,2-4 221,-2-10 0,-3-10 0,-6-7 0</inkml:trace>
  <inkml:trace contextRef="#ctx0" brushRef="#br0">16280 16505 7704,'-3'21'-434,"-7"2"0,1 4 269,-10 2 0,-2 6 455,2 2 0,-5 0-154,6 1 0,-5-7-299,9 2 1,-2-3 59,12-1 1,-1-7-520,5-3 622,0-3 0,13-2 0,2 0 0</inkml:trace>
  <inkml:trace contextRef="#ctx0" brushRef="#br0">16322 16818 7847,'8'-2'256,"-3"-2"0,1 1-47,-1-7 0,5 1-27,-6-6 1,1 6-322,-5-1 0,5 6 238,0-6-1085,-1 1 567,-4-5-139,0 6 1,0 0 557,0 3 0,-6 3 0,-2-4 0</inkml:trace>
  <inkml:trace contextRef="#ctx0" brushRef="#br0">16308 16676 7847,'0'14'-188,"0"0"0,0 7 270,0 3 0,0 4 438,0 5 0,5 3-267,0 7 1,-1 1-138,-4 4 0,0-9-292,0 4 0,5-10 117,0 0 0,0-9-954,-5-5 501,6-3 222,-4-8 0,4-8 17,-6-10 0,0-4 273,0-5 0,-2-3 0,-2-7 0,-4-5 0,-7-3 0</inkml:trace>
  <inkml:trace contextRef="#ctx0" brushRef="#br0">16280 16932 7847,'-10'1'-626,"1"4"1,6 9 1107,-2 10 1,3 3-93,2 1 1,0 5-66,0 1 0,0-1-165,0-5 1,5-1-145,0-3 1,4-4-102,-4-5 115,6-8 0,-3 0-211,6-7 0,-1-3 113,-4-7 1,4-1-170,-4-13 1,4 1-165,1-6 1,0 2-796,1 4 1196,-7-4 0,11 5 0,-4-7 0</inkml:trace>
  <inkml:trace contextRef="#ctx0" brushRef="#br0">15981 16818 7931,'8'0'222,"-2"6"1,-6 2-1,2 8-408,3 3 1,-4-3-205,4 3 1,-3-3 77,-2-2 312,6 0 0,-4 0 0,4 0 0</inkml:trace>
  <inkml:trace contextRef="#ctx0" brushRef="#br0">15953 17031 7931,'0'14'-512,"0"-4"307,0-1 0,-5-4 40,0 5 129,1-7 1,5 3 0,4-6 0,-2 0 122,6 0 0,-4 0-105,5 0 0,-1 0 117,5 0 1,1 0-108,-1 0 1,-5 0 137,1 0 1,-1 5-108,5 0 1,-4 4 13,-1-4 1,-4 1-26,5-1 47,-7-4-36,3 12 0,-6-10 8,0 7 0,0-1 58,0 5 1,-1 1-66,-4-1 1,2 0 115,-7 0 1,5 5-94,-4 0 1,4 5 8,-4-5 1,1 0-101,-2-5 0,-2 0 99,2 0 1,2-6-183,-1-3 190,-1-3-119,-4-2 75,0 0 237,6 0-173,2-7 1,9 6 14,6-4 0,2 3 211,13 2 1,1 0-65,9 0 1,2-1-37,7-4 0,4-3-72,0-6 1,1 0-222,-6 0 0,6-1 93,-1 1 0,7-5-540,-2 0 1,2 0 92,-2 5 0,-5 0 438,-9 0 0,-3-1 0,-7 1 0</inkml:trace>
  <inkml:trace contextRef="#ctx0" brushRef="#br0">14190 17088 7931,'-5'10'-139,"0"-1"1,2-1-106,8 1 1,-2 3 123,6-8 30,1 7 0,4-9 75,0 3 0,-1-2 16,-3 2 0,2-4 50,-2 4 1,2-2 45,2 2 0,-4-2 267,-1 6-304,-5-5 1,7 8-128,-7-2 0,1 2 86,-5 3 0,0-1-46,0 0 1,0-5 73,0 1 1,-5-5-92,1 4 190,-7-6 13,3 10 1,0-10-15,3 7 0,3-6-47,2 6 1,0-5-128,0 4 1,7-6 102,2 2 0,4-4-183,1-1 1,0 0 107,1 0 1,4-7-364,-1-8 1,1 0 17,-4-9 0,-3 6-101,-2 0 1,2 0 446,-2-1 0,-4 3 0,1-4 0</inkml:trace>
  <inkml:trace contextRef="#ctx0" brushRef="#br0">14574 17117 7931,'0'-8'-593,"0"14"1,0 5 714,0 13 1,-5-1 182,0 6 0,0-5-83,5-1 0,0-5-93,0 1 1,2-4-118,3 0 0,-2-8 161,6-2-285,1-3 0,2-9 72,-2-2 0,1-5-118,-6-5 0,4-2 2,-4-2 1,0-3-151,-5 7 195,0 0-52,0 5 210,0 6 1,-5 4-45,0 8 0,-4 4-165,4 6 0,-4 1 61,4-1 0,-2 0-125,3 0 4,2-6 222,-4 5 0,7-12 0,4 4 0,-3-10 0,17-2 0,-4-8 0</inkml:trace>
  <inkml:trace contextRef="#ctx0" brushRef="#br0">14758 17202 7577,'8'14'-663,"-1"0"531,-7 1 1,0-1 173,0 0 1,0-5 180,0 1 0,0-1-56,0 6 0,4-6-32,1 1 1,1-6-10,-1 6 1,-2-7 7,7 2 0,-1-4-68,6-1 1,-1 0-14,0 0 1,5-6-323,0-4 1,0-7 160,-5-2 0,3-6-361,-2 1 1,2-1 197,-7 1 1,-4-3 80,-1 4 1,-4 2 188,-1 2 1,-6 5 3,-4 4 1,-9 4-15,-4 6 1,1 8-46,-2 6 1,0 0 55,-4 5 0,-1 4 0,1-1 0</inkml:trace>
  <inkml:trace contextRef="#ctx0" brushRef="#br0">18071 16633 7931,'-14'-5'-144,"0"1"-355,0-1 497,6 5 2,1 0 0,9 0-84,3 0 0,3 0-1,6 0 1,5 0 418,0 0 0,8 0-150,1 0 1,2-6-341,8-4 1,-5-4 32,5-5 0,5 3-117,4-3 1,-4 5 239,-5 5 0,-13-4 0,2 5 0</inkml:trace>
  <inkml:trace contextRef="#ctx0" brushRef="#br0">18540 16576 7931,'13'-1'317,"-4"-4"0,-1-1-379,-3-4 1,-2-1 103,7 6 1,-1-4-31,5 4 0,1-1 111,-1 1 1,-5 4 74,1-4 1,-2 5-92,1 5 0,-2 9-146,-7 9 0,-7 6-51,-2 4 1,-9 5-663,-1 9 752,-12-2 0,7 10 0,-11-5 0</inkml:trace>
  <inkml:trace contextRef="#ctx0" brushRef="#br0">19806 14387 6755,'-2'9'201,"-3"1"1,4-1-52,-4 6-94,4-7 0,1 4 27,0-2 0,0 4 0,0 5 1,0-3-74,0 3 0,0 1 66,0-1 0,0 2-118,0-2 0,0 1 67,0 4 0,0 3-48,0-4 1,0 4 39,0 2 1,0 1-6,0 3 0,0 3-1,0 7 1,0-1 0,0 1 1,0 1 47,0 4 0,0-2-34,0 6 0,0-7 87,0 3 1,-2-9-77,-3-1 1,4-1 96,-4 0 1,3-2-64,2-6 1,0-1 5,0 1 1,5-6-6,0 1 0,0 1 6,-5 8 1,4-3-98,1 4 1,0 2 82,-5 2 0,1 1 5,4-1 1,-3 6-18,2-6 1,-2 7-19,-2-8 0,0 3 11,0-2 0,0 1-5,0-5 0,0 0 8,0-1 0,0-3 0,0 4 0,0-4-53,0-2 0,0 1 51,0-1 0,0 0 86,0 1 1,-2 4-90,-2 0 1,2 2 93,-3-2 1,-1-1-34,1 6 1,1-7 9,4 2 0,0 2-95,0-2 1,0 5-7,0-5 0,0 7-66,0-2 1,0-3 73,0-2 1,0 0-75,0-5 1,0 9 71,0-9 0,1 4-10,4-4 0,-4-1 30,4-3 1,-3 7 15,-2-2 1,0 2 1,0-2 1,0-1 92,0 1 0,0 1-54,0 3 1,0-3-37,0 3 0,0 2-86,0-2 1,0 0 81,0-5 0,0-1-46,0-3 0,0 1-15,0-6 1,0 5-17,0-5 1,0 5 56,0-5 1,0 4 12,0-4 0,0 5 71,0-5 1,0 5-88,0-6 0,0 6 128,0-5 1,-5 6-110,0-1 1,1 1-19,4-1 1,0 3 24,0-3 0,0 2 0,0 3 1,0-1-39,0 1 0,4-6-18,1 1 1,0-2 43,-5 2 1,4-4-8,1-5 1,0-1-147,-5 0 1,0 0 76,0 1 1,0-6-15,0 1 1,0-6-32,0 6 0,0-6-346,0 6 0,0-7 0,-2 3-1340,-2-6-581,2 0 2341,-11 0 0,6-6 0,-8-2 0</inkml:trace>
  <inkml:trace contextRef="#ctx0" brushRef="#br0">19877 14387 7931,'-8'0'-418,"0"0"276,3 0 0,4-2 580,-4-2 0,5 1-228,5-7 0,-2 2-74,6-1 0,1-2 62,4 6 1,0-5-45,0 6 0,5-1-112,0 5 1,5 2 105,-5 2 0,2 4-207,-2 6 1,-4-4-46,4-1 0,2 1-91,-2 4 1,0-5 35,-5 1 1,3-5 181,-2 4 1,2-4-385,-8 4 182,-2-5 117,5 8 0,-10-9-10,3 7 1,-4-5 223,-1 4 0,0 1-36,0 4 1,0 2 71,0 2 1,0 3-73,0 3 0,0 3-18,0-4 0,-1 4 18,-4 2 0,3-3-25,-2-2 0,2 8-144,2-4 1,0 4 91,0-4 1,0 1-249,0-1 0,0 5 22,0 0 1,0 7 47,0-2 1,0-2 51,0 2 1,0 0 20,0 5 1,0-6 134,0 1 0,0-1-85,0 1 0,0 1 187,0-6 1,0 2-56,0-2 1,0-3 14,0 3 1,0 2-95,0-2 0,2 0 10,2-4 1,-2 4-203,3 0 1,-2 2 120,2-2 0,-4-3-36,4 3 1,-3 2 55,-2-2 0,0 5-7,0-5 0,0 5-13,0-5 1,0 5 154,0-4 1,0 3-133,0-3 1,0 4 10,0-5 0,0 5 31,0-5 0,0 0 21,0-5 1,0 1-14,0-1 0,0 1 13,0-1 1,1-4 41,4 0 1,-4-1-204,4 6 0,-3-1 60,-2 1 0,4-1 26,1 0 0,0 6 2,-5-1 1,0 6 23,0-1 1,2 3-16,2 2 0,-2-5 1,3 0 0,-4-7 7,-1 2 1,2-3 19,2-1 0,-2-5 8,3-1 1,-2-1-25,2 2 0,-4 3 139,4-3 1,-3 2-88,-2 3 1,0-1 2,0 1 1,0 6-30,0 2 0,0 0 6,0 1 0,0-5-5,0 5 1,0-7 119,0 3 0,0-4-97,0-2 0,0-4-42,0-1 0,0-4 30,0 5 0,0-7 3,0 2 1,0 2 48,0-2 1,0 1-46,0-1 0,0-1 3,0 5 1,-5 1-6,0 5 0,0 4-42,5 0 1,0 5 50,0-5 1,0 0-126,0-4 1,0-3 2,0-2 1,0 1-103,0-6 0,5 5 86,0-5 0,0 0 60,-5-5 0,0 0 62,0 1 0,4 4-67,1-1 0,0 6 74,-5-5 1,0 6-66,0-1 0,0 8 75,0 1 1,0-2-289,0-7 1,0 1-311,0-6 0,0-4 545,0-6 0,0-6 0,0 4 0</inkml:trace>
  <inkml:trace contextRef="#ctx0" brushRef="#br0">19905 18780 8076,'14'-2'-32,"1"-2"1,-1 2 576,0-3-307,7-3 0,-4 7-239,7-4 1,-5 3-118,4 2 0,-4 0-176,5 0 0,0 0-24,4 0 318,-6 0 0,5-12 0,-5-4 0</inkml:trace>
  <inkml:trace contextRef="#ctx0" brushRef="#br0">19948 14543 7931,'-8'0'-1390,"-5"0"1578,12 0 1,-6 2-28,7 3 1,0-2 79,0 6 0,0 1-115,0 4 0,2 5-64,3 0 1,1 0 64,4-5 0,2-4-193,-2-1 1,-2-6-154,1 2 50,1-3 0,4-10 118,0-7 1,-6-4-69,-3-4 0,1-4-45,-1 3 1,-1-1 50,-4 1 1,0 4-65,0 6 72,-6-1 1,-2 7 29,-6 4 1,0 5 8,0 9 0,-1 1-82,1 12 0,0 6 148,0 4 0,-1 0 0,1-4 0</inkml:trace>
  <inkml:trace contextRef="#ctx0" brushRef="#br0">19934 14856 7931,'-7'8'-706,"6"5"481,-6-5 1,7 6 426,0 0 1,0 0-57,0 0 1,2-1-44,3-3 0,3 2-178,6-2 1,-1-2 124,-4 1 0,4-6-120,-4 2 0,-1-3 105,2-2 0,-6 0-47,6 0 1,-7-2-14,2-3 1,-2-4-17,2-10 0,-4 3-28,4-3 0,-4 2-102,-1-2 1,-1 3 145,-4-3 1,4 8-42,-4 1-58,-3 7 78,0-3 1,-5 8-114,4 2 1,-2 9 56,6 6 0,0 1 102,5-1 0,-6-3 0,4 11 0,-4-5 0</inkml:trace>
  <inkml:trace contextRef="#ctx0" brushRef="#br0">20005 15169 7931,'-14'20'-275,"4"-4"296,1 3 1,1-1 30,-2 1 1,-1-4 138,6 4 1,-4 2-236,4-2 0,0 0-9,5-5 1,0-5-23,0 1 0,7-2 135,2 1 0,-1 2-12,2-6 1,-1 0-63,5-5 0,1 0 35,-1 0 1,0 0-54,0 0 1,-1-2 81,-4-3 1,2-2-141,-6-8 1,1 1 74,-1 0 0,-3-2-9,3-3 0,-4 3-21,-1-3 1,0-1-10,0 1 0,-6 2-66,-4 7 0,-2-1 65,-3 6 0,1 1-86,0 4 0,0 1 95,0 4 0,1 3-187,3 6 0,-1 2 37,7 3 0,-6-2 56,5 7 0,1-7 140,4 2 0,0-3 0,0 4 0,0 3 0</inkml:trace>
  <inkml:trace contextRef="#ctx0" brushRef="#br0">19948 15624 7931,'-5'9'-336,"0"1"0,-1-5 134,1 4 1,4-4 563,-4 4-203,3 1 0,2 4 64,0 0 0,0 0-172,0 1 0,7-1-1,2 0 0,-1 5-65,2 0 0,-2 0 95,1-5 0,4-6-244,-4-3 0,-1-4 74,2-1 0,-3-1-10,3-4 1,-2-4 41,-3-10 1,-4-2 23,4-3 0,-4-3 21,-1 4 0,-1 2 2,-4 2 1,2 3 17,-6 2 0,4 2-13,-5 2 0,1 4 63,-5 6 1,-1 0-53,1 0 1,2 6-168,2 4 0,-3 9 7,4 4 1,3 4-98,1 2 0,2-3 92,-2-2 160,3 3 0,-4-11 0,6 4 0</inkml:trace>
  <inkml:trace contextRef="#ctx0" brushRef="#br0">19919 16079 7931,'-1'16'0,"-4"3"0,4-4 0,-6 6 38,7-7 0,0 0-94,0 1 11,7-1 0,-1 0-57,3 0 1,4-4 80,-3-1 48,2-6 1,2 4-154,1-7 0,-6-2 65,1-3 0,-7 2-81,1-6 0,-2-2 77,-2-8 0,0 3 34,0-3 1,0 3 5,0 2 1,0 0 10,0-1 1,0 6 25,0-1 0,0 6 34,0-6 19,-6 7-62,-2-3-123,-6 6 0,-1 6 72,1 4 1,6-3-170,4 3 0,-3-1-97,2 6 314,1-1 0,4 6 0,0 3 0</inkml:trace>
  <inkml:trace contextRef="#ctx0" brushRef="#br0">20005 16548 7931,'-8'14'-1064,"2"0"1312,6 1 0,0-1 217,0 0-258,0 0 0,1-1-168,4-4-174,-4-2-48,12-7 1,-10-2 130,7-3 0,-7-4-164,2-10 0,-4 2 69,-1-7 0,0 5-44,0-5 0,0 5 81,0-4 1,0 0 53,0 0 1,-1 2 69,-4 7 0,2 1 173,-7 4 0,6-2-18,-6 6 1,5 0-126,-4 5 0,4 0-226,-4 0 1,4 7 76,-5 2 0,6 4 105,-6 1 0,1 0 0,-6 0 0</inkml:trace>
  <inkml:trace contextRef="#ctx0" brushRef="#br0">19976 17003 7931,'0'-14'-281,"0"-1"-254,0 1 671,0 0 296,0 0-277,0 6-49,0 2 1,0 7 66,0 4 0,0 3-16,0 6 0,0 0-9,0 0 0,0 5 15,0 0 1,0 5-12,0-5 0,0 0 2,0-5 1,0 0-296,0 1 56,0-1 0,0 0-16,0 0 0,0-4 153,0-1-65,0-6-212,0 4 184,0-7 0,0-2-136,0-3 0,-1 2 40,-4-6 0,3-2-96,-2-8 1,2 1-1,2-5 1,0-1 15,0-5 0,0 6 143,0-1 1,0 7-67,0-2 704,0 3-351,0 8 71,0 2 1,0 9-127,0 6 1,0 2 99,0 13 1,0-2-114,0 2 0,0 1-72,0-6 1,0 5-1,0-5 0,0 0-37,0-5 1,0-5-262,0 1 193,0-7-115,0 10 1,0-13 33,0 0 0,0-7-27,0-7 0,0 0 34,0 0 1,2-7 42,2-2 1,-2 2 26,3 2 0,-4 3-22,-1 2 385,0 0-244,7 6 63,-6 2 0,6 7-74,-7 4 1,0 8-221,0 6 0,0 4 9,0-4 0,0 5-142,0-5 1,0 0 280,0-5 0,0 0 0,0 0 0</inkml:trace>
  <inkml:trace contextRef="#ctx0" brushRef="#br0">19976 17372 7931,'-9'0'-192,"-1"0"0,6 5 97,-6 0 1,7 6 351,-2-2 0,4 6-63,1 4 0,0 1-157,0 4 0,0 3 19,0-4 0,1 0 5,4 0 1,1-5-87,4 1 0,2-4-333,-2 0 119,3-8 0,1 0 104,0-7 1,-4-7 50,-1-2 1,-6-10 19,2-5 0,-4-1 37,-1 1 0,0-6 4,0 7 1,0-6 93,0 10 0,0 0-32,0 5 333,-6 0-304,-2 6 1,-1 2-45,-1 6 0,6 8-167,-6 6 1,7 2 108,-2 7 0,-1 1-714,1 4 748,0-5 0,5 10 0,0-3 0</inkml:trace>
  <inkml:trace contextRef="#ctx0" brushRef="#br0">19976 17842 7931,'-6'14'-135,"-3"0"1,1 0-238,-2 0 0,7 1 33,-2-1 1,4 0 820,1 0 1,0-4-275,0-1 0,1-4-204,4 5-140,3-7 1,6 3 132,0-6 0,-4 0-323,-1 0 255,1 0 0,-1-2 1,1-2 1,-7 1 9,2-7 0,-4 1 74,-1-6 0,0 1-19,0 0 0,0 0 133,0-1 1,-4 1-67,-1 0 285,0 0-190,-1 0-109,4 6 0,-6 1-64,3 7 0,4 2 67,-4 3 0,4 3-350,1 6 0,0 0-14,0 0 1,0 2 69,0 3 0,0-8 243,0 3 0,6 4 0,2 4 0</inkml:trace>
  <inkml:trace contextRef="#ctx0" brushRef="#br0">19962 18254 7931,'0'8'-1446,"0"-2"1663,0-6 722,0 0 1,0 6-963,0 4 0,0 3 23,0 1 1,0 0-77,0 0 0,0-4 32,0-1-123,6-6 1,-2 4-449,5-7 451,-6 0 0,4-7-4,-7-2 0,4 1 88,1-2 0,0 1 153,-5-5 1,0 4 60,0 1 258,0 6-308,0-4 0,-2 7 69,-3 0-4,4 0-89,-12 7 0,12-4-124,-4 6 1,-1-4 83,1 4-563,0-5 291,5 2 1,2-1 29,2-1 0,-2 7 54,3-1 168,3 3 0,-7 7 0,6 2 0</inkml:trace>
  <inkml:trace contextRef="#ctx0" brushRef="#br0">19976 18595 7931,'0'8'447,"0"5"0,0-5-440,0 6 0,0-5 7,0 1 0,0-6 113,0 6-126,7-7 1,-4 3-394,6-6 0,-4-6 108,5-3 284,-7-4 0,9-14 0,-4-3 0</inkml:trace>
  <inkml:trace contextRef="#ctx0" brushRef="#br0">22635 14401 6710,'-1'10'405,"-4"-1"0,3-4-241,-3 4 1,4 1-85,1 4 1,0 2 114,0 3 0,0 3-89,0 6 0,0 7 3,0 3 0,1 5-271,4 4 230,-3 4 1,4 6-23,-6-1 0,0 6-347,0 0 1,5 6 270,0-2 0,6 2 55,-2-2 1,4 2-56,1-6 1,0-1 28,0-4 0,-4 2-24,-1 2 0,-1 4 28,2 6 1,-2-1 2,-4-4 0,-2 2 58,3-7 0,1 7 117,-1-1 1,-1 4-104,-4 5 0,5-5-37,0 0 1,4-7-76,-4-7 0,5-5 90,-6 1 0,7-11-145,-1 6 1,1-7 85,-2 6 1,4 4-89,-3 1 1,-3-2 74,3 2 0,-7 1-15,2 3 1,1 1 4,-1 0 1,0-5 1,-5 0 1,4 1 135,1 3 0,0 0-115,-5-4 0,1-3 108,4-7 1,-3 0-101,3-5 0,-2 3 6,1-7 1,-2 2-22,3-2 0,-4-1 217,-1 6 1,0-1-247,0 6 0,0 1 41,0 4 1,0-4-2,0 3 1,2-4-20,3-5 1,-4 1-123,4-5 0,-2-1-44,2-5 0,-4-4-246,4 0 1,1-12 429,-1 2 0,0-9 0,-5 1 0</inkml:trace>
  <inkml:trace contextRef="#ctx0" brushRef="#br0">22777 14302 7836,'-8'0'0,"-4"0"-487,2 0 244,4 0 0,0 0 827,-1-7-130,6 6-257,-6-12 0,14 12-28,2-4 1,10 3 10,5 2 1,3 7-162,1 2 0,5 4 115,0 1 0,-1 0-225,-8 0 1,1 1 74,-6-1 0,5 0-237,-5 0 0,4-4 112,-4-1 1,0-1-214,-5 2 223,1 2 0,-1-5 39,0 2 1,-4 4 275,-1-4 1,-6 4-94,2 1 0,1 6 205,-1 4 0,0 5-107,-5 4 0,-2 3 95,-3 7 1,2-2-95,-6-3 0,6 3-95,-2-3 0,3-4-39,2 0 1,2-4-210,3-2 0,3 1-137,6-1 0,0 2 140,0 3 1,-1 2 14,-4 3 1,4 3 81,-4-3 1,-1 4 29,2 6 0,-7-2-80,2 6 0,-4 0 220,-1 5 1,0 0-41,0-1 1,0 5 78,0-5 0,0 3-91,0-12 1,0 1-7,0-6 0,0 1-139,0 0 1,5-1 65,0 1 0,0 1-97,-5 3 0,4 6 114,1 8 0,1 2-365,-1 4 0,-2 2 330,7-2 1,-6-1 27,6 5 0,-2-3-86,1 8 1,4 1 52,-4-1 1,4-7-123,1-7 1,0-5 75,1-5 1,-6 2 90,1-7 0,-6 1-59,6-6 1,-7 7 189,2 3 0,-4 2-12,-1-2 0,5-1 29,0-4 0,0-1-98,-5 6 1,0-6-20,0 1 0,0-6-14,0 2 0,0-4 34,0 9 1,0-6-211,0-4 0,0 3 36,0-3 0,0 3 93,0 2 0,4 0-298,1-1 0,1-1-33,-1-3 1,-3 2 352,2-7 0,4 0 0,0-4 0</inkml:trace>
  <inkml:trace contextRef="#ctx0" brushRef="#br0">23019 18567 7856,'0'-15'589,"2"8"-412,2 2 0,4 5-246,6 5 1,5-2 51,0 6 1,13-1 141,1 2 0,7-4-464,2-6 1,7-3 338,3-7 0,-3-6 0,0-12 0</inkml:trace>
  <inkml:trace contextRef="#ctx0" brushRef="#br0">22848 14487 7842,'-14'6'-831,"1"2"847,4 6 1,-2 5 98,6 0 0,-4 8-9,4 1 1,0 1 119,5 4 1,0-5-149,0-4 1,7 1-2,2-6 0,4-2-152,1-7 33,0-4 1,0-6-65,1 0 1,0-3 98,4-6 1,-3-2-150,3-13 1,-3-1 37,-2-9 0,-4 3 4,-1-7 0,-6 8 22,2 2 49,-3-1 1,-4 15-85,-3 0 1,-7 7 2,-7 12 0,-7 14-99,3 9 1,1 10 113,-2 0 0,2 2 109,-2-2 0,3 3 0,7-5 0</inkml:trace>
  <inkml:trace contextRef="#ctx0" brushRef="#br0">22834 15013 7859,'-9'4'-54,"-1"1"1,5 6-107,-4-1 0,6 2 568,-2 2 1,3 7-89,2 3 0,12 2-176,2 3 0,3-1-11,-3 1 0,5-7-233,0-3 1,5-3-63,-5-2 1,1-6-93,-1-3 0,-3-5 107,3-5 0,-3-9-74,-2-10 1,-1-9 30,-4-5 1,-2-3 74,-7-2 0,0 5 82,0 0 1,-7 8-74,-2 2 1,-5 3 177,-5 10 0,-8 4-112,-6 11 0,-2 0-35,2 0 0,3 7-9,-4 2 0,11 8-9,4 2 0,5 0 93,4-4 0,-2 5 0,4 2 0</inkml:trace>
  <inkml:trace contextRef="#ctx0" brushRef="#br0">22962 15539 8165,'0'14'1106,"0"0"-775,0-6-166,0 5 51,0-6 0,2 6-109,2-3 1,-2 2 274,3-2-370,-4 2 0,1 2 65,3 1 0,-4-6-58,4 1 78,-3-7-248,-2 9-92,0-10 218,0 4-149,0-6 1,-5-1 43,0-4 0,0 2-270,5-7 206,0 1 1,0-5 96,0-1 0,0 1 8,0 0 1,0 5-86,0-1-47,0 1 96,0-6 0,0 6 571,0-1-154,0 7-90,0-3-75,0 6 140,0 0-188,0 6 1,0 2 149,0 6 0,2 1-221,3-1 1,-4 5 58,4 0 0,-3 4-479,-2-4 0,0 7 202,0-3 0,1-2 210,4-2 0,-4-3 0,6-2 0</inkml:trace>
  <inkml:trace contextRef="#ctx0" brushRef="#br0">22991 16107 7704,'-8'0'-206,"-5"0"0,11 7 459,-2 2 1,4 4-61,4 1 1,0 5-29,5 0 0,-4 1-149,4-1 0,1-8-145,4 4 1,0-11 70,0 1 0,1-5-133,-1-5 1,-2-9 47,-2-10 0,1 2 118,-6-1 1,-1 0-160,-4 0 0,0-3-183,0 8 257,0-8 0,-6 12 27,-3 0 1,-4 6 0,-1 8 1,4 8-13,1 6 0,-1 7 3,-4 7 1,2 7 90,2 3 0,-3 3 0,6 1 0</inkml:trace>
  <inkml:trace contextRef="#ctx0" brushRef="#br0">23033 16477 7888,'-6'9'-86,"-4"1"0,4-1-138,1 5 1,-1 1 269,1-1 1,1 2 229,4 3 0,1-4-252,4 4 1,-2-4 86,6-6-343,1 4 0,4-12 89,0 4 1,-1-5-15,-3-5 1,1-3 104,-7-6 1,6-2 0,-5-3 28,-1 4 136,-4-6 309,0 7-266,-6 6 1,-2 6-225,-6 7 0,6 6 128,3-1 0,-1-2-415,1 1 0,0-4-166,5 4 521,0-6 0,7 10 0,1-5 0</inkml:trace>
  <inkml:trace contextRef="#ctx0" brushRef="#br0">23076 16875 7652,'-5'14'-364,"0"0"0,1 1 350,4-1 1,-2 2 7,-3 3 0,4-2 1,-4 7 0,3-7 202,2 2 0,2-3-96,3-2 0,-4-5-261,4 1 148,3-7 1,-5 3-84,7-6 1,-6 0 72,6 0-12,-7 0 1,8-1 39,-6-4 0,1 2-21,-1-7 0,-2 1-193,6-5 1,-4-7 115,5-3 1,-6 2-110,6-1 0,-7 4 2,2-5 199,-4 7 0,6-4 0,1 7 0</inkml:trace>
  <inkml:trace contextRef="#ctx0" brushRef="#br0">23090 17188 7888,'0'-15'-151,"0"8"1,5 2 40,0 10 1,-1 2-29,-4 8 0,2-1 98,3 0 1,-4 0-119,4 1 0,1-1-86,-1 0 1,4-5-65,-4 1 308,6-7 0,-9 3 0,4-6 0,-6-6 0,0-3 0,0 1 0,0-2 0,-1 1 0,-4-5 0,-1-1 0,-4 1 0,-1 5 0,6-1-77,-6 7 46,3-3 1,-4 7 36,2 4 0,4 3-2,6 6-4,0 7 0,0 1 0,0 6 0</inkml:trace>
  <inkml:trace contextRef="#ctx0" brushRef="#br0">23218 17614 7888,'-6'14'276,"-2"-6"-61,-6-3 0,4-3-497,1-2 324,5 0-347,-8 0 202,10 0 1,-4 1-2,6 4 0,6 3 109,4 6 1,1 0-145,-2 0 1,4 1 51,-4-1 0,4-1-100,1-4-87,-6 4 84,5-12 71,-12 6 13,6-7 0,-9-2-106,-3-3 0,2 4 212,-6-4 0,-1 10 0,-4 4 0,5 4 0,-1 1 0,1 6 0,-6 3 0</inkml:trace>
  <inkml:trace contextRef="#ctx0" brushRef="#br0">23218 18041 7888,'8'0'-283,"-2"0"1,-6 3 657,0 6 1,0 2-108,0 13 1,2-3-153,3 7 1,-4-3-39,4 8 0,1-3-179,-1-1 0,0-2 146,-5-4 0,4 3-104,1-7 1,0-5-134,-5-5 0,1-5-18,4 0-300,-3-2 306,4-8 0,-6-2 204,0-7 0,6-5 0,2-2 0</inkml:trace>
  <inkml:trace contextRef="#ctx0" brushRef="#br0">26730 14216 7942,'0'16'-507,"0"3"1,0 3 506,0 7 0,0 1 147,0 3 1,0 11 254,0 13 0,0 8-508,0 11 0,0-1 271,0-32 1,0 0 0,0 1 0,1 0-285,2 5 0,-1 2 1,-1 6-1,0 3 224,1 1 0,0 1 0,0-2 0,-2 0-15,0-1 1,0 0 0,0 2 0,0 2-25,0 3 1,0 0 0,0-2-1,0-1-20,0-4 1,0 0 0,0-1 0,0-1 11,0 0 0,0 0 0,0 4 1,0 0-16,0-2 1,0 0-1,0 2 1,0 0 5,0-6 1,0-1 0,0 2-1,0 2-80,0 1 0,0 0 0,0-4 0,0-1 36,0 1 1,0-1 0,0-1 0,0 0-106,0-3 1,0-1 0,0 1 0,2-2 50,0-2 0,0-2 1,-1-1-1,0 0 17,1 0 0,1-1 0,-2 29-160,-1-14 0,5-7-63,0-7 0,4-7-45,-4-2 1,4-11 237,-4-4-554,0-3 943,-5-8 1,-2-5-514,-2-12 1,0-9 18,-5-15 1,1-3-184,-1-7 0,-3-8 350,8-5-251,-7-8 1,7 23-1,0-1 1,-3-2 0,0 1-1</inkml:trace>
  <inkml:trace contextRef="#ctx0" brushRef="#br0">26986 14231 7984,'6'-15'0,"-3"6"-126,7-1 1,-1 1-189,5-5 1,5 0 397,0-1 0,7 1 325,-3 0 0,4 1-155,2 4-165,-1-4 0,4 12 27,-4-4 0,4 5 6,-9 5 0,3 2-169,-3 8 1,4 4 93,-3 0 1,-4 6-133,-1-1 0,-4-2 90,-6 1 0,2 3-120,-6 7 0,0-2 80,-5 7 0,-2 0 37,-3 5 0,2 6 44,-6 3 1,4 5-82,-5 4 1,2 6 302,-1 9 1,-2 3-415,8-37 0,1 1 0,0 5 0,-1 0 272,3 2 0,0 0 0,0 3 0,0 1-5,0-2 0,0 0 0,0 6 0,0 1-136,0 0 0,0 1 0,0 1 1,0-1 65,0 0 1,0-1-1,3 0 1,-1 0-90,0-4 1,1-1 0,2 3 0,1 0-11,-1 2 1,-1 1 0,0-5 0,0 0 43,1 2 1,0 0-1,-1-4 1,0 0-57,0 1 1,1 1-1,1-3 1,-1 0 32,-2 3 0,-1-1 1,3-5-1,0-2-64,-3 1 0,0-1 0,3-3 0,1-1-161,-1-2 0,0-2 0,7 39-74,3-7 1,-1-8-29,0-6 0,0-3-2,1-12 0,-1 3 83,0-12 1,-6 0 69,-3-5 0,-4-4 203,-1 0 0,-12-7 481,-7 2 0,-8-5-481,-6-4 0,-4 9 0,-5-3 0</inkml:trace>
  <inkml:trace contextRef="#ctx0" brushRef="#br0">26929 17970 7878,'11'0'0,"3"0"0,-1 0-46,10 0 1,-4 0-93,5 0 1,5 0 469,4 0 1,6-2-147,-1-3 0,2-9-649,-2-10 1,1-4 179,-6-5 0,4 1 283,-9-6 0,4-6 0,-10-7 0</inkml:trace>
  <inkml:trace contextRef="#ctx0" brushRef="#br0">26929 14202 7958,'-14'0'-596,"-1"0"1,8 2 841,2 3 1,2-2-36,-2 6 0,3 1-62,-2 4 0,4 0-66,4 0 0,4-4 21,6-1 0,1-1-59,-1 2 1,2 1-3,3-7 0,-2 1-39,7-5 1,-7 0 3,2 0 0,-3-1-61,-2-4 0,-5 2 49,1-7 0,-7 1-81,2-5 1,-4-2 95,-1-3 0,-1 8-207,-4-4 1,-3 6 79,-6 0 0,-5-3 71,0 8 0,0-1-19,5 5 0,-2 8-9,-3 6 0,3 7-77,-3 7 1,5 5 83,5 0 1,-2 7-258,6-2 1,-5-2 322,6 2 0,-1-6 0,5 2 0</inkml:trace>
  <inkml:trace contextRef="#ctx0" brushRef="#br0">26943 14686 7959,'0'14'0,"-6"0"-53,-4 0 1,2 5-90,-1 0 0,1 2 285,-1-2 0,2-4 158,7 4 1,0-3-326,0-2 1,2 1 134,3-1 1,2-5-216,8 1 1,0-7 113,4 2 1,-3-4-129,3-1 0,2-6 52,-2-4 0,0-2-87,-5-2 0,0-5 106,0 0 0,-1-5-98,-4 5 1,-2-5 90,-7 5 1,0 0 2,0 5 0,-2 6 128,-3 4 1,-3 2-118,-6 2 0,-2 0 126,-3 0 0,4 5-74,-4-1 1,3 8 36,2-3-44,-1 4 0,8 1 7,2 0 0,3-4-466,2-1 289,0 1 1,7 2-368,2-2 532,-3 2 0,7 2 0,-5 9 0</inkml:trace>
  <inkml:trace contextRef="#ctx0" brushRef="#br0">26943 15396 7854,'-2'10'-158,"-2"-1"0,1-1 158,-7 2 0,7 2 88,-2-2 0,4 4-72,1 5 1,0-3 81,0 3 0,6-3-63,3-2 0,4-2-152,1-2 1,0 1 20,1-6 1,-1-1 38,0-4 0,5-1-9,0-4 0,-5-4-25,-4-10 0,-1-2-7,5-3 1,-6-2 30,-3 2 0,-3 2 86,-2-2 0,0 7-68,0-2 1,-2 5 236,-3 4 0,-3 4-14,-6 6 0,0 1-23,0 4 0,0 3-70,-1 6 1,1 5 10,0 0 0,1 5-344,4-5 1,2 0 120,7-5 1,2 0-262,3 0 1,3-1 9,6-4 382,0-2 0,0-1 0,1 2 0</inkml:trace>
  <inkml:trace contextRef="#ctx0" brushRef="#br0">27000 15908 7959,'-14'10'-314,"-1"-1"1,6-6 262,0 2 136,5-3 1,-2-1 437,6 4-541,0-3 1,5 10 28,0-2 0,6-2-89,-2 1 1,5-1 108,5 1 0,-5-1-120,1-3 0,-1-3 1,-5 2 1,-1-2-333,2-2 370,-7 0 1,8-6 5,-6-4 0,-1-3 30,-4-1 1,-1 0 13,-4 0 0,2-2 157,-7-3 1,1 8-111,-5-3 1,-2 9 77,-3 0 0,2 5-27,-7 5 0,7 5 123,-2 8 1,3 5-201,2 5 1,1 2-13,4 3 1,2-3-189,7 3 0,2 2 79,3-2 1,7-4-169,7-6 0,6-2 76,-1-2 1,3-2-30,1-12 1,-4 1 64,0-1 0,-7-3 64,2 2 1,-3-7 91,-2-1 0,0-8 54,-6 11 0,-8-4-130,-9 10 1,-5 3 187,-5 6 0,-4 5-24,-5 0 0,0 6 327,-1-1 0,2-2-53,4 2 0,-3-7 520,7 2-343,0-3-193,5-2-499,6-6 1,8-3 113,10-10 1,2 2-19,3-7 0,4 1 21,0-5 1,6-1-354,-1 1 0,2 0-36,3 0 1,-1 0 424,1-1 0,-7 1 0,-2 0 0</inkml:trace>
  <inkml:trace contextRef="#ctx0" brushRef="#br0">27156 17031 7938,'0'-19'0,"0"0"137,0 0-196,-6 5 148,4 0 20,-4 6 231,6 2-293,0 6 0,0 6 130,0 4 1,5 2 1,0 2 0,-1 7-40,-4 3 1,5 1-14,0-1 0,0 2-152,-5-2 1,0-2 92,0 2 0,-2-7-324,-3 2 164,4-3 226,-6-2-1195,7-6-990,0-1 2052,7-7 0,1 0 0,6 0 0</inkml:trace>
  <inkml:trace contextRef="#ctx0" brushRef="#br0">27171 17444 7938,'-10'0'-252,"1"0"1,4 1 118,-5 4 1,7 8 147,-2 5 0,-1 12 93,1-1 1,1 7 237,4-3 1,-5 5-349,0-5 0,0 1 58,5-6 0,7-6-214,2-3 1,-1-8 68,2-1 0,-1-7 0,5 2 1,-4-12 0,-1-7 0,-4-2-111,5-7 0,-7-1 137,1-5 0,-2 7-18,-2 3 383,0 4-276,0 7 0,-6 5 154,-4 12 1,2 2-91,-1 13 0,1-2 15,-2 2 1,-1 1-31,7-6 0,-1 4-13,5-4 0,0 0-97,0-4 0,1-3-188,4-2 1,-2 1-285,7-6 1,-1 1 62,6-1 443,-8-4 0,6 5 0,-5-6 0</inkml:trace>
  <inkml:trace contextRef="#ctx0" brushRef="#br0">27057 16605 7902,'-10'-10'-276,"1"1"178,6 6 611,-4-4-212,7 7-284,0 0 28,0 7 0,5 1-98,0 6 0,4-5 126,-4 1-308,6-1-263,-3-1 377,6-2 0,0-12-29,1-3 0,-6-9-2,1-1 0,-2-4 152,1 4 0,4-7 0,-5 4 0</inkml:trace>
  <inkml:trace contextRef="#ctx0" brushRef="#br0">27085 16619 7938,'-8'-6'-900,"-4"4"1487,4-4-336,0 6 1,2 3 237,6 6 1,6 2-278,3 13-144,-2 0 0,10 3 70,-3-4 0,4 3-103,-4-7 0,6-2-315,4-8 1,-2-2 183,2-7 0,-5-8-99,5-6 0,-7-8 21,2-12 0,-8-2 105,-2-7 1,-5 2-108,0 3 0,-2 4-173,-2 5 1,-13 9 348,-6 6 0,-12 12 0,-6 10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12313 18666,'-30'-22,"3"-5,19 11,15-4,27 12,12 2,16 6,3 0,1 0,-54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17174 18467,'30'-14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12228 18368,'58'-5,"4"0,7 0,-3 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12057 16932,'-43'0,"7"0,8-7,32-5,20-7,16 5,12 4,16 1,-24 2,-27 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1678 5431,'6'-30,"15"-10,9 23,13-7,1 8,3 7,4-4,12 12,3-4,2-1,-1 1,-4-2,-6 3,1 1,4-7,9 1,-31 2,0-1,38-6,-2 0,-4-7,-1-2,1-10,-1-5,-35 19,2 0,2-3,0 1,0 2,1-1,4-4,0 0,-4 4,-1 1,-2 0,-1 0,1 1,-1 0,0-1,1 0,2-2,-1 2,4 2,0 1,-3 0,0 0,1 4,-1 1,28-15,-2 7,-1-4,-3 4,7-6,2 1,0-3,-33 13,0 0,35-20,-2 1,-6-6,-4 1,4 1,1 0,4-1,-35 16,1 1,33-17,-2 0,-9 5,-6-5,-7 6,-3-1,-1 3,-7 2,5-1,-1 1,1 4,-1 1,3 4,-3-5,3 5,2-5,-5 1,0-6,-5 5,5 1,-10-1,6-4,-8-1,8 1,0-1,0 1,0 0,-1-1,2-4,3 0,2 0,-7 4,5 1,-5-1,5 1,-5-1,0-4,-4 0,-1 0,0 4,1-1,-1-3,1 3,-1-3,1 1,-1-1,1 3,-1-3,-6 3,11-5,-15-7,15-9,-17 1,-2-6,-2 6,-5-5,2 2,4 11,-12-12,12 2,-11-19,10 6,-10 2,4 12,-6 2,0 13,-12 1,-4 7,-19-1,-8 7,-7 2,-1 6,2-7,13 5,-5-4,11 5,-11 8,4 0,-12 7,1 0,-5 0,4 5,7 0,-1-1,0-4,6 0,-1 0,4-1,-3-4,5 4,-14-6,3 7,2 2,3 3,-1 2,-8 8,-4 0,-6 4,0-3,0 3,2 3,3 2,1-2,4 2,1-5,-6 4,0-5,-5 1,0-3,0-2,1 0,-1 0,1 0,4 1,3 0,7 4,-6-3,1 3,-2 2,1-2,-2 4,-7-4,6 5,4-5,3 6,-5-3,-8 13,-1-5,-4 3,10-9,3 1,6-6,-4 0,-1-5,-4 1,5-1,-5 5,4 0,1 6,4-1,-1 4,-3 5,-4-1,-6 6,2-7,3 3,-2-6,7-4,1 3,8-4,-1-1,5 2,-4-5,5 5,-6-5,1 4,-10-4,-4 5,0-2,-5 2,4 3,-9-4,8 6,2 4,5 0,-5 10,1-4,-1 9,-3-4,3-1,-5-1,-5 1,10-2,0-3,6 3,3-3,5 4,0 6,1-2,-6 6,0 0,1 5,-1-5,0 0,-4-5,0 6,-1-8,5 3,7-2,3 1,5-1,4 6,-1-2,6 3,1-9,9-6,2 0,7 17,8-6,7 3,5-9,9-15,5-4,4-1,11-4,8 5,6-7,8 2,-6-3,-3-2,-2-1,1-3,6-4,8-6,-32-1,0 0,4-1,1 0,-1-2,0-2,3-3,0-1,-4 2,1-1,6-4,2-1,2-3,2-1,5-3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57D200"/>
    </inkml:brush>
    <inkml:brush xml:id="br3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10769 6737 6734,'4'25'0,"0"8"0</inkml:trace>
  <inkml:trace contextRef="#ctx0" brushRef="#br0">3441 7990 7964,'-30'-15'814,"-3"1"-434,3 6 0,-3-3-128,9 7 0,2-1-233,3 5 0,3 0 131,-3 0-85,3 0-97,-4 6 0,4 8-217,-3 10 0,-1 4 224,1 6 1,0 2-48,4 7 0,1 4 230,0 0 0,1 2-71,4-1 1,3-4 33,6 3 127,0 4-201,0-7 1,1 5 160,4-6-116,3-7 0,8-3-282,3-9 145,3-4 0,12-12-36,4-3 1,3-18-215,2-10 0,1-15 60,4-10 0,-6-10-389,1 1 1,-2-9 185,-8-1-555,-13 30 0,0-1 913,-5-2 0,0 1 1,0-1-1,-2 1-53,6-37 0,-3 11 77,-2 8 1,-6 15 267,-3 13-105,-4 7 0,-2 16 218,-4 6 1,2 14 245,-7 14 0,1 9-99,-5 10 0,1 8 162,4 7 412,2 0 0,7-6-733,0 1 1,0-6-89,0-4 1,2-4-550,3-5 0,4-5 260,10-9 1,-2 1-840,7-6 1,-5-6 463,5-9 1,-1 3 438,6-3 0,-1-5 0,1-7 0</inkml:trace>
  <inkml:trace contextRef="#ctx0" brushRef="#br0">4152 7336 7960,'0'-15'395,"-6"1"1,-2 6-239,-6 4 0,-2 8 28,-3 6 0,-5 9-103,-9 4 0,-3 11-196,-7 4-84,0 3 0,1 0 281,-1-3 31,7 3 1,2-10 61,11 7 0,4-6 61,9 1 0,-1-3-164,7-2 0,0-1 69,9-3 1,9 1-32,10-6 1,9-1-79,5-9 0,3-3-433,2-6 300,6 0 0,-5 0-534,3 0 0,-7-6 253,-2-3 1,-8-4-425,-2-1 805,-6-1 0,-1 1 0,1 0 0</inkml:trace>
  <inkml:trace contextRef="#ctx0" brushRef="#br0">4237 7549 7960,'0'-17'-513,"0"2"797,0 4 557,0-3-743,0 6 1,-1 5 38,-4 12 1,3 3 153,-2 11 1,-3 6-132,3 4 0,-1 6 149,5-1 1,0-3-77,0-2 1,1-9-303,4-5 0,3-3-73,6-2 0,1-6-72,-1-4 1,5-4 140,0-4 1,0-9-28,-5-6 1,0-6-52,0 1 0,-1-3 44,-4-1 1,-2-1-13,-7 1 1,0 1 5,0 3 1,-2-1-104,-3 6 0,-7 2 78,-7 7 1,-5-1-150,5 7 1,0-1-263,5 5 364,0 0 1,1 1 184,4 4 0,2-3 0,7 4 0</inkml:trace>
  <inkml:trace contextRef="#ctx0" brushRef="#br0">4479 7293 7960,'10'13'0,"-1"-4"0,2 4 278,8-4 1,-3 4-48,3 1 0,1-4 27,-1-1 1,5-1-267,-5 1 1,5 2 90,-5-6 0,4 5-209,-4-6 0,0 1 86,-5-5 0,1 0 66,-1 0 0,-5 2 105,1 3 1,-7-2-165,2 6 0,-4 1 1,-12 7-34,-3 7 21,-16-1 0,-2 18-470,-15-3 1,-4 3 73,-5 2 60,-1 0 0,-7-1 0,0 1 0</inkml:trace>
  <inkml:trace contextRef="#ctx0" brushRef="#br0">4721 8274 9242,'19'0'584,"0"0"0,6 0-211,-1 0-145,9 0 0,11 0 58,13 0 0,9-5-239,-26 3 0,1-1-2643,33-1 2544,-29 1 1,0-1 0,31-3-41,-34 0 1,1-1 0,-1 1-1,0-1 102,5-2 0,1 1 0,-3 0 0,0 0-38,2-3 1,1 0-1,-7 3 1,0 0-22,-1-3 1,0 0-1,33-10-75,-7-2 0,2-1 208,-6 6 1,-2 0 22,-8 5 1,-9 4-966,-10 1 575,-9 6 1,-4-4 680,-6 7-860,-6 0 829,-8 0-743,-8 7 462,-12-6 0,-9 12 0,-7-5 0</inkml:trace>
  <inkml:trace contextRef="#ctx0" brushRef="#br0">6171 7862 8024,'24'0'0,"-1"0"0,1 0-37,4 0 1,6 0-8,-1 0 1,2 0 280,-2 0 5,-3 0-153,11 0 0,-11 4 25,3 1 0,-3 5 46,-2-6 0,1 6 154,-1-5 0,1 4-104,-1-4 1,-6 4-29,-3-4 1,-4 6-294,-6-1 1,-3 9 98,-6 4 0,-12 4-802,-7 1 394,-13 7 37,-4 2 1,-13 0-153,-3 1-725,-4 0 1260,22-16 0,-1-1 0,-30 20 0,28-20 0,0-1 0,0 1 0,1 1 0,-1 1 0,0 0 0</inkml:trace>
  <inkml:trace contextRef="#ctx0" brushRef="#br0">4834 8700 7989,'0'-28'-465,"0"0"0,0 1 425,0 3 1,0 4 261,0 5 0,0 6 199,0-1-37,7 7-264,-6 3 1,12 16 258,-4 12-186,-2 13 1,5 10 182,-2 6-224,-4 0 0,7-2-62,-4-3 1,4-4-131,1-11 1,0-2 116,1-6 0,0-9-101,4-6 0,-3-1 12,3-8 1,-5-2-180,-4-8 0,2-4-143,-2-10 216,3-3 0,-4-8-254,1-4 1,-1-2 125,5-7 1,-1 1 32,-4-1 0,2 2 97,-6 3 1,5 0 93,-6 10 0,3 3 78,-3 10 190,-2 1 0,9 8 256,-6 6 0,6 8-131,-2 11-151,-2 3 0,5 5 55,-2-4 1,-2-2 47,1-7 1,-4 0-40,4 1 1,-4-8 134,5-2-368,-1-3 1,4-5-67,-4-7-52,4 1 170,-12-18 1,10 9-408,-6-5 166,0-1-43,1 2 0,-4-3-158,3 6 0,-4-5 105,-1 5 1,-1 0-38,-4 5 1,3 0-530,-2-1-499,2 1 319,2 6 737,0 2 1,2 6 242,2 0 0,4 13 0,6 2 0</inkml:trace>
  <inkml:trace contextRef="#ctx0" brushRef="#br0">5631 8715 7989,'0'-15'-1773,"0"8"2392,0-6-265,0 5 0,-7 0-199,-2 3 1,1 4 106,-2 1-178,1 0 0,-5 6-38,0 4 1,-1 9 73,1 4 0,0 4-9,0 2 0,1 4 265,4 0-233,-4 6-37,11-9 1,-4 4-152,6-11 162,0 4-122,6-17 1,2 7-173,6-12 0,5-1 96,0-4 1,7-11-139,-3-3 0,4-10 82,2 1 0,-6-4-118,1-2 1,-5-2-81,5 2 145,-13-2 1,8 12 42,-10 0 0,-2 0-114,-3 10 385,-2 2 0,-2 7 20,0 10-81,-6 9 0,2 1 198,-5 4 0,6 1-226,-2-6 1,-1 5-29,1-5 1,0-5-57,5-5-102,0-5 0,2 2-325,3-6 190,-4-6 52,5-2 0,-4-7 234,3 1 0,-4-6 0,6-2 0</inkml:trace>
  <inkml:trace contextRef="#ctx0" brushRef="#br0">5744 8729 7989,'10'1'-398,"-1"4"249,1 3 0,9 6 826,0 1-346,6-1 1,-3 0-229,7 0 1,-1-1-419,0-4 1,-4 2 82,0-6 1,-2 1-390,2-1 621,-4-3 0,-6 10 0,1-4 0</inkml:trace>
  <inkml:trace contextRef="#ctx0" brushRef="#br0">5986 8658 7989,'-13'3'381,"4"6"0,-4 9-281,4 15 0,-9 3-46,0 7 0,-6 4-128,5 1 0,-3-2-268,8-9 1,-2 1 341,11-9 0,7 2 0,5-8 0</inkml:trace>
  <inkml:trace contextRef="#ctx0" brushRef="#br0">7251 7648 8042,'-9'-14'-193,"0"0"278,5 0 311,-2 6-172,6 2 1,0 13 0,0 8 0,6 10 14,4 8 0,2 8 29,3 2 0,-1 6 15,0 8-1178,0 6 1068,-6-5 0,3 10 60,-6-6-172,0-1-67,-5-4 1,0-6-101,0-4 1,0-3 109,0-1 0,0-8-148,0-7 1,0-6-36,0-7 1,-5-6-175,0 1 1,1-9-852,4-1 1731,0-12-795,0-11 1,1-13-600,4-7 867,-4 1 0,18-26 0,-3 2 0</inkml:trace>
  <inkml:trace contextRef="#ctx0" brushRef="#br0">7650 7421 8042,'20'-14'-58,"4"0"0,4 1-120,5 3 1,4-1 221,5 7 1,14-6 135,5 5 0,12 1-2456,3 4 2287,-35 0 0,0 0 5,32 0 0,2-2-411,-8-3 404,2-3 71,9-6 0,-38 5 0,2-1 71,5 1 0,1-1 0,-7 1 1,0-1-74,-1 3 1,0 0 0,30-7 291,-4 0 0,-7 1-199,-2 4 0,-7 2-142,-7 7 0,-8 2-17,-7 3-32,-6 9 855,-8 8 0,-6 6-901,-3 1 8,-4 6 89,-1 1 1,-6 7 604,-3-1 0,-4 1-536,-1-1 1,1-4 260,4 0 1,1-6-391,3 1 0,4-3-134,-4-1 1,2-1-278,-2 0 277,-3 1 91,-6-1 1,-2 5-1322,-3 1 575,3 5-165,-11-3 983,5 1 0,-6 1 0,-1-4 0,1 4 0,-1 0 0</inkml:trace>
  <inkml:trace contextRef="#ctx0" brushRef="#br0">7550 8629 7914,'-8'-22'0,"2"2"429,6 6-323,6 6 57,8-5 1,15 11 246,9-2 1,8-3-244,1 3 0,13-7-14,2 1 1,12-4-340,-34 4 1,0 1 0,4 0 0,-1 1 161,0-4 0,0 0 1,1 0-1,0 0 26,-3-2 0,-1 0-1394,37-8 1396,-35 8 1,0 1 0,-3 2 0,1 0-189,2-4 1,1 1 99,-3 3 0,-1 0-1,3-3 1,0 1 84,24-3 0,4-3 0,-14 10 0,1 4 0,0 4 0</inkml:trace>
  <inkml:trace contextRef="#ctx0" brushRef="#br0">8375 8715 7884,'-15'0'-341,"1"0"1,2 1 495,2 4 0,2 1-113,3 4 10,-2 2-46,-1 3 0,-5 2-1,4 7 0,-9-1-16,-1 6 0,-6-1-106,1 1 0,2 4 63,-2 0 1,2 0-152,-1-4 1,2-3 73,7-2 0,1-3-346,4-7 477,2-6 0,1 4 0,-2-4 0</inkml:trace>
  <inkml:trace contextRef="#ctx0" brushRef="#br0">8375 8857 7884,'14'-6'781,"0"-4"-391,0 4-513,1-1 0,0 3-495,4-1 0,-1-5 324,5 6 0,0-6-8,0 5-240,4 1 542,-11 4 0,-2 6 0,-14 8 0,-8 8 0</inkml:trace>
  <inkml:trace contextRef="#ctx0" brushRef="#br0">8389 8985 7372,'0'14'-182,"0"0"103,0 0 1,0 2 118,0 3 0,-2-1 157,-2 5 1,2 3-128,-3 7 1,-1 1 91,1 4 1,-1 3 261,1-3-161,4 3-55,-6 2 0,7 4 80,0 1 0,-1 6-112,-4-2 1,3-2 134,-2 2 0,2 7-278,2 7 1,0-3 202,0-1 1,0-4-49,0-1 0,0 0-15,0 0 1,0 0-151,0 0 201,0 0-151,0-1 0,5 0-88,0-4 1,1 2 125,-1-7 0,-4 5-17,4-5 0,-4 2-32,-1-1 0,5 4-126,0 10 1,0-4 108,-5 4 0,0-4-17,0-1 1,0-5 24,0 0-406,0 0 394,0-1 1,0-4 97,0-9-89,6 3-72,-4-11 0,4 3-98,-6-9 0,0-3 79,0-7 0,0-5 158,0 1-178,0-7-276,6 3 67,-4 1 612,4 0-971,-6 8-808,0-1 958,0 0 479,0-6 0,6-2 0,2-6 0</inkml:trace>
  <inkml:trace contextRef="#ctx0" brushRef="#br0">7877 12596 7951,'-2'-8'-221,"-2"3"238,2 4 13,-4 1 177,12 6 0,-1 8 299,9 10 0,-3 9-179,8 5 1,3 4-13,2 6 1,8 1-239,1 3 0,6 2 114,-1-7 0,3-1-350,2-8 0,0 1 141,-1-6 0,-6-1-151,-2-8 75,-4 3-228,-8-5 0,3 1-313,-6 1 1,-5-7-246,-4 2-452,-7 4 1332,3-8 0,-12 6 0,-2-7 0</inkml:trace>
  <inkml:trace contextRef="#ctx0" brushRef="#br0">8332 12695 7684,'-8'14'-267,"-5"2"542,4 3 16,-4 3-123,-7 7 1,2 1 230,-5 3 0,-1 3-121,-4 7 1,-6 4-37,1 1 1,-5 5-246,5 0 0,0 2 231,5 2 0,1 0-145,3-1-91,4-5-47,5-8 1,3-9-197,2-5 0,2-9-445,4-5 17,2-8 0,-4-8 320,6-4 359,0-3 0,12-19 0,4-3 0</inkml:trace>
  <inkml:trace contextRef="#ctx0" brushRef="#br0">8815 12539 7949,'-19'1'132,"1"4"1,-3 3 296,2 6 0,-3 1-267,-7-1 1,1 6-221,0 4 1,-6 4 15,1 6 0,2-4 130,7 3 1,3-5 203,7-4-115,0 3 32,0-11-65,6 4 0,2-6-47,6 1 0,6-3-183,3-2 0,6 1 117,4-7 1,4 1-169,10-5 1,5-1-771,10-4 498,2-9 229,-6-2 1,4-5-1070,-10 7 632,-10 0 617,5 0 0,-10-1 0,5 1 0</inkml:trace>
  <inkml:trace contextRef="#ctx0" brushRef="#br0">8915 12596 7319,'0'23'590,"0"1"0,0 0-477,0 4-194,0 7 0,0-5 1,0 0-225,0-6 0,0-7-334,0 2 639,0-3 0,6-8 0,2-2 0</inkml:trace>
  <inkml:trace contextRef="#ctx0" brushRef="#br0">9086 12582 7949,'19'0'-238,"-1"0"0,8 6 182,-3 3 1,4-2-127,2-3 1,-1 0 1023,1 0-349,-1-2-249,0 4 0,-5-6-74,-4 0 1,-4 0-4,0 0 0,-8 2 29,-2 2 1,-3 1-97,-2 9 1,-10 4-81,-9 10 1,-9 12 41,-15 2 0,-6 12-169,-3 3 1,-2-5-273,2 5 0,-3-10 0,4 2 0</inkml:trace>
  <inkml:trace contextRef="#ctx0" brushRef="#br0">5972 10449 7964,'-8'0'-775,"2"0"1777,6 0-644,0 0-241,0 6 0,0 2 189,0 7-196,6 5 0,-3 4 111,7 9-210,-7-3 132,9 11-100,-10-5 0,9 2-96,-6 0 1,1-2 77,-1 2 1,1-8-172,4-6 0,1-7 164,-7 2 0,6-8-6,-5-1-340,6-7 53,-3-3 108,0-8 1,-1-12 32,-2-4 102,-3-3-57,4-1 0,-1-2-148,0-3 1,4-2 127,-4-3 0,6-3-86,-2 3 1,-1 2 156,2-2 0,-1 8 64,5 1 1,1 2 109,-1 8 34,-6 7-225,4 5 1,-4 11 388,6 5-128,1 7 27,-1 12 1,-1 7 92,-4 3 0,4-2-82,-4 2 0,4-5 13,1 5 0,0-6-184,0 1 0,1-5-123,-1-4 1,0 0 82,0-10-88,1 3 198,-1-15-203,0 11-113,0-12 213,0 6 1,-4-14-11,-1-2 0,-1-9-27,2-1 0,2-6 1,-2 1 0,-2-4 11,1-5 1,1-3 11,4-7 0,-5-1-250,1-4 248,-7 4-10,10-5 0,-12 8-544,4 3 304,-3 3 0,-2 13-663,0 3 321,0 10 175,-7 2 0,-1 14-289,-6 2 681,6 10 0,-4 10 0,4 7 0</inkml:trace>
  <inkml:trace contextRef="#ctx0" brushRef="#br0">6924 10748 7970,'-14'-15'24,"0"1"40,0 0 0,4 4 102,1 1 0,-1 6 5,-4-2 0,0 4-184,0 1 20,0 0 32,-1 6 0,1 3 120,0 10 1,4 5 14,1 9 0,-1 3-11,-4 7 1,2 0-124,2-1 1,4-1-23,6-3 1,0-4-296,0-11 154,0-2 90,0-13 1,6-2-91,4-6-47,2-6 62,2-9 1,2-11-147,3-8 0,-3-5 3,3 1 0,1 3-111,-1 2 0,5 0 171,-5 5 1,-5-1-25,-4 15 471,-1-3-149,-1 15-85,-2-4 1,-6 14 199,0 6-120,0 6 109,0 9 0,0-1 109,0 1 0,0-6-247,0 1 1,5-7-373,0 2 35,6-3-272,-3-8 1,5-3-195,-4-10 730,4-9 0,-5-8 0,6-7 0</inkml:trace>
  <inkml:trace contextRef="#ctx0" brushRef="#br0">7038 10719 7970,'14'6'0,"1"4"0,-1 3 0,2 1-481,3 0 189,3-6 221,6 5 1,-4-10 251,0 6 0,-1-6-386,6 2 0,-6-3-265,1-2 0,-11 0 470,1 0 0,-3 0 0,3 0 0</inkml:trace>
  <inkml:trace contextRef="#ctx0" brushRef="#br0">7195 10620 7970,'-7'-8'1062,"6"1"-634,-12 7-210,11 0 0,-9 8 183,7 7 1,-6 5-241,5 9 0,-6 7-112,2 7 1,-8 5 21,-2 9 0,-5 7-414,5 2 98,6-9 1,1-2 0,4-12-1</inkml:trace>
  <inkml:trace contextRef="#ctx0" brushRef="#br0">8105 5331 7669,'0'14'287,"-5"1"-40,0-1 1,0 6-72,5 4 1,0 3 26,0 1 0,0 2-10,0 4 1,2 3 9,3 11 0,1-2 293,3 6-1390,4 0 1016,-5 11 0,6-3 33,0 6 1,-1 2-227,-3 8 1,-4-36 0,0 1 98,-1 3 0,0 2 1,-1 0-1,0 1 27,1 3 0,-1-1 0,-2-1 1,-1-1-58,1 1 1,1-1 0,0-2 0,0 0-63,-1 3 0,1-1-572,3-6 0,-1 0 625,-4 2 0,0-2 1,7 19-117,-4-3-490,-2-10 415,10 2 0,-8-17 258,5-4-574,-6-9 437,4-5 0,-7-9-256,0-10 1,-2-9 462,-3-10 1,2-4-127,-6-5 0,5-4 0,-2-5 0</inkml:trace>
  <inkml:trace contextRef="#ctx0" brushRef="#br0">8005 4862 7741,'5'14'328,"0"0"-162,-1 7-32,3 1 0,0 13 231,8 3 0,-1 9-97,0 5 0,0 5 47,1 5-357,-1-4 0,-5 10 163,1-6 0,-7-1-214,2-4 1,1 0-746,-1 0 489,-1-13 244,-4 4 0,0-25-775,0 1 332,0-7 144,0-2 0,0-9 20,0-6 0,-4-8 384,-1-11 0,-12-3 0,1-7 0</inkml:trace>
  <inkml:trace contextRef="#ctx0" brushRef="#br0">7977 4777 7982,'0'-10'0,"0"1"0,-2 6-126,-3-2 1,2 3 236,-6 2 1,-1 3 451,-4 7-379,0-1 0,-2 18-26,-3-3 0,3 9-27,-3 5 1,-1 5-4,1 4 1,-2-1-59,2 6 1,3-11-177,-3 2 0,5-10-782,5 0 397,2-9-921,1-4 805,5-12 607,1-1 0,7-20 0,8-3 0</inkml:trace>
  <inkml:trace contextRef="#ctx0" brushRef="#br0">8090 4777 7982,'37'8'0,"4"11"-4,-3 0 0,-2 1-93,2 4 0,-7-1 353,3 6 1,-4-7 89,-2-3-335,1-3-11,-1-8 0,7-2 0,1-6 0</inkml:trace>
  <inkml:trace contextRef="#ctx0" brushRef="#br0">7351 3042 8119,'-8'0'-1250,"2"0"1625,6 0-115,-7 0 231,6 0-107,-5 0-185,6 0 1593,0 0-1867,0 7 1,0-4 119,0 6 1,6 2 38,3 8 0,4-1-10,1 5 1,0 1-24,1 4 1,4 7 10,0 3 1,0-2 1,-5 2 1,0 2-124,0 7 1,-6-6 47,-3 7 0,-10-6-149,-4 10 1,-6-6 84,-4 2 0,2 1-111,-7-2 0,5-6 135,-4-8 1,5-4 2,-1-6 0,4-4 4,0-9 1,1-4-84,0-6 123,0 0 1,1-11-42,4-3 0,4-5 1,10 0 0,4-5-3,10-9 1,0 8 1,9-4 1,6 6 9,13-1 0,2 5-15,3 10 0,-3 2 142,-6 7 1,-2 2-130,-3 3 1,-5 2 181,-9 8 1,1-1-100,-6 0 0,0 0 278,-5 1-167,0-1 1,0-6-35,1-4 1,-6-4 28,1-4 0,-1-6 128,5-9 1,2-9-573,3-10 1,-2-2 184,7 3 0,-2-5-771,2 5 0,-4 3 103,-5 6 775,-1 6 0,0 8 0,0-1 0</inkml:trace>
  <inkml:trace contextRef="#ctx0" brushRef="#br0">8133 3526 8084,'6'-8'327,"-4"1"-83,11 7 1,-12 7 492,4 2-429,-4 10 0,-1 3-29,0 7 0,-1 6-15,-4 2 0,-3 4-14,-6 2-17,0 0-59,6-1 1,-3-5-859,6-4 365,0-9 268,5-4 51,7-6 0,7-6 0,8-1 0</inkml:trace>
  <inkml:trace contextRef="#ctx0" brushRef="#br0">10422 7720 7939,'-14'0'4,"0"0"101,-1 0 1,6 0 634,-1 0-201,7 0-297,-3 0 0,8 0-170,2 0 107,10 0 1,12 0 441,12 0-139,12 0-1595,15 0 1314,12 0 0,-2-5-23,-35 3 0,0-1 0,1-2 0,0 1-328,4 1 0,0 1 0,2-3 0,1-1 108,4 1 0,0 0 1,-2 0-1,-2-1 37,0 2 1,-1-1-1,0-1 1,-1 1-124,-3 2 0,0 1 1,0-1-1,1 0 35,3 0 0,0 1 56,-5 1 1,-1 0 5,4-2 0,0 0 1,21 3 11,0 0 0,-7 0-56,-7 0 1,-3 2 39,-7 2 1,6 3-48,-1 2 0,1 4-125,-6-4 0,-1 2-67,-3-1 1,-3 1-384,-7-6 1,-4-1 654,0-4 2,-7-6 0,-3-2 0,-7-6 0</inkml:trace>
  <inkml:trace contextRef="#ctx0" brushRef="#br0">12540 7250 8180,'8'15'587,"5"-1"-496,-3 0 0,4 0-43,5 0 0,-2 1 76,7-1 1,-1 0 179,6 0 1,-2 1-153,-4-1 0,6-5-41,-1 1 1,1-6 726,4 6-354,3-7-199,-6 10 1,0-10 96,-6 6 1,-8-4-192,-2 5 1,-1-6 22,-9 6 1,1-1-51,-5 5 1,-14 7-117,-10 3 1,-15 3-948,-13 1 471,-4 7-491,-1 1 0,-4 11 85,-1 1 1,29-24 0,0-1 94,-29 20 739,7-7 0,4 4 0,7-7 0,1-2 0,4-1 0</inkml:trace>
  <inkml:trace contextRef="#ctx0" brushRef="#br0">13365 7222 8062,'0'-14'0,"0"0"21,0-1 76,0 7 133,0 2 49,0 6 0,6 14-135,4 10 1,3 11 10,1 12 1,0 10 114,0 9 1,-4 5 74,-1 5 1,1-8-40,4 3 0,0-6-48,0-3 1,1-2-442,-1-13 112,0 0-44,0-10 1,0-4-253,1-9 364,-1-4-641,0-12-49,-6-2 0,-2-7 212,-6-4 1,0-9-186,0-10 1,-1-4 665,-4-5 0,3-10 0,-4-8 0</inkml:trace>
  <inkml:trace contextRef="#ctx0" brushRef="#br0">13820 7137 8019,'43'-15'-291,"-7"1"5,11 0-277,4 0 0,22 0 691,-31 6 1,1 1-735,0 0 0,-1 0 669,1 0 1,0 0 0,36-3 19,-4 1 0,-35 7 0,1-1-28,4-2 0,0 1 0,2 1 0,1 1 142,4-3 1,0 1 0,-4 0 0,-1 0-43,0-1 0,1 0 0,2-1 0,1 1-66,1 3 1,0-1 0,1-2 0,0-1 56,2 1 1,-1 1-742,-9 1 0,0-1 602,7-2 1,-1 0-1,-11 3 1,0 0-52,5-2 0,0 0 0,0-1 0,0-1 69,-2 3 0,0-1 0,-3-1 1,0 1-219,26-5 0,-9-1 680,-9 7 1,-12-1-588,-7 5 0,-9 6 562,-10 4 1,-4 4-166,-6 5 0,0 3 1931,0 6-2027,-6 1 56,-2 6 1,-7-4 335,1 7 0,0-5-335,0 5 0,4 0-179,1 5 1,6-1-170,-2 1 1,2 4-401,-2 1 1,3 1 172,-2-2 0,2-4-291,2-1 0,0 0-1372,0-9 870,-6 0 1110,-2-5 0,-13 1 0,-1-1 0</inkml:trace>
  <inkml:trace contextRef="#ctx0" brushRef="#br0">14048 8331 7828,'-23'0'0,"3"-5"-226,6 0 17,-1 1 223,8 4 411,0 0-247,20 0 0,9 0 159,16 0 1,16 0-106,7 0 1,13 0-333,7 0 1,-39-3 0,1-2 223,2-2 1,0-1 0,6-1 0,1-2-170,7-3 1,1 0 0,-1-1 0,2 0 151,2-2 0,2 0-1185,-1 0 0,0-2 1044,-1-2 1,2-1 0,1 1-1,2 0-110,1-1 1,-1 1 0,-7 1 0,-2 1-251,-6 2 0,-1 0 0,-5 1 1,-1 2 393,-6 7 0,0 0 0,1-1 0,-1 0 0,31 4 0,-3-1 0</inkml:trace>
  <inkml:trace contextRef="#ctx0" brushRef="#br0">14929 8573 7933,'-6'-15'0,"4"6"-186,-3-1 1,4 9-389,1 1 1,0 8 699,0 11-11,0 3-92,0 12 1,-11 3-47,-3 5 94,-10 1-34,2 0 1,-11-5 169,-1 0 1,1-1-253,5 6 0,-1-5-118,1 0 1,4-6 162,1 1 0,5-3 0,-2-2 0</inkml:trace>
  <inkml:trace contextRef="#ctx0" brushRef="#br0">14958 8899 7933,'48'-28'0,"-3"4"603,2 1-192,-3-1-203,-1-4 1,-5 5-118,0 4 0,-7 10-159,3 4-310,-4 4 0,-10 7 15,-6 3 1,-7 9-937,-12 1 1299,-9 6 0,-15 3 0,-7 9 0</inkml:trace>
  <inkml:trace contextRef="#ctx0" brushRef="#br0">15071 8971 7933,'0'7'60,"0"6"56,0-3 0,0 2 51,0 2 0,0 7 13,0 3 1,0 4-11,0 5 1,-1-1-151,-4 6 0,3 0 169,-2 4 1,2 1-4,2 0 0,0 4-103,0 0-793,0 1 788,0 1 1,5-3-233,0 6 1,4 8 286,-4 11 1,-1 0-6,-4 5 1,0-5-7,0-5 1,0 8-283,0-3 0,-1 4 275,-4-4 1,4-6-1,-4-4 0,3-2 70,2-3-70,0-5-62,0 4 1,0-9-47,0 6 1,0 7 29,0 7 0,0 4 31,0 1 1,0-2-50,0-3 1,0 6-128,0-11 1,0 4 139,0-13 1,2-3-21,3-2 1,-4-4 167,4-5 5,-4-3-181,6-7 0,-6-6 179,4-3 1,-2-5-479,2-4 72,-3 3-378,4-12-80,-6 5 681,0-6 0,0-12 0,0-4 0</inkml:trace>
  <inkml:trace contextRef="#ctx0" brushRef="#br0">14559 12724 7943,'0'19'-27,"0"0"0,2 11 254,3-2 1,3 10 71,6 0 1,8 5 356,6 4 1,2-3-357,8 4 0,5 0-437,4 0 0,2-1 117,-1-4-782,-10-7 856,9 5 0,-12-4-521,3 5 0,-5-1 170,-9-3 1,-4 2-73,-6-7 0,-1-1-368,-4-9-485,-2-2 1017,-7-13 1,-7-4 204,-2-8 0,-4-11 0,-1-7 0</inkml:trace>
  <inkml:trace contextRef="#ctx0" brushRef="#br0">14943 12994 7943,'0'-8'0,"-1"2"431,-4 6-211,3 0-54,-10 6 0,9 7 76,-7 6-49,1 12 0,-6-6 21,1 13 0,-2-5 117,-3 5-202,4 0 0,-7 3-47,3-3 1,3 3 0,-3-3 1,3-3-213,2-2 1,0 0-830,-1-4 455,1 2 364,6-15 0,-4 5-688,2-7 827,4-6 0,-7 4 0,5-4 0</inkml:trace>
  <inkml:trace contextRef="#ctx0" brushRef="#br0">15484 12582 8000,'-21'14'-8,"-3"6"-180,-9 4 1,3 4-70,-3 6 0,1-3 14,-1 7 1,3 0 1213,-3 5-831,3-7 148,8-1 0,-3-7 178,6 1 0,1-7-245,9-3 1,-2-4 8,6 0 0,2-3-201,8-2 1,2 2 69,8-2 1,4-2-171,0 1 267,6-6-235,3 4 0,4-3-740,6 1 368,-7 0 264,10-11 0,-6 2-885,3-5 419,-3 0 214,-13-6 399,-1 1 0,-7 0 0,0 0 0</inkml:trace>
  <inkml:trace contextRef="#ctx0" brushRef="#br0">15455 12752 7960,'22'6'554,"-1"-4"-554,-7 4 0,5-1-1012,0 0 423,0 0 581,-11-5 1,4 0 872,-2 0-706,-4 0 0,1 1-110,-7 4 41,0-4 0,-7 12 155,-2-3 0,-5 4-38,-5 5-156,3-3-12,-11 10 0,11-8 317,-3 5-35,10-5-278,2 9 1,7-12 15,0 4 1,2-4-13,3-6 1,9-3-159,10-6 0,2-1-71,3-4 1,4-9-321,0-10 1,-4-3-562,-6-1 547,-5 0 133,9-1 383,-18 7 0,16-11 0,-9 3 0</inkml:trace>
  <inkml:trace contextRef="#ctx0" brushRef="#br0">15839 12752 7940,'16'-14'0,"3"0"0,-2-1 126,7 1 1,0 2 164,4 2 1,0-1 321,1 6-252,-1 1-148,1 4 1,-2 0-88,-4 0 0,-2 0 38,-7 0 1,-1 1 12,-4 4 1,-3 0-20,-6 9 0,-1 3-149,-4 12 1,-6 7-35,-13 7 0,-6 1-99,-12 8 0,-12 3-2442,-3 2 2140,-3-3 275,10-11 0,2-7 151,10-3 0,-1-8 0,6-1 0,-1 0 0</inkml:trace>
  <inkml:trace contextRef="#ctx0" brushRef="#br0">14830 6810 8007,'-15'8'0,"6"-2"-83,-1-6-10,7 0 371,-3 0 126,6 0 0,0-8-177,0-6 0,0-7 84,0-7 1,1-7-138,4-3 1,2 2 7,2-2 1,-1-5 8,-3-4 1,-4-2-14,4 2 1,-3-9-241,-2-5-1013,0-1 961,0 5 0,-7 0-329,-2 0 392,-4-6 0,-6-2-286,0-6 265,6 33 1,1-1 0,3-1 0,1-1 30,-4-3 1,0-2 0,2 3 0,1 0-157,-3-2 1,0-1-1,3 1 1,1-1 184,-2 1 0,1 0 0,1-2 0,2 1 2,1 3 1,0 0 0,-1 0 0,1-1 322,0-31-165,1 11 23,-3 3 0,6 17 42,-4-4 1,3 6-89,2 4 0,-1 3-23,-4 6 0,4 6-51,-4-1 0,2 0-14,-2-4 0,3 1 507,-2 3 1,2-2-633,2 2 0,0 3 687,0 2-571,0 4 0,0 0 276,0 1-169,0 6-79,0 2-8,0 6 1,-6 2-38,-4 2 1,1 10-100,-6 10 1,3 11 58,-12 8 1,-1 6-168,-8 7 1,1-3-1518,-6-1 1539,0 0 0,2-6-650,3-4 530,-4-2 1,14 1-94,-1-3 1,3-5-519,7-9 394,3-4 511,11-12 0,-6-2 0,-2-6 0</inkml:trace>
  <inkml:trace contextRef="#ctx0" brushRef="#br0">14488 4236 8007,'16'0'23,"3"0"1,-2 13 0,7 6 0,-5 6 396,5 4-141,-1-1-128,6 1 1,1 5-385,3 4 146,-9-9 0,9 1-940,-9-16 699,-4 3 0,1-15-108,-7 3 436,0-10 0,0-16 0,1-9 0</inkml:trace>
  <inkml:trace contextRef="#ctx0" brushRef="#br0">14005 2786 8290,'0'-22'0,"0"2"-173,0 6 349,0 6 180,0 1-171,6 20 0,-4-2-132,3 13 1,-4-1-155,-1 6 1,0 4 194,0 0 1,0 0-3,0-4 0,-6 1 163,-4 3-168,-2-3-34,-3 5 0,1-7 19,0 1 0,0-1-50,0 0 0,-1 6-16,1-1 1,2-5 23,2-4 1,-1-7-150,6 2 125,-6-9 0,11-4-116,0-6 0,7-2-90,7-2 172,6-4 20,2 0 0,13-5-14,3 4 1,14 1-53,5-2 1,3 7-116,-3-1 0,-2 2 104,-3 2 0,-4 0-17,-10 0 1,-5 2 6,-9 2 1,-4-2-107,-6 3 0,-1-5-438,-4-5 275,-2 3 60,-7-17 1,0 10 303,0-10 0,-7 3 0,0 2 0</inkml:trace>
  <inkml:trace contextRef="#ctx0" brushRef="#br0">14460 3057 8279,'14'1'-672,"0"4"0,7-2 589,3 6 1,2-5 319,3 0 0,-1 0-95,1 0 1,1 4 18,3 6 1,-8 1 32,4-1 0,-7 2 201,-3 3 0,-2 3 288,-12 6-288,0 1-167,-5-1 0,-7 0-26,-2 1 1,-4-1 47,-1 1 0,-5-2 3,0-4 1,0-1 313,5-3-286,0-3 1,6 5-117,3-7 0,7-5-162,7 1 1,15-7-1095,18 2 504,14-4-825,2-7 1412,12-2 0,1-5 0,-31 8 0,0 1 0,2 1 0,0 0 0</inkml:trace>
  <inkml:trace contextRef="#ctx0" brushRef="#br0">17005 7336 7892,'1'9'40,"4"1"1,3-6 826,6 6-494,7-1 0,9-1-95,12-3 1,14-5-126,10-5 1,13-4-283,-39 0 0,1-1 0,3 1 0,2 0 236,-2-2 1,2-1 0,6 0-1,3 2-275,9-2 0,0 0 0,-4 0 0,0 0 249,-1 5 0,1 0 1,1-2-1,-1 1-123,0 2 0,-1 2 0,2 1 0,1 0 102,0 0 1,-1 1 0,-3 1 0,0 1 93,-4-1 0,1 2 0,0-1 0,0 0-338,5 0 0,-1 0 0,-7 0 0,-2 0 144,1 0 0,-2 0 1,-4 0-1,-2 0-114,38 0 1,-39 0-1,0 0-58,38 0 0,-1-7 177,-38 3 1,-1-1 0,31-8 78,-5-1 1,-9 4-473,-14 1 172,-7-1 36,-8-4 0,-7 5 743,-7-1-1157,-6 7 593,-2-10 0,-12 12-466,-3-4 661,-4 4 1,-8 1 0,-1 0-1</inkml:trace>
  <inkml:trace contextRef="#ctx0" brushRef="#br0">20019 6810 8001,'16'6'117,"3"3"0,0 4 173,9 1 1,4 1-166,10-1 0,3-2 104,2-2 0,-1 2-210,6-2 1,-1-4-14,1-1 1,-8 1 279,-6-1-216,-7 6-28,4-9 0,-13 9 393,-3-6-192,-3 6-133,-8-4 0,-2 9-50,-6 3 0,-12 3-229,-7 7 0,-21 7-186,-12 7 0,21-19 0,-3 1-79,-5 3 1,-2 1 0,-3 0 0,-1 0 63,-2 2 1,-1 0 369,3-6 0,2 2 0,5 5 0,2 2 0,0-5 0,1-1 0,1 2 0,0 0 0</inkml:trace>
  <inkml:trace contextRef="#ctx0" brushRef="#br0">21071 6710 7948,'6'14'3,"2"4"-3,7 5 0,4 7 343,-1 13-191,1 12 1,-4-7-310,-1 9-1253,0-4 1338,-6 4 1,-2-5 67,-6 0 0,0-6 149,0 2 1,0-4-161,0-1 1,0-7-36,0-3 1,0-5-308,0-4-284,0-3 300,0-13 528,0-2 1,7-31-1,1-7 1</inkml:trace>
  <inkml:trace contextRef="#ctx0" brushRef="#br0">21739 6582 8105,'29'-8'-50,"-1"4"1,7 2-100,3 2 1,19 0 183,14 0 0,-30 0 1,2 0-300,6 0 1,1 0 0,-3-1 0,-1 0 260,-1-1 0,0 0 0,2 0 0,1 1-219,2-4 0,0 0 0,2 1 0,0 0 420,2 0 1,1-1-393,-1-2 0,-2 1 299,-8 5 1,-1 0-1,4-2 1,0 0 87,-3 3 0,-2 0 1,38 0-86,-9 0 1,-7 0 78,-12 0 1,-5 6-118,-9 4 1,-5 3 115,-9 1 0,-4 0-305,-5 0 953,-7 7-844,-2-5 1,-6 10 937,0-2-1140,0 3 192,0 1 0,0 6-31,0-1 1,0-2 35,0-7 0,0 1 0,0-6 0,0 5-63,0-5 1,0 6-66,0-1 1,-2 3 69,-2 1 1,-6 2-85,-9 3 0,-5 0-182,-9 10 106,-3-3-245,-7 9 1,-4 0-146,-1 3 623,-5 3 0,2 2 0,-6 0 0,0 0 0,1-1 0</inkml:trace>
  <inkml:trace contextRef="#ctx0" brushRef="#br0">21327 7904 8046,'-30'0'0,"6"0"1557,13 0-605,5-6-657,19 4 1,6-4-109,18 6 1,16 0-140,18 0 0,-31 0 0,2 0-331,2 0 0,2 0 0,2 0 0,0-1 288,-1-1 1,1-1 0,7-3-1,2-1-260,4-2 1,1-1 0,0-2 0,0 1 167,-1 1 0,1 1 1,1-3-1,0 0-1494,-3 2 1,-1 1 1580,3-1 0,1 1 0,0 3 0,0 1 0,-1-2 0,-1 0 0,-1-2 0,0 0 0</inkml:trace>
  <inkml:trace contextRef="#ctx0" brushRef="#br0">22308 7975 7960,'-14'2'0,"0"3"0,-1 9-432,1 10 145,0 9 0,-7 5 642,-2 9 0,-6 2-177,-4 3 0,2 2-462,-7-7 0,6 1-7,-1-6 1,0-5 14,4-4 1,2-3 102,8-2 173,4-6 0,-6-1 0,7-7 0</inkml:trace>
  <inkml:trace contextRef="#ctx0" brushRef="#br0">22209 8302 7960,'55'-4'0,"-3"-1"0,-3 0-41,-6 5 1,-1 0 62,1 0 1,6 0 378,3 0-1377,-3 0 1089,0 0 0,-13 2-66,-3 2-235,-9-2-398,-3 11 586,-13-5 0,-15 12 0,-9 2 0</inkml:trace>
  <inkml:trace contextRef="#ctx0" brushRef="#br0">22322 8573 7960,'5'26'-65,"0"8"0,4 5-130,-4 4 0,0-1 530,-5 1 0,0 6-362,0 1 0,0 9 347,0 3 0,-5-2-163,0 6 1,-4 0-49,4 5 1,-4-4 32,4-1 0,0-6 1,5 2 0,0 2 139,0 3-1417,0 2 1245,0 2 1,5 0-12,0 0 32,6 1-112,-3-8 1,6 6-276,0-4 1,-1 4 250,-4 1 0,2 1-200,-6 4 0,4-3 150,-4 3 0,0-4 23,-5-1 1,0 2-1078,0 3 1220,0-3-123,0 4 0,0-12-301,0-4 482,0-2-26,-6-2 0,4-5 568,-3 0 0,4-6-618,1 1 0,0-7 158,0-2 1,0-7-193,0 2 1,0-7 573,0-3 1,0-5-1850,0 1 1216,6-4 0,-11-7 0,4-1 0</inkml:trace>
  <inkml:trace contextRef="#ctx0" brushRef="#br0">21867 12567 8031,'7'16'-101,"2"3"421,16 9 1,5 10 500,13 10 0,4 2-987,1 7 1,6-2 409,-2-2 0,-2 2-203,2-3 0,-11-6-103,2 1 0,-10-12-250,0 3 1,-3-2 155,-1-3 0,-7 1-413,-3-6 0,-5-6-75,-4-3 97,-4 3 0,-8-8 106,-2 1 0,-4-9 441,-6-11 110,-7-3 1,-1-19 0,-7-3 0</inkml:trace>
  <inkml:trace contextRef="#ctx0" brushRef="#br0">22308 12667 7983,'0'-8'542,"0"2"1,-2 7-503,-2 4 0,-4 3 113,-6 6 0,-2 11 26,-3 4 1,-3 15 105,-7 3-888,-5 7 717,4-3 1,-10 9 48,7-3 0,-5 3-58,5-4 1,0 1-223,4 0 1,7-2-157,3-2 1,10-11-823,4-9 879,3-3 216,2-14 0,13-10 0,3-13 0</inkml:trace>
  <inkml:trace contextRef="#ctx0" brushRef="#br0">22735 12454 7982,'-21'14'2,"-1"5"-57,-6 0 1,-1 6-101,1-1 1,-1 7 77,1 2 1,-1 2 97,1-2 0,-1-3-112,1 4 1,6-11 490,3-4 0,8-3-125,1-2 1,7-4 219,-1-1-248,2-6-236,8 10 0,4-10 73,9 7 0,3-6-110,6 6 1,2-5-237,3 4 0,5-6 60,10 2 0,-2-3-52,6-2 0,-8 0 254,-1 0 0,-1-7 0,-5-1 0</inkml:trace>
  <inkml:trace contextRef="#ctx0" brushRef="#br0">22806 12439 7963,'14'2'919,"0"3"1,-4-2-673,-1 6 1,1 1-318,4 4 1,3 0 47,-3 0 0,4-1-29,-9-3 0,-2 2-116,-3-2 0,-2-2 22,-2 1-135,0 1 1,-2 5 136,-2 4 0,-9-3-162,-6 3 1,-2-3 45,2-2 1,7 5-78,-7 0 1,11-2 220,-6-7 166,9 2-17,-1-4 300,6 7-216,0-1-96,6-6 0,2 3 143,6-7 0,0 3 46,1-2 1,4-4 136,-1 4 0,6-4 40,-5-1-174,0 0-438,-5 0 124,-6 0-111,-1 0 1,-9 11-153,-3 4 0,-7 4 125,-7 0 1,-11-4-16,1 4 0,-2-4-54,2-6 1,2-3 306,4-6 0,-11-6 0,4-2 0</inkml:trace>
  <inkml:trace contextRef="#ctx0" brushRef="#br0">23147 12510 7952,'44'-9'0,"4"-1"0,-6 7 111,1-1 0,-2 2-5,-8 2 0,0 0 375,-4 0 1,-7 6-124,-3 4 1,-3 7-180,-2 2 0,-6 0-40,-4-5 1,-2 7-131,-2 3 0,-2 2 1,-2 3 0,-11 1-165,-8 3 0,-10 2-915,-5 3 579,-16 3-1273,-4-5 1764,-7 7 0,-5-7 0,5-1 0</inkml:trace>
  <inkml:trace contextRef="#ctx0" brushRef="#br0">22379 6397 8150,'-8'-6'835,"-4"4"-646,2-2 1,2-3-26,-1 3 1,6-3 331,-2 3-261,-3-4 0,6-13-188,-2-2 0,2-6 119,2-4 1,0-5-93,0-9-105,6-4 42,2-12 0,2-3 140,-1-10 0,-4 31 0,0-2-519,2-4 1,0-2-1,0-2 1,0 1 126,0-1 1,0 1-1,0-2 1,1 1 158,-1 3 0,0 0 0,-1-2 0,0-1-18,0 3 1,-2 0-1,0 0 1,-2 1-79,-1 3 0,-2 1 39,1 4 1,0 1 95,0 0 0,0 0 0,-1-35 51,-2 37 1,1-1-66,0-36 55,-10 12 0,4 4 146,-6 8 1,-1 1-146,1 10 1,-2-3 126,-3 12 0,8 6-15,-3 8 0,5 4 138,-1 0 1,-1 6 316,6 0-406,1 5 792,4-2-1110,0 6 170,0 0 0,-2 6-5,-3 4 0,-4 9-44,-10 4 0,-10 11-18,-8 4 1,-11 7-41,-4 3 1,-3 7-489,-2 2 0,5 0 354,25-26 1,2-1 5,-15 23 82,-1-5 1,14-11-961,3-4 589,10-9 512,2-10 0,10-1 0,-4-6 0</inkml:trace>
  <inkml:trace contextRef="#ctx0" brushRef="#br0">22251 4009 7956,'27'2'123,"-3"2"0,-2 11 315,-3 8 0,-2 9-268,7 1 0,-2 2-146,2-2 0,7-3-892,-2 3 420,9-9-266,-2 3 714,7-18 0,6 10 0,1-11 0</inkml:trace>
  <inkml:trace contextRef="#ctx0" brushRef="#br0">21754 2346 8102,'0'-8'-100,"0"1"305,0 7 1,0 12 29,0 2 0,0 16-39,0 3 1,0 2-51,0 3 0,0 0 18,0 4 1,-5 1-152,0-1 0,-4-4 174,4 0-154,-6-6 111,3 3 1,-2-2-259,1 0 21,-1-6 10,3 0 0,-4-12-34,6 4 1,0-8 86,5-1 1,2-5-65,2 4 0,11-6 61,8 2 0,4-3-16,2-2 1,10-7-9,4-2 1,6-9-134,3 0 0,2-8-541,12 3-333,-12 2 821,1 1 243,-19-1 0,-1 2 0,-7 0 0,1 6 0</inkml:trace>
  <inkml:trace contextRef="#ctx0" brushRef="#br0">22251 2545 8234,'10'0'0,"-1"0"0,1 1-108,4 4 0,0 3 180,0 6 0,-4 5 789,-1 0-274,-6 13-431,4-9 1,-14 17-358,-2-7 1,-10 7 159,-5-3 0,2-3-138,-2-6 0,2-1 152,-1-8 1,7-5-160,6-4-111,7-7 88,3 3 106,8-6 0,13-5-174,2 1 163,4-1 129,2 5 0,-1 1 97,1 4 1,-3 3-116,-2 6 0,1 2 98,-6 3 0,-4-2 11,-6 7 1,-6-5 182,2 5 1,-4-2 179,-1 2-410,-6 2 26,-2-4 0,-12 7-915,-4-1 426,-3 1 404,-8-7 0,-1 11 0,-7-3 0</inkml:trace>
  <inkml:trace contextRef="#ctx0" brushRef="#br0">24227 7236 8226,'-7'0'645,"13"6"1,5-2-521,13 5 1,3-6-132,10 2 1,16-3 46,18-2 1,-31-1 0,2 0-400,2-1 1,2-1-1,4 0 1,1-2 366,-2-1 1,1-2-1,8 1 1,1 2-130,3 0 0,0 0 0,1-1 0,2 1 209,-2 2 1,2 1-1,5 0 1,2 0-364,-6 1 1,0 2-1,4-1 1,-1 0 391,-2 0 1,-1 0 0,-1 0 0,-2 0-86,-4 0 0,1 0 1,4 0-1,3 0 6,2 0 0,-1 0 0,-4-3 0,-2 1-192,-4 0 0,-2-1 1,2 0-1,0 0 103,1 0 0,0 1 1,0 1-1,-1-1 54,-3-3 0,-1 0 0,-1 1 0,0-1-37,-3-2 0,-1 0 0,4-1 1,0 1 220,2 0 1,-1 0-1,-1 0 1,-2 0-134,0 0 1,-2 0 0,-3 2 0,0 0-72,-6 1 1,0-1 0,31-3-264,-9-2 1,-12 4-969,-7 6 1286,-7-6-506,-14 4 0,-9-4 706,-13 6-239,-6 0 0,-15-6 0,-1-2 0</inkml:trace>
  <inkml:trace contextRef="#ctx0" brushRef="#br0">28066 6781 8057,'10'0'448,"-1"0"0,7 0-394,8 0 0,4 2-421,5 3 0,8 1 210,7 3 1,6 2 174,-2-6 1,-3 0 39,-2-5-30,-3 0 1,-1 5-55,0-1 1,-9 3 219,-5-3-94,-1-2 0,-14 11 253,1-4 1,-17 5-65,-17 5 1,-11 10-99,-17 9 1,-12 4-344,25-18 0,-3 0 0,-7 1 0,-4 0-371,-5 4 0,-3-1 0,2 1 0,-1-1 230,0 0 0,1 1 1,7-2-1,1 1 122,7-2 0,2 0 171,-16 23 0,-1-12 0,26-4 0,5-3 0</inkml:trace>
  <inkml:trace contextRef="#ctx0" brushRef="#br0">29005 6582 7991,'0'-14'0,"-2"1"0,-3 4-434,4 3 270,-6 12 1,12 5 235,0 13 1,4 6 274,-4 12 1,5 14-86,-6 5 1,1 7-270,-5 3 1,0-4 217,0-1 1,5-6-144,0 1 1,6-2-87,-2-2 1,5-7-88,5-2 1,-1-6-321,5-4 1,-5-5-109,1-9 0,1-10-88,-1-9 306,0-3 0,-6-15 315,-4-6 0,-2-6 0,-7-4 0</inkml:trace>
  <inkml:trace contextRef="#ctx0" brushRef="#br0">29516 6525 7991,'34'0'393,"-1"0"0,6 0-550,-1 0 0,11 0-429,8 0 0,19-1 46,-32-2 1,2 1 0,2 1 0,0 0 721,2-1 0,0 0 0,-3 1 0,1 0-140,-1 1 1,0 0 0,1 0 0,1 0-66,3 0 0,0 0 1,-1 0-1,-1-1 77,3-2 1,-2 1-1,-6 1 1,-1 0 101,-3-1 0,-2-1 1,31 2 143,-4 1 0,-6 0-118,2 0 0,-10 0 152,-5 0 1,-9 1 32,-4 4 0,-6 3-224,-4 6 1,-4 2 13,-6 3 0,1-2 16,-1 7 0,0-5 297,0 5 1,5-7-538,0 2 0,2 2-13,-2-2 1,-3 6-100,2-1 0,-6 2-83,-3 3 0,-6 1 89,2 3 0,-11 2 55,-9 3 1,-2 1 29,-11-6 0,1 1-30,-11-6 1,-2 0-217,-7 1 0,3-1-78,-4 1 0,-1-1-437,2 1 596,-7-7 1,4 5 0,-7-5 0</inkml:trace>
  <inkml:trace contextRef="#ctx0" brushRef="#br0">29403 7620 7857,'-13'-14'197,"4"0"0,-2 4-79,6 1 0,6 1 171,9-2 0,10 4-107,9 6 1,14-5-166,13 0 1,8-4-6,7 4 1,-27 0 0,3-1-264,5 1 1,1 1-1,3-2 1,1-1 248,7 0 0,0 0 0,-7 0 0,0 1-341,2 1 1,0 1-1,-1 0 1,0 1-154,-1 3 0,0 0 496,-5 0 0,0 0 0,-4 0 0,0 0 0,-3 0 0,0 0 0,0 0 0,-1 0 0,-1 0 0,1 0 0</inkml:trace>
  <inkml:trace contextRef="#ctx0" brushRef="#br0">30426 7890 7994,'8'14'-165,"-3"1"1,-10 5 331,-4 4-151,-10 3 0,1 6 226,-5 0 1,-2 11-116,-9-1 0,3 3-139,-7-4 1,0-4 44,-5 0 1,5-5-90,0 5 1,12-6-149,-3 1 1,12-9-906,3-5 1109,-1-4 0,14 0 0,-6-1 0</inkml:trace>
  <inkml:trace contextRef="#ctx0" brushRef="#br0">30455 8246 7984,'52'0'-1,"0"0"1,-11 0-198,2 0 1,-5 4 87,0 1 1,-8 1 14,-7-1-141,-5 3 0,-4 6-113,-9 0 0,-7-1 349,-7-3 0,-7 2 0,-13-4 0</inkml:trace>
  <inkml:trace contextRef="#ctx0" brushRef="#br0">30526 8373 7961,'0'23'232,"0"-1"65,0-3 0,0-2-273,0 7 1,-5 6 81,0 8 0,-6 7 105,2 3 1,-4 4-82,-1-5 1,1 5-108,4-4 0,-4 4 140,4-5 1,3 7-3,1-2 1,-2 10-88,3 4 0,-3 4 135,3 1 1,0-2 5,-5-2 0,1 2-56,-1-3 0,-6 10-176,8-36 1,0 1 0,0 0 0,0 0-3,-2-1 1,-1 1-1,2 0 1,0 0-182,-6 34 1,6 1 108,3-5 1,4-4-147,1-1 1,0-1 49,0 1 0,5-4-69,-1-10 1,7 0 32,-1-9 1,1 1 13,-2-11 1,4 0-170,-4-4 1,-1-2 377,2-4 0,-13 4 0,1-5 0</inkml:trace>
  <inkml:trace contextRef="#ctx0" brushRef="#br0">30000 11814 7890,'0'-14'95,"0"-1"-95,0 8-12,0-6 0,1 11-5,4-2 0,9 5 650,10 9 0,3 7-224,1 16 0,6 3 131,-1 7 1,2 6-158,-2 3 0,-3 4-363,3 0 0,-3 1 113,-2 0 0,5-6-192,1-4 0,5-4-34,-1-5 0,2-4-286,-3-5 0,-3-6-334,-11 1 0,-4-6 332,-9 1 1,-5 1-182,-10-1 1,-9-5 156,-10-4 1,-3-7 17,-1 2 1,4-5 253,0-5 0,7-8 133,-2-6 0,-3-12 0,0 1 0</inkml:trace>
  <inkml:trace contextRef="#ctx0" brushRef="#br0">30355 12056 7890,'0'-15'491,"0"7"-419,0 2 1,-1 6 27,-4 0 1,-4 8 169,-10 6 0,0 10-54,-10 14 0,2 6-149,-11 13 1,-1 0-352,-8 0 1,2 4 315,-2 1 0,3-2-49,1-8 1,7 2-231,2-7 1,12-1-389,8-8 0,6-3 291,8-7 0,2-12-308,3-7 0,9-9 652,9-9 0,17-20 0,4-15 0</inkml:trace>
  <inkml:trace contextRef="#ctx0" brushRef="#br0">30924 11714 7890,'14'-28'0,"-1"1"259,-4 3 126,-2-3 0,-9 13-267,-3 0 1,-7 12-220,-7 12 0,-11 9 139,1 5 0,-7 4 50,3 5 0,-7 2-120,2 3 1,-1 1 107,1-5 1,0 3 43,10-3 0,2-3-85,12-7 0,6-2-88,4-3 0,2-8 53,2 3 1,11-9-123,3 0 0,10-4 98,0-1 1,7 0 35,2 0 1,5-4-122,-5-1 1,1 0-165,-6 5 1,-1-5-377,-3 1 0,1-1 649,-6 5 0,0 0 0,-5 0 0</inkml:trace>
  <inkml:trace contextRef="#ctx0" brushRef="#br0">31223 11501 7890,'14'0'2,"-8"3"-185,-6 7 0,-12 2-33,-12 17 1,-3-2 102,-1 11 0,1-7 158,3 2 1,-3-3-11,3-1 1,4-7 194,1-3 0,8-8-122,1-2 48,7-5 0,5 2 192,12-6 0,8 0-131,11 0 1,0-2-114,10-2 0,1-4-83,9-7 1,0 3-109,-5 2 0,-6-2-3,-4 2 1,-11 4-438,1 1-165,-9-3-449,-4 7 842,-9-12 0,-12 11 299,-4-2 0,-9-4 0,-3 0 0</inkml:trace>
  <inkml:trace contextRef="#ctx0" brushRef="#br0">31265 11487 7890,'10'0'0,"-1"0"0,-1 1 179,2 4 0,1 8-150,-7 6 0,1 12-72,-5 3 1,-1 0-50,-4 4 0,-5-5-143,-9 5 0,4-8-34,-4-1 0,-2-2-52,2-8 40,0-1 1,5-10-26,0-3 306,6-3 0,2-9 0,6-1 0</inkml:trace>
  <inkml:trace contextRef="#ctx0" brushRef="#br0">31422 11643 7890,'33'-1'0,"0"-4"0,0 3-41,-4-2 0,4 2 236,0 2 1,2-5 13,-2 1 1,-2-1-4,7 5 0,-6 0 163,1 0 0,-9 0-103,-5 0 1,-10 6 121,-4 4 1,-13 9-421,-11 4 0,-12 10 68,-22 5 1,0 3-99,-14 2 1,32-19-1,-1-1-251,-1 2 1,-2-2 0,2-2 0,-1-1-1187,-33 13 1499,6-9 0,2-5 0,9-10 0,7-4 0,5-3 0</inkml:trace>
  <inkml:trace contextRef="#ctx0" brushRef="#br0">30213 4308 7971,'0'-23'-516,"0"5"465,0-5 1,0 6 42,0-7 0,0 7-22,0-2 0,0 2 182,0-2 0,0 8 113,0-4 53,0 4-24,0 3-163,6 2 0,2 9 66,7 7 0,-6 10 2,1 13 1,-3 13 60,3 2 0,-4 15-82,-6 13 0,0 3-345,1-35 0,-2 2 0,-1 0 1,-2 1 251,0 0 1,-2 1-1,0-1 1,0 0-63,-2 3 1,2 0 0,1-3 0,0 1 20,0 1 1,1 1 0,-1-1 0,0-1-75,-2-5 0,0-1 0,0 2 1,1-1-89,-3 33 1,-2 3 34,6-8 0,0-7-304,5-16 0,0-2 194,0-13 1,5-6-821,0-8 562,6-10 0,-10-11-91,4-12 0,-5-6 542,-5-9 0,4 1 0,-6-1 0</inkml:trace>
  <inkml:trace contextRef="#ctx0" brushRef="#br0">30199 4123 7982,'-16'16'0,"-3"3"0,-8 4-528,-6 10 0,-8 4 141,-2 5 0,-4 7-255,-5 3 0,-2 4 739,7 1 0,1-2 154,8-3 1,2-5 49,3-9 0,7-5-331,-2-9-506,9-3 536,-2-13 0,13-8 0,2-8 0</inkml:trace>
  <inkml:trace contextRef="#ctx0" brushRef="#br0">29858 4322 7982,'64'-30'-585,"6"3"409,-4 13 1,-2 7 567,-3 7 1,-9 15 77,-4 13 0,-6 10-134,-4 14 0,-1-3-191,-4 13 0,-3-13-126,3 3 1,2-8-166,-2-6 1,0-5-385,-5-9 0,1-5-316,-1-10 1,-10-2 867,-4-7 0,-9-7 1,1-1-1</inkml:trace>
  <inkml:trace contextRef="#ctx0" brushRef="#br0">29559 2303 8164,'0'-14'6,"-6"6"1,3 3 182,-7 10 0,5 15-78,-4 14 1,-5 7 90,-5 6 0,-6 8-434,1 7-90,-3 6 0,5-11 331,3 0 1,3-8-77,2-11 1,6-5-66,3-10 169,4-2 0,7-13 113,3-3 1,10-5-64,5-5 0,8-1-33,1-4 0,11-3-111,-1 4 0,4-4-163,1-1 0,-4 5 290,3-1 0,-3 2-340,-1-1 0,-5-2-386,0 6 1,-11-1 655,1 1 0,-9-3 0,2-6 0</inkml:trace>
  <inkml:trace contextRef="#ctx0" brushRef="#br0">30014 2559 7049,'0'14'216,"0"0"1,0 1-112,0-1 1,-5 2 1,1 3 1,-3-2-43,3 7 0,2-7-21,-3 2 0,4 2-53,1-3 1,6 1 106,3-4 0,6-6-135,4 1 0,7-7-3,8 1 0,-1-2-143,-5-2 0,5 0 138,1 0 1,-3-5-373,-7 1 242,3-7 0,-11 3-515,3-7 690,-10 8 0,4-12 0,-5 3 0</inkml:trace>
  <inkml:trace contextRef="#ctx0" brushRef="#br0">30242 2516 8164,'-8'15'-136,"1"8"306,7 10 1,0 12 281,0 16 1,-12 15-335,3-34 0,-1 1 0,-3 1 0,-1-1-234,-2-2 1,-1-1 0,-1 3 0,-1 1 297,-2 1 1,0 0-389,2-2 0,1 1 1,-2 2-1,-1-1 0,3-6 1,0 0-1</inkml:trace>
  <inkml:trace contextRef="#ctx0" brushRef="#br1">10351 2985 8097,'-28'0'-56,"1"0"27,3 0 1,3 0 138,7 0 246,6 0 77,2 0-340,6 0 0,6 0-136,4 0 0,9 0 46,4 0 0,11 5-15,4 0 0,9 1-22,5-1 1,10-3-246,4 2 0,0-7-301,-4-2 0,0-7 580,-10-2 0,-3-7 0,0-7 0</inkml:trace>
  <inkml:trace contextRef="#ctx0" brushRef="#br1">10820 2630 8071,'-20'0'186,"4"0"1,-3 6 284,9 4 1,4 15-219,6 8 1,0 10-101,0 9 0,5 7-189,0 12 0,-3-31 0,0 2-228,-1 0 1,-2 1 0,1 6 0,0 2 120,0-2 0,0 1 1,2 2-1,1 0 143,-1 1 0,1-1 0,5-2 0,1 1 0,-1 2 0,0-1 0</inkml:trace>
  <inkml:trace contextRef="#ctx0" brushRef="#br1">17687 3113 7948,'-28'-20'0,"12"4"0,7-3 0,5 8 270,4 2 1,8 5-123,7 0 0,15 2 111,17 2 1,15-1-248,13-4 1,-30 1 0,0 0-401,-2-3 1,0 0 0,6 0 0,0-1 262,-5 2 0,2-2-81,8-2 0,1 0 0,-4-1 0,0 0 0,6-4 0,-1 1 0</inkml:trace>
  <inkml:trace contextRef="#ctx0" brushRef="#br1">18412 2573 7943,'-42'43'0,"-1"9"0,7 17 77,18-27 1,3 2 0,0 1 0,1 1-506,2 3 0,0 2 1,2 4-1,2 2 250,2 2 1,2 1 0,1-3 0,3-1-52,3 2 0,3-2 229,3-9 0,4-2 0,9 1 0,5-2 0,3-9 0,-1 1 0</inkml:trace>
  <inkml:trace contextRef="#ctx0" brushRef="#br1">24654 2801 7783,'25'-29'1082,"4"1"0,7 1-595,11 3 0,9 4-1297,1 5 1,18 1 24,-30 7 1,0 0 0,4-1-1,0 0 656,3-1 0,1-1 0,-3 2 0,1-1-21,1-3 1,0 0-1,2 3 1,-1-1-142,2-2 0,-1 1 291,-1 2 0,0 0 0,3-3 0,0 0 0,-1 5 0,-1 0 0,3 2 0,-1-1 0</inkml:trace>
  <inkml:trace contextRef="#ctx0" brushRef="#br1">26062 2289 8818,'0'41'2249,"-7"13"-2240,-2 21 1,0-29 0,-1 2-847,-2 8 1,0 1-1,1 4 1,0 0 356,-2 5 1,2 1 175,5-3 1,1 1 0,-2 5 0,2 1 0,5-3 0,0 0 0</inkml:trace>
  <inkml:trace contextRef="#ctx0" brushRef="#br1">31308 2715 8197,'-35'-12'0,"7"2"0,6 4 875,7 6-113,7 0-946,-4 0 1,12 1 70,0 4 1,11 3 207,8 6 1,8 1-73,1-1 1,2-5-112,8 1 1,2-7-85,7 2 0,-3-10 74,4-5 0,1-4-385,-2-5 1,0 3 171,-4-3 1,-3 5 310,-7 5 0,-6-4 0,-13 5 0</inkml:trace>
  <inkml:trace contextRef="#ctx0" brushRef="#br1">31564 2673 8232,'8'-16'479,"6"-3"0,14 3-309,15-3 1,14 3-558,14 2 0,-5 6-182,5 4 1,-9 2 433,0 2 0,-17 8-82,-7 6 1,-12 8 242,-7 11 1,-10 5-70,-4 10 0,-7-4-70,-7 3 0,-9 2-27,-15-1 0,-9 5-183,-11-1 1,-2-3 0,-2 0-1</inkml:trace>
  <inkml:trace contextRef="#ctx0" brushRef="#br1">32815 2246 8458,'0'-22'0,"2"2"-80,2 5 0,4 7-6,6 4 0,1 4 224,-1 4 0,6 11 261,4 8 0,-2 12 97,2 8 0,-8 12-153,-2 11 1,-6 12-505,-8-36 0,0 1 0,-1-1 1,0 0 177,-1 0 0,0 1 0,-2-1 0,0 0-82,-11 34 0,1-4 133,0-10 0,-5-2 72,0-13 0,0-1-7,5-8 1,6-5-22,3-9 1,4-8 33,1-7 1,1-6-35,4 2 0,15-10 182,14-4 0,13-5-231,10-5 0,11-2-184,8-3 0,0 2 281,-5 3 0,-7 8-160,-2-3 0,0 0 0,4 0 0,7 3 0</inkml:trace>
  <inkml:trace contextRef="#ctx0" brushRef="#br2">9057 11899 7968,'-5'-14'300,"1"0"1,-3-1-34,3 1 1,2-5-215,-3 0 1,4-6 50,1 1 1,0-9-94,0-5 0,0-7 61,0-3 0,0 1 71,0 4 0,0-1 39,0-4 0,0 4 19,0-3 0,0-5-24,0-5 0,0-3-460,0-11 1,-5 3 325,0-8 1,0 2 96,5-2 0,0 3-113,0-3 1,0-1 117,0 1 0,0 5-67,0 5 0,0 1-142,0-1 0,2 3 91,3 6 1,-4-2-285,4-2 1,-2 2 246,2-2 1,-3 2-79,2 2 0,-2 5 64,-2 0 0,0 11 71,0-2 0,0 10-4,0 0 0,-2 3 4,-2 1 0,0 7 408,-5 3 1,1 4-350,-1 0 1,-2 1 221,6 0 1,-5 4-166,6 1 147,-7 6-113,9-3-306,-11 6 97,12 0 0,-7 1-85,3 4 0,2 3 22,-7 6 0,-1 8 52,-8 7 1,-4 12-188,-10 11 0,-5 3-78,-10 2 1,24-24 0,1 2 216,-1 0 1,0 1 0,1 1 0,1 0-34,-12 34 0,3-8-121,7-6 1,4-3-193,5-11 1,8-1-1044,2-13 546,3-4 1,9-19 45,2-6 868,10-19 0,3-11 0,7-12 0</inkml:trace>
  <inkml:trace contextRef="#ctx0" brushRef="#br2">8958 9411 8008,'6'-14'0,"-3"6"413,7 3 1,-6 4-47,6 1 1,-2 6 163,1 4 0,4 9-115,-4 4 0,9-1-166,1 2 1,7-2-351,3 2 1,7 1-477,12-6 0,7-1 576,7-9 0,12 4 0,-2-5 0</inkml:trace>
  <inkml:trace contextRef="#ctx0" brushRef="#br2">10749 8430 8171,'-28'-14'0,"-1"0"0,7-5-904,3 0 452,-3 0 1765,6 5-381,-4 0-553,12 6 0,3 3-36,10 10 0,3 3-100,6 6 0,5-5-205,0 1 1,6-2 153,-1 1 0,3-3-101,1-6 1,5 0 66,0 0 0,8-4 125,2-1 0,3-4-90,11 4 1,8 0 12,10 5 1,6 0-296,-5 0 1,-7 0 280,-7 0 1,-2 0-268,2 0 0,2 0 100,7 0 0,-4 0-368,-1 0 0,-6 0 190,2 0 0,-10-5-302,-5 1 1,-9-7 100,-5 1 1,-3-3-47,-1-1 1,-5 0 23,-1 0 1,-7 4 98,-2 1 1,-1 4-384,-8-4 0,-2 5 135,-8 0 0,0 1 614,-9-2 0,-3-3 0,-12-6 0</inkml:trace>
  <inkml:trace contextRef="#ctx0" brushRef="#br2">12071 8004 8171,'-9'0'-932,"-1"0"1511,7 0-97,-3 0 39,6 6 1,6 2-58,4 6 1,-2 0-164,1 1 0,5-1 36,5 0 1,6 0-95,-1 1 1,3-3-106,1-2 0,7 2 80,3-2 1,-2-2-214,2 1 0,-6 1 80,1 4 0,-4-5-51,-6 1 0,3-1-43,-7 6 1,-1-3-45,-3-2 0,-6 2-74,1-2 154,-7-4 234,3 7-192,-6-5 0,-8 1 83,-6 1 1,-3-1-119,-12 5 0,-4 0-3,-14 1 1,-4 5-142,-6 4 1,-4 3-404,-1 1 1,7 5-499,7 1 0,6 2-82,4-8 1093,9-2 0,9-14 0,15-2 0,10-4 0</inkml:trace>
  <inkml:trace contextRef="#ctx0" brushRef="#br2">16891 7847 8218,'-19'0'-381,"0"0"1,5 0 318,5 0 0,4-1 472,-5-4-60,7 4 0,5-6-94,12 7 1,6 0 117,9 0 1,6 0-16,3 0 0,11 0-3,7 0 1,20-1-460,-31-2 1,0 1-1,0 1 1,0-1 193,1-3 0,-2 0 0,-2 3 0,0 1-94,0-1 0,1-1 1,3 2-1,2 1 57,3 0 1,2 0-1,-1 0 1,-1 0-95,-4 0 0,0 0 1,0 0-1,0 0 20,-3 0 0,2 0 0,1 0 0,2 0 160,5 0 0,1 0 1,-4-2-1,1-1-96,2 1 1,1-1-1,-7-2 1,0-1-93,-3 1 1,0 1-1,2 0 1,-1 0 72,2-1 1,-1 0 0,-2 3 0,0 0 10,-2-3 0,-1 0 0,34 0-225,-14-4 1,-2 6 267,-13-2 1,-4-1-248,-5 1 1,-8 0 63,-2 5 0,-6 0-426,-7 0 1,-3-1 0,-2-4 1,-2 3-150,-4-2 155,-2-4 596,-2 0 1,-14-6-1,-8-1 1</inkml:trace>
  <inkml:trace contextRef="#ctx0" brushRef="#br2">19379 7549 7986,'16'0'622,"3"0"0,0 0-642,9 0 1,-2 6 0,7 4 1,2 1 177,-2-2 1,0 4-141,-5-4 1,1 4-175,-1 1 0,1-1 511,-1-4 0,-1 4-110,-3-4-1,-4-1 633,-6 2-565,1-1 0,-7 6 99,-4-1 0,-5 0-69,-9 0 0,-7 0-145,-16 1 1,-10 5-85,-9 4 0,-10 3-280,-4 1 1,1 2-1325,-1 3 0,1 4 520,-1 5 970,-4-5 0,9 7 0,-7-6 0,0-4 0,1-2 0</inkml:trace>
  <inkml:trace contextRef="#ctx0" brushRef="#br2">24540 7904 8046,'-14'0'-369,"0"0"-86,6 0 0,0 0 813,3 0 54,4 0-300,-6 0 1,15-4-51,7-1 1,5-5 141,8 6 0,9-6-75,5 5 1,6 1 181,4 4 1,10 0-358,-1 0 0,15 0 120,-34 0 0,1 0 0,6 0 1,0 1-295,5 2 1,1-1 0,2-1 0,0 0 284,2 1 0,1 0 0,2 0 1,2-1-14,2 2 1,1-1-1,0-1 1,0 0-54,-6 1 1,1 1-1,5-2 1,0-1-3,-5 0 0,0 0 0,1 0 0,0 0 26,-3 0 1,-2 0-1,-1-2 1,-3-1 126,-6 1 1,-1 0 0,2-1 0,0 1-184,-2 2 1,1 0 0,0-1 0,0 0 189,0-1 0,-1 0 0,-4 1 0,-1 0 55,34-4 0,-5-1-217,-5 1 0,4-4-68,-4 4 0,2-4-400,-2 4 1,-4-5-635,-10 6 0,-9-6 352,-10 5-784,-3-6 1539,-14 3 0,3 0 0,-11 2 0</inkml:trace>
  <inkml:trace contextRef="#ctx0" brushRef="#br2">27768 7634 8035,'14'0'83,"0"0"0,2 2 120,3 3 1,3 2-1,6 8 1,7-1-172,3 0 1,5 0-301,4 1 0,-3-6 78,4 0 0,-4-1 243,-1 2 0,-7 1 82,-3-6 1,-4 1 609,-6-1-261,-2-4-158,-7 12 1,-19-5-360,-9 6 1,-25 5 99,-18 0 1,-19 8-266,29-13 1,-1 0 0,-3 3 0,-1 1-202,-4 3 0,-1 1 1,-3 1-1,-2 1 154,-7 0 1,1-1 0,7-2 0,3-1 244,8-3 0,1 0 0,0-2 0,3 0 0,7-1 0,2 0 0,-36 15 0</inkml:trace>
  <inkml:trace contextRef="#ctx0" brushRef="#br2">30810 6355 6526,'8'0'-116,"0"0"267,-3 0-21,-4 0 278,6 0-290,-7 0 245,6 0-279,-4 0 0,6-5 78,-4 0-87,-2 1-22,4 4 190,-6 0 1381,0 0-1630,6 0 0,-4-2-175,3-3 180,-4 4 1,-1-7-82,0 3 131,0 3 181,0-4-151,0 6 135,0 0-237,0-6 113,0 4-185,0-4 137,0 0-67,0-2 1,0-7 10,0 1 1,0 5-3,0-1 1,0 1 6,0-5 1,0-1 0,0 1 0,0-5 3,0 0 0,0 0 2,0 5 1,0-5 1,0 0 1,0-1-1,0 1 1,0 3 0,0-3 1,0 2-23,0-2 0,0 3-3,0-3 1,0-2-14,0 2 0,0-6-9,0 1 1,0 2 49,0-1 0,0-3-22,0-7 1,0 3 117,0-3 1,0 1-70,0-1 0,0 3 32,0-3 1,0 1-23,0-1 0,0 3 9,0-3 0,0 1-35,0-1 1,0 2-11,0-7 0,0 5-61,0-5 1,-1 0 74,-4-5 1,3-3-22,-2 4 0,1-9-7,-2 8 1,3-2 102,-2 2 0,2 2-93,2 3 0,0-8 7,0 4 0,5-6-24,-1 1 1,3 3-7,-3-4 0,0 1 71,5 4 1,-6-1-42,2 11 1,-2 1 92,2 8 0,-4-1-96,4 6 0,-3 0 159,-2 5 0,0 0 145,0 0-199,-7-1 1,4 3-47,-6 2 0,4-1 7,-4 7 0,4-1-65,-5 5 69,1 0 1,-5 0-163,0 0 1,-7 1 124,-3 4 0,-4 8-96,-5 6 1,-4 6 3,-5-1 1,-6 2-131,1 3 0,1-1 17,8 1 1,8-1-163,6 1 0,12-6-108,-2 1 1,9-5 113,0 5 0,5-12-496,5 3 0,3-11 294,6 1 1,2-5 525,3-5 0,3-7 0,6-7 0,7-7 0,1-2 0,7-8 0</inkml:trace>
  <inkml:trace contextRef="#ctx0" brushRef="#br2">30839 4208 8036,'14'-5'0,"0"1"0,0-1 75,1 5 0,-1 3 206,0 6 1,0 3 134,0 11 1,1 6-114,-1 4 0,2 5-66,3-5 0,3 5-357,6-5 1,7-1 168,3-9 0,5-2-1427,4-7 1378,-3-6 0,5-2 0,-6-6 0</inkml:trace>
  <inkml:trace contextRef="#ctx0" brushRef="#br2">30682 3568 8109,'-8'-8'331,"-4"2"-127,10 0 1,4 4-31,12-3 0,8 5 26,11 5 1,4-3-47,5 3 1,7 1-96,3-1 0,13-1 17,11-4 0,-34 0 0,1 0-166,7 1 1,0-2-1,-2-1 1,0-2 131,2 0 0,0-1 0,2-2 0,2-1-431,7-1 0,1-1 0,-2 2 0,0-1 301,2-3 0,-1 0 0,-10 4 1,-2-1-387,26-10 1,-18 8-35,-19 1 148,-9 7 1,-26-3-864,-13 6 1223,-18 0 0,-16 0 0,-5 0 0</inkml:trace>
  <inkml:trace contextRef="#ctx0" brushRef="#br2">31848 3327 8109,'35'6'-312,"-5"2"-40,3 6 1,2 0 320,-2 1 1,2-1 311,-2 0 1,-3 5-120,3 0 0,-1 0-56,1-5 0,-3 0-21,3 0 0,-1-1 19,1-3 0,-3 2 160,3-2 0,-11-2-163,-8 1 0,-7 1-42,-12 4 0,-20 6-99,-23 4 1,15-4-1,-3 1-281,-14 4 0,-4 2-56,-12 9 0,-4 2 0,9-7 0,-4 0 0,0 1 1,-8 3-1,1 1 0,0 0 0</inkml:trace>
  <inkml:trace contextRef="#ctx0" brushRef="#br2">30014 2189 8264,'-33'-20'0,"0"-4"0,4 2-229,6-2 238,-1 7 0,-5-8-220,1 6 200,6 0 1,-7 0 68,1 0 1,-2 5-110,-8 4 0,-6 7-64,-8-2 0,-11 15 85,-9 4 0,35 0 0,-1 2-207,-3 0 0,1 1 1,1 3-1,2 1 266,4 2 0,0 2 0,-3-1 0,-1 1 100,4 0 0,0 2 0,-1 0 0,2-1 47,-25 22 1,1 5 53,4 0 1,11 8-91,13 6 0,7 7 42,12 2 0,6-36 0,3 0-106,9 36 0,-2-33 0,2-1-106,4-1 1,2-1 0,4 6 0,2-1-33,0-2 0,0 0 1,3 0-1,0 1 73,-1-4 1,1 0 0,-2-4-1,0-1-60,26 27 0,1-5 84,-2-5 1,8-9 126,2-10 1,7-3-91,7-2 0,0-7 167,0-7 1,-6-8-76,-4-11 1,-4-6 90,-5-12 1,3-7-278,-2-13 0,8-6-84,-28 23 1,1 0 0,-1-3 0,0 0 87,3-4 1,-1-1 0,-4-1 0,0-2-1,2-6 1,0 0-1,-5 4 1,-2-1-104,-2 2 1,-1 0-1,-1 1 1,0 0 31,0-1 1,-1 0 0,-2 2 0,-2 0-116,0-2 1,-1 0 0,13-27 53,-5 8 1,-10 7 110,-9 7 1,-12 4 188,-7 5 1,-8 3-248,-11 12 1,1 0-24,-6 5 0,-1 4-103,-9 1 0,4 4 232,-3-5 0,9 1-300,5-5 291,9 6 0,2-6 0,3-1 0,-3-5 0</inkml:trace>
  <inkml:trace contextRef="#ctx0" brushRef="#br2">31052 3156 8232,'14'0'0,"2"0"-614,3 0 1,3-5 343,7 1 0,1-3 257,3 3 0,3 2 81,7-3 1,-2-1 14,-3 1 0,1 0 83,-6 5 1,5-4-118,-5-1 0,1 0 1,-6 5 1,0 2 8,1 2 0,6 4-134,3 7 0,1-1-30,-1 0 0,3 0-294,-3 0 399,-3 1 0,-1 5 0,-5 2 0</inkml:trace>
  <inkml:trace contextRef="#ctx0" brushRef="#br0">10550 6739 8019,'-14'-15'0,"0"1"96,-1 0 0,1 4 171,0 1 0,0 1-115,-1-1 1,0 2 90,-4 7 0,3 0-138,-3 0 0,2 2 77,-2 3 1,3 4-134,-3 10 0,3 3 85,2 7 1,4 5-72,1 4 0,4 3 22,-4 2 0,4 3-167,-5-4 1,7 4-56,-1-8 1,2-5 105,2-4 1,2-4-216,2-11 210,4 4 1,6-18-255,1 0 0,0-8 52,4-11 0,-3-3-68,3-7 0,-1-1-160,0-3 1,-2 1 134,3-5 0,-3-1 12,-2-5 1,0 7 318,1 2 0,-7 6-240,-4 4 240,-2 4 161,-2 12 0,0 5 142,0 12 0,0 9 276,0 15 1,0 3-277,0 7 0,0-1 104,0 1 1,5-2-351,-1-3 1,7-3 137,-1-7 1,9-6-933,5-3 1,1-9 736,-1-6 0,9-8 0,-3-4 0</inkml:trace>
  <inkml:trace contextRef="#ctx0" brushRef="#br0">10962 6198 8079,'-1'8'239,"-4"-3"0,-3 3 402,-6 1 0,1 4-563,4 1 0,-4 7 118,4 2 1,-9 0-192,-1 0 0,-6 1 92,1 4 0,-3-1-118,-1-3 1,6 1-51,3-6 1,5 0-153,4-5 286,4 1 0,8-3-171,2-2 1,10 1 1,10-7 1,-2 6 110,2-5 0,0 4-208,4-4 0,2 0 129,3-5 1,-3 0-308,4 0 1,0-2-21,-1-3 1,5 2-145,-4-6 0,-8-1-60,-7-4 605,-3 0 0,-2 0 0,1-1 0</inkml:trace>
  <inkml:trace contextRef="#ctx0" brushRef="#br0">11062 6241 8079,'14'0'317,"0"2"-68,0 2 0,-1 4-173,-3 6 0,1 2 120,-7 3 0,1-1-366,-5 5 0,5-5 71,0 1 0,-1-2-60,-4 2 0,-4-8-232,-1 3 391,0-3 0,-7 3 0,-4 1 0</inkml:trace>
  <inkml:trace contextRef="#ctx0" brushRef="#br0">11304 6198 8079,'14'8'-228,"5"5"190,0-4 1,4 2-190,-4-1 1,5 1 326,-5-6 0,5 4 443,-5-4 1,1 1-138,-1-1 1,-3-2-193,3 7 0,-5-6-45,-4 6 0,1-1-2,-7 6 1,-2 0-345,-12 4 1,-5 3 123,-14 7 1,-6 1-185,-2 3 1,-16 3 236,-3 7 0,20-19 0,-1 1 0,1 0 0,-1 0 0</inkml:trace>
  <inkml:trace contextRef="#ctx0" brushRef="#br0">17488 6326 8022,'-14'-8'-28,"0"-3"44,0 7 0,-2-6 95,-3 5 0,3 1 0,-3 5 82,3 4 0,-3 8-14,0 6 1,-4 11-122,4-2 0,-5 10 79,5 0 0,0 8-89,5 1 1,6-1 85,3-8 0,2 6-177,-2-6 1,4 5-33,-4-10 0,10-6 48,4-8 0,4-5-19,1-5 1,2-4-150,3-10 0,-2-3-67,7-6 0,-2-11 81,2-4 1,1-4-123,-6 0 1,5-2 44,-5-3 1,0 2-8,-5 3 0,0 3 89,0-3 1,0 9 46,1 5 1,-7 3 307,-4 2-185,4 6 1,-6 3 359,3 10 0,1 5-164,-1 9 0,-1-2 158,-4 7 1,5-1-122,0 6 0,0-6-326,-5 1 1,6-5 25,3 5 1,-1-12-144,2 3 1,-1-11 215,5 1 0,7-16 0,1-5 0</inkml:trace>
  <inkml:trace contextRef="#ctx0" brushRef="#br0">17815 5886 8022,'-14'6'26,"0"3"0,-5 1-378,0 4 0,-5-3 317,5 8 0,-1 2 602,1-2 0,1 4-309,-5-4 1,7 0-128,2-5 1,1 1 72,8-1 0,-4-5 72,4 1-327,0-1 0,12 5 91,2 1 0,9-1-93,0 0 1,6 0-160,-5 1 0,6-3-258,-1-2 1,8-4-192,1-6 1,0-2-17,-5-2 677,1-4 0,-1-13 0,1-1 0</inkml:trace>
  <inkml:trace contextRef="#ctx0" brushRef="#br0">17801 5942 8022,'14'0'-151,"0"0"0,1 0 101,-1 0 0,5 0 98,0 0 0,5 0-42,-6 0 1,6-1 8,-5-4 0,0 4-21,-5-4 45,-6 3 21,-1 2 1,-7 7-41,0 2 1,-7 1 146,-2 4 0,-5-2-124,-5 12 1,3-5 126,-3 5 0,8-2-88,1 2 0,7-4 18,-2-6 1,7-1-106,7-4 0,2-2-128,13-7 0,0-7-97,4-2 1,1-4 93,-1-1 1,-1-2-714,-3-3 849,-4 4 0,1-6 0,1 7 0</inkml:trace>
  <inkml:trace contextRef="#ctx0" brushRef="#br0">18057 5914 8022,'14'-13'-448,"0"4"1,5-2 328,0 6 1,5 0-52,-5 5 1,6 0 644,-1 0 1,3 7-158,1 2 0,5 4 56,1 1 1,-1 0-111,-5 0 1,-6 2-12,-3 3 0,-9 3-242,-6 7 1,-15 10-244,-8 4 1,-12 9-554,-7 0 573,-3 3 0,-2-4 1,1-2-1</inkml:trace>
  <inkml:trace contextRef="#ctx0" brushRef="#br0">25095 6156 7955,'-19'0'49,"0"0"1,0 0 161,5 0 1,4 0-33,1 0 0,-1 8-148,-4 6 0,5 8-209,-1 11 173,1 3 0,-6 6 63,1-5 1,0 8 86,0-7 1,-1 6-10,1-6 1,5-2 13,-1 2 1,6-8-185,-6-2 1,7-1 24,-2-8 0,5-1-191,5-9 0,-2-3-22,7-6 0,-1-6-6,5-3 0,5-6 122,0-4 0,6-7-110,-1-8 1,3-5-117,1 1 0,6-3 54,-1-2 0,0-1 41,-5-3 1,-5 4 236,-5 0 0,-2 9 0,-1 10 0,-6 5 39,0 9 16,-5 4 1,2 19-5,-6 6 1,0 12 151,0 7 0,5 2 157,-1-2 1,3 1-42,-3-6 0,0 0-455,5-4 0,2-7-15,8-3 151,-3-3 0,11-2 0,-5 0 0</inkml:trace>
  <inkml:trace contextRef="#ctx0" brushRef="#br0">25635 5900 8131,'-27'5'-99,"3"-1"1,-1 7-137,6-1 1,-4 4 366,4 5 0,-5 2 331,5 2 1,-3 4-281,8-3-166,-4 3 1,17-5 166,-4-3-184,3 3 1,9-8-163,2 0 0,10-6 89,5-8 1,4 0-274,5 0 1,-1-6 140,6-4 0,0 2-283,4-1 1,-5 4 487,-4-4 0,3-1 0,1-4 0</inkml:trace>
  <inkml:trace contextRef="#ctx0" brushRef="#br0">25834 5829 8131,'10'0'-354,"-1"0"1,-4 1 684,4 4 0,-6 3-43,2 6 1,-3 0-218,-2 1 1,0 4-43,0 0 1,-5-1-161,0-3 0,-6-1-47,2 0 0,2-4 142,3-1-167,2-6 179,2 4 1,6-7 19,4 0 1,3 0-9,1 0 1,0 0 147,0 0 0,5 6-121,0 3 0,-2-1 14,-7 2 0,3-1-34,-4 5 0,-1-4 65,1-1 194,-5 1-200,8-2 206,-10 4-230,4-10 0,-12 4 13,-4-6 0,-9 0-152,-4 0 0,-6 2-250,-4 3 0,-8 1-239,-6 3 1,1 2 47,8-6 550,-3 0 0,11-5 0,-5 0 0</inkml:trace>
  <inkml:trace contextRef="#ctx0" brushRef="#br0">26047 5729 8131,'15'0'-390,"-1"5"-188,0 0 0,-5 4 687,1-4 1,-2 1 727,1-1 1,2-2 66,-6 7-607,6-7 1,-9 5 393,3-4-213,-4-2-28,-1 4-106,0-6-480,0 0-134,6 0 217,2 0 1,7 5 100,-1 0 0,0 4 3,0-4 1,5 6-17,0-1 1,0 2 21,-5 2 1,-6 7-43,-3 3 1,-7 4 34,-7 5 1,-21 13-622,5-16 1,-2 2 233,-3 5 1,-2 3 0,-9 9 0,-2 2 0,0 2 0,-1 1 0</inkml:trace>
  <inkml:trace contextRef="#ctx0" brushRef="#br0">29559 5701 7987,'-8'0'-397,"-3"1"367,6 4 0,-4 5 182,4 9 1,-4 4-40,4 10 1,-4-1-2,4 6 0,0-7-63,5 3 1,0-4-129,0-2 1,6-6-167,4-3 156,2-3 1,9-8 1,3-3 1,-2-4-153,2-1 1,-2-11-37,1-3 0,3-10 52,-7 1 1,-5 0 103,-5 0 1,-6 1 55,2-2 0,-3 3 178,-2 7 22,0 0 341,0 0-290,-7 6-111,6 2 1,-5 4-196,6-3 198,0 4-136,0-6 98,0 1-178,6 4 120,-5-4 0,10 8-6,-6 2 0,0 4-17,-5 7 1,0-1 6,0 0 0,0 0-29,0 0 1,0 1 60,0-1 0,6 0 0,2 0 0</inkml:trace>
  <inkml:trace contextRef="#ctx0" brushRef="#br0">29687 5758 8003,'-8'0'-1467,"0"0"877,4 0 590,2 0 0,-4 0 0,6-7 0,0-1 0</inkml:trace>
  <inkml:trace contextRef="#ctx0" brushRef="#br0">29559 5871 7924,'-9'0'0,"-1"0"0,7-6-891,-2-3 556,4-4 0,7-3 145,3-3 1,9 2 278,1-7 0,6 0-40,-1-4 0,1 4-84,-1 1 0,1 4 67,-6-5-64,-6 13 0,-7 0 192,-6 16 1,-13 14 6,-6 9 0,-12 15-63,-7-1 1,-5 6-1358,-4-1 1253,3 4 0,-12-1 0,6-1 0</inkml:trace>
  <inkml:trace contextRef="#ctx0" brushRef="#br0">31294 6014 7924,'-10'-13'-679,"1"3"467,-1-2 0,-4 10 165,0-3 1,0-1 317,-1 1 0,1 1 7,0 4 1,0 6-100,0 3 0,-1 6-118,1 4 0,0-2 58,0 7 0,4-1-43,1 6 1,6-1-14,-2 1 0,3-6-153,2 1 1,2-8 90,3-2 0,4-6-158,10-8 0,-2 0-62,7 0 0,-2-11 137,2-3 1,3-10 9,-4 0 0,4-4-21,2-5 0,-6 6 5,1-6 0,-7 11 72,2-7 1,-8 12 20,-1 3 87,-7-1 0,3 15 221,-6 0 1,0 8-37,0 11 1,0 5-96,0 9 0,0 2-135,0 3 0,0 3-121,0-3 0,8-4-306,7 0 1,-1-12 37,5-8 0,3-1-659,2-9 1001,-4-5 0,7-13 0,-5-9 0</inkml:trace>
  <inkml:trace contextRef="#ctx0" brushRef="#br0">31791 5800 7924,'0'-14'0,"-1"6"178,-4 3 0,-4 4-83,-10 1 1,1 1-174,-6 4 0,1 5 98,-6 9 1,6-2-208,-1 7 0,2-7 111,-2 2 0,2 2 130,3-2 0,8-1-97,-3-3 0,4-6 110,1 1 1,3-6-115,6 6 0,1-5 72,4 4 1,3-6 37,6 2 1,2-3-99,3-2 0,4 0-117,11 0 1,-3 0-66,7 0 0,-2 0 137,2 0 0,-1 0-582,-4 0 662,-9 0 0,15-7 0,-9-1 0</inkml:trace>
  <inkml:trace contextRef="#ctx0" brushRef="#br0">31891 5843 7924,'6'-8'-546,"-4"-5"1,6 12 931,-4-4-294,-2 4-149,4 1 0,-7 6-70,-4 3 1,-3 2 92,-6-1 0,-2 2-52,-3-2 1,3 3 83,-3 1 1,5-5 150,5 1 1,-2-5-17,6 4 1,2-6 83,7 2 1,4 1-96,7-1 0,5 0-26,4-5 1,4 1-158,5 4 0,-3-3 94,4 2 1,0-4-355,-1-4 0,-1 0 143,-8-5 0,1 4-548,-6-4 726,0 6 0,-5-10 0,0 5 0</inkml:trace>
  <inkml:trace contextRef="#ctx0" brushRef="#br0">31990 5829 7924,'-8'-7'-842,"1"6"408,2-4 328,3 4 187,-4 1 1,11 6 151,-1 3 1,6 6-150,-5 3 1,-1 5-37,-4 5 1,0 0-143,0 1 0,0-1 95,0 1 0,0-6-317,0 1 1,0-6 315,0 0 0,7-2 0,1-2 0</inkml:trace>
  <inkml:trace contextRef="#ctx0" brushRef="#br0">32133 5815 7924,'14'-10'1,"0"1"0,0 5 98,0 0 0,1 2-233,-1 2 0,6 2 53,4 2 0,3 0-31,1 5 1,1-4 78,-1 4 1,-4-4-51,0 4 152,-7 1 0,-3 6 4,-9 3 1,-18-2-51,-10 7 1,-17 1-4,-12 8 0,-2-3-168,2 3 1,-9 2-228,-1-2 1,-6 0 0,-3-4 0</inkml:trace>
  <inkml:trace contextRef="#ctx0" brushRef="#br0">31279 4066 8008,'-9'0'-948,"0"0"675,5 0 449,-2 0-109,6 0 1,6 1 9,4 4 1,2-2-128,3 7 0,-6-1 103,1 6 1,-2-1-132,1 0 0,-1 0 157,-3 0-142,-4 1 0,6-1-7,-7 0-101,6-6 0,-3-2 128,7-6 1,-6-1-30,6-4 0,-6-3 19,6-6 0,-1 0-11,6-1 0,-3 1 124,-2 0 1,2 0-101,-2 0 1,-2 1 241,1 3 0,-4 4-11,4 6 1,-5 3-124,0 7 0,3 1 20,-3 13 0,1-1 6,-5 6 0,0 5-133,0 4 0,0 3 104,0 2 0,-5-2-140,1-3 1,-1 1 105,5-5 1,-5-3-92,0-7 0,1 1 145,4-6 4,-7 0-22,0-5 0,-8-6 152,1-3 0,5-2-123,-1 2 0,1-4-31,-6 4 1,6-3-239,-1-2 186,1 0 0,-4-2-419,4-3 1,3-4 119,6-10 1,0-3-214,0-7 499,6-5 0,2-3 0,6-5 0</inkml:trace>
  <inkml:trace contextRef="#ctx0" brushRef="#br0">31578 4094 8008,'14'-8'-629,"0"-4"1,-1 9 267,-3-7 263,2 7 465,-10-3-282,4 6 0,-6 1 95,0 4 1,-6 1-109,-4 4 1,-2 7 7,-3-3 0,1 4 10,0-4 0,1 0 2,4 0 0,-2 1 62,6-1-93,0 6 1,5-4-181,0 3 0,7-9 111,2-6 0,4 3-181,1-3 1,5 0-4,0-9 1,6 2-8,-1-7 0,3 2 18,1-1 0,-1-4 181,-3 4 0,-4-4 0,-5-1 0</inkml:trace>
  <inkml:trace contextRef="#ctx0" brushRef="#br0">31820 4023 8008,'-5'16'-161,"0"3"0,-6 2 22,2 2 0,2 3 96,3-8 0,-3 6-36,3-5 26,-1 6 1,6-10-59,4-1 1,3-6 102,6-8 1,1-2-138,-1-3 1,6-3 120,4-6 1,-2 2 39,2 2 0,-5-1 11,4 6 1,1 1 11,5 4 0,-7 0-133,-3 0 1,1 0 10,-1 0 1,-5 6 20,-4 3 1,-7-1 61,2 2 0,-4-1 0,-1 5 0</inkml:trace>
  <inkml:trace contextRef="#ctx0" brushRef="#br0">31891 4109 8008,'0'-23'-761,"6"9"599,4 9 0,2 5 154,2 5 0,1 9-17,-1 10 1,0 3-137,0 1 1,1 6 106,-1-1 0,-5 0-331,1-5 385,-7-6 0,10 5 0,-6-5 0</inkml:trace>
  <inkml:trace contextRef="#ctx0" brushRef="#br0">32090 4080 8008,'19'13'-229,"0"-4"1,1 4-326,-1-4 0,-1 2 352,5-1 0,-4 1 281,5-6 1,-2 1 129,2-1 1,1-4-41,-6 4 157,0-3 0,-11 4-26,-3 3 0,-12 4-129,-7 1 1,-13 8-136,-11 7 1,-17 13-151,23-14 1,-2 1-234,-9 6 1,-3 0 0,-3 1-1,-3 1 1,-5 1 0,0 1-1</inkml:trace>
  <inkml:trace contextRef="#ctx0" brushRef="#br3">29858 2317 8220,'-15'-20'-519,"6"4"-174,0-3 1,-1 5 769,-4 4 0,4-2 584,1 2-289,-1-2-240,-4-3 0,0 3-147,0 2 0,4-1-8,1 6 1,-1 1-6,-4 4 0,0-5 104,0 0 1,-7 0 16,-3 5 1,2 0-11,-1 0 1,-3 2-19,-7 3 1,-2 0 39,-3 9 0,-1-3-55,6 8 1,-5 1-52,5-1 1,-2 7 70,2-3 0,8 4-140,-4 1 1,5 1 16,1-1 0,-3 7 17,7 3 1,-1 3 51,1 2 1,2 4-8,-7 1 0,7 5 11,-2-1 0,3 4-19,2 1 0,1-2 71,3-3 0,4 2-52,6-7 1,0 5-31,0-4 1,6 4-8,4-5 1,4 0-10,5-4 0,-2 0 27,7-1 0,0-5-10,4-4 0,1-3 20,-1-2 0,1 1-2,-1-1 1,2-1 31,3-3 0,8-4-36,7-6 0,5-6 166,0-3 1,-3-3-76,2-2 1,-1-8 15,1-6 0,-3-2-34,-6-8 1,-1 0 7,1-4 1,1-5 130,3 0 1,-7-1-126,3 6 1,-5 1 154,-1 3 0,-2-2-90,-6 2 1,-3 3 70,-2 2 1,-2 2-139,-3-2 0,-3 3-1,3-3 1,-3-1-8,-2 1 0,0-2-174,0 2 1,-1-1-71,-3-4 1,1-3 150,-7 4 0,1 0 180,-5 0 1,0 4-148,0-5 0,-1 2 264,-4-2 1,-3 2-110,-6 3 1,-1-1-47,1-4 0,-2-1-46,-3 6 1,2-6-19,-7 1 1,5-3-168,-4-1 1,4-1 140,-5 1 0,5-1-166,-5 1 0,5 1 80,-4 3 1,4-1 114,-5 6 1,5-1-25,-5 1 1,6 3 9,-6-3 0,6 3-44,-1 2 1,4 4 17,0 1 1,1-1-48,0-4 1,0 0-145,0 0 1,-2-1 25,-3 1 0,3 5 124,-3-1 1,3 2-25,2-1 0,-6-4 38,-4 4 1,-1 3 29,1 1 0,-3-2-19,3 3 1,-3-6 25,-1 6 0,0-6-146,-1 5 0,-1-4 114,-3 4 0,3-4-133,-3 4 1,3 0 102,1 5 1,1 0 1,-1 0 1,1 2 5,0 2 1,-1 4 7,1 7 1,-1 4 5,1-1 0,-1 12 19,1-1 1,-4 2-222,4-2 1,-4 1 119,9 3 1,1 3-162,-2 7 1,6 0 104,0-1 0,2 6 17,1-1 0,6 5 49,0-4 0,1 4 100,-2-5 0,-1 5-84,6-4 1,1-1 156,4-4 0,1 1 62,4 3 1,3-1-41,6 6 0,7-6 30,2 1 0,10-7-103,5-2 1,5-7 10,4 3 1,-2-6-98,2-4 1,2 1-159,-2-6 0,12 0 164,-2-5 1,9 0-406,0 1 1,4-6 465,1 1 1,-8-6-84,-6 6 1,-2-5 75,-7 4 0,-1-6-70,-4 2 1,4-4 156,1-1 0,-1-1-32,-4-4 0,-1-4 67,1-10 1,-7-3-64,-3-7 0,-3-1 105,-1-3 1,-7-5 82,-3-9 0,-10-10-114,-4-10 0,-3-2-309,-2-2 1,-2 0 277,-3 0 0,-2 0-121,-8 0 0,-4 0 114,0-1 1,-7 3 149,-3 3 0,-1 9-149,-8 9 0,-1 10 133,-9 5 0,3 5-321,-8 4 0,1 10 60,-5 9 0,-14 7-1072,32 1 0,-2 3 1080,-13 4 0,-1 2 0,1 4 0,-1 1 0,-9 4 0,0 1 0,0 1 0,0 0 0</inkml:trace>
  <inkml:trace contextRef="#ctx0" brushRef="#br3">7109 10008 8081,'-20'-6'0,"2"-2"-440,-5-6 295,5 0 1,-2 4 385,6 1 1,-1 4 133,1-4-391,0 5 1,0-4-53,-1 4 1,1 2-163,0-3 1,-2-2 147,-3-3 0,2 2-104,-7-1 0,-1-1 182,-8-4 0,3 1-29,-3 4 0,-4-2 178,-1 6 0,-3-4-121,-1 4 0,-7 2 283,-4 7 1,-3 4-1,-6 7 1,5 5-147,0 4 0,7-1-64,7 6 1,0-4-42,1 8 0,1 4-51,3 1 0,-8 3 83,3 1 1,1-2-229,-1 2 0,-1-2 38,-8 7 0,3 4 75,6 1 1,5-1 119,0 1 1,7-5 141,-3 5 1,11-1-117,4 1 1,3 2 82,2-7 0,6 8-74,3 2 0,4 0 11,1 5 1,6-4-173,3-1 0,10 0 86,5 0 1,4-5-201,6 0 1,2-11 16,7 2 0,6-4 21,3 4 0,3-7 129,2-3 0,-2-7 1,-3-3 1,2-7-9,-7-2 0,12-1 118,-2-8 1,15-1-2,4-4 1,2-6-245,-38 2 0,0-1 0,33-13 118,-2-1 1,0-6-8,-5 1 1,-29 8-1,1-1-66,0-2 0,-1 0 0,1 1 0,-1 0 73,29-20 1,0 0-22,-9-5 0,-3-1-30,-11-3 0,-2 1 25,-3-6 1,1 0 77,-6-5 1,0 2-77,-4 2 0,-2 4 236,-4 7 1,3-4-34,-7 3 0,-7-2 2,-7 7 0,-3 1-71,-2-1 1,0 5 62,0-5 1,-7 0-143,-2-4 1,-4-1-161,-1 0 0,-2 1-70,-3-1 1,2-4 83,-7-1 0,2 3 170,-2 7 1,-3-3-50,4 3 0,1-2 336,-2 2 1,0-1-285,-4 6 1,-2-1 197,-3 6 1,1 6-150,-6 3 1,0 3-21,-4 2 1,-6 6-217,1 3 0,-5 4 136,4 1 0,1 4-207,4 1 1,5 6-1,0-1 1,0-2 24,-4 1 0,-2 1 81,-4 4 0,-2 0 10,-7 0 0,-5 2 24,1 3 0,4-2 124,5 7 0,4 1-197,-4 8 1,0 5 152,-5 10 1,-1 1-7,27-24 0,0 2 1,-3 3-1,-2 1-244,-2 0 0,1 0 0,1 2 0,2 2 141,2 0 1,3 1-1,2-3 1,1-1 48,-21 29 1,7 3-203,3-3 1,5-5 243,-1-9 0,-2-1-53,2 1 1,0 2 277,4 3 0,7 3-89,3-2 1,10-1 31,4 5 1,10-2 23,4 11 0,16 2-118,-8-30 1,0 0 0,0 1-1,2 1-256,2 3 0,1-1 0,-1 0 1,2-2 44,2-1 0,2-2 0,1-1 0,2-2-1,0-5 0,2-1 0,1-3 0,2-3-185,7-1 0,1-4 1,-1-4-1,0-4 86,5-4 0,1-5 0,-4-5 0,0-4 39,1-4 1,0-3-1,6-4 1,-1-4 191,5-8 0,-1-2 0,6-1 0,0-2 0,7-6 0,-1-4 0,-21 15 0</inkml:trace>
  <inkml:trace contextRef="#ctx0" brushRef="#br3">6526 15183 8100,'-12'-39'608,"2"5"0,7 3-358,13 12 1,5 0 0,14 6-359,-1 4 1,1-4 13,-1 4 0,7 1 135,3-2 0,3 1-519,2-5 0,-1-1 196,1 1 1,-7 2-171,-3 2 1,-4-1 89,-6 6 1,-7-1-89,-6 1 301,-7 4 1,3-4 148,-6 10 0,-8 3 0,-6 6 0,-2 0 0,-7 0 0,4 0-60,-5 1 1,7-1 59,-2 0 0,1 7 458,-1 2 1,3 6 52,-2 4 1,6 0 250,3 10 0,6 3-326,-2 10 1,2 6 100,-2 0 1,4-1-299,-4-4 0,3 6-192,2 4 0,0-4-533,0-2 1,0-5 368,0-9 0,11 0 117,4-9 0,-1 2 0,0-5 0,7-12 0,4-8 0</inkml:trace>
  <inkml:trace contextRef="#ctx0" brushRef="#br3">7223 15382 8084,'0'-28'0,"6"6"41,4 3 0,4 9-146,5 5 1,-3 5-379,3 5 1,-3 3-132,-2 6 614,-6 7 0,-8-5 0,-8 4 0</inkml:trace>
  <inkml:trace contextRef="#ctx0" brushRef="#br3">7180 15567 8084,'-14'14'148,"6"-6"322,2 5-122,6-12 0,8 4-117,6-10 0,7-4-208,7-10 0,5 2-113,0-7 0,8 5-461,2-5 1,0 5 550,4-4 0,-3 5 0,-1-2 0</inkml:trace>
  <inkml:trace contextRef="#ctx0" brushRef="#br3">7721 15084 8084,'1'-8'229,"4"3"1,-3 11 388,2 9 1,-2 13-118,-2 15 1,0 12 109,0 11 0,-6 12-1031,1-36 1,0 1 0,-1 0 0,-1 1 403,0 3 1,0 1-1,1-5 1,0 0 15,0 0 0,2 0 0,4 36 0,8-8 0</inkml:trace>
  <inkml:trace contextRef="#ctx0" brushRef="#br3">13877 14785 7973,'25'-43'758,"4"1"0,4 5-749,14 4 1,12 3-1072,12 2 0,0 6 1036,5 3 0,-12 8-46,-7 1 1,-1 1-626,-9-5 0,-4 4 697,-5 1 0,-13-1 0,2-4 0</inkml:trace>
  <inkml:trace contextRef="#ctx0" brushRef="#br3">14460 14686 7973,'5'9'-308,"-1"1"1,6 1 617,-5 8 1,4 3 566,-4 6 0,0 7-301,-5 3 0,0 8-170,0 1 1,0 7-448,0-2 1,-5 8 97,0 1 0,-4-4-642,4-5 1,0-12 186,5-2 0,0-8-427,0-7 503,0-2 322,0-13 0,6-8 0,2-8 0</inkml:trace>
  <inkml:trace contextRef="#ctx0" brushRef="#br3">14702 14899 7973,'19'-5'781,"-1"0"1,8 1-224,-3 4 1,4 0-799,2 0 0,2 0 201,-2 0 1,1 0-145,-11 0 0,0 0-669,-5 0-146,-6 6 0,-8 2 580,-10 6 0,-13 0 418,-6 0 0,-9 1-99,0-1 1,-1 5 98,1 0 0,3 0 251,7-5 1,6 5-169,3 0 0,5 0 289,4-5 1,5-4 2,10-1 0,6-6 37,13 2 1,6-4-311,12-1 1,7-7-326,4-8 0,5-4-982,-1-4 960,-3-4 1,-12-2-1,1-7 1</inkml:trace>
  <inkml:trace contextRef="#ctx0" brushRef="#br3">15270 14814 7985,'11'-13'808,"4"3"1,8 4-644,1 6 0,9 2-196,5 2 0,3 4 264,2 7 0,-7-1-102,-3 0 0,-4 5-363,-6 0 1,-8 6 83,-11-1 0,-5 3 300,-9 1 1,-12 7-95,-16 3 1,-8 3 383,-1 1 0,-8 0-97,7-5 1,10-3 485,20-11-974,8-2 0,20-8 96,18-4 0,27-4-139,-16-7 0,3-1 0,0-1 0,1-1-1012,4-4 0,1-1 1198,8-1 0,2-1 0,2-3 0,3-1 0,7-2 0,2-2 0,-1-2 0</inkml:trace>
  <inkml:trace contextRef="#ctx0" brushRef="#br3">21924 14245 8098,'11'0'0,"3"0"0,7 0 68,17 0 1,6 0-70,13 0 0,6-5-15,4 0 0,-3-6-409,3 2 1,-3-4 426,3-1 0,-6-5-347,-8 0 1,-4 5 182,-7 4 0,-7 2-566,-7-1 728,-12-4 0,-10 12 0,-18-6 0,-4 7 0</inkml:trace>
  <inkml:trace contextRef="#ctx0" brushRef="#br3">22365 14344 8098,'0'29'0,"0"-1"383,0 1 0,2 12-26,2 6 0,4 13 65,6 6 0,1 9-498,-1 1 1,-10-36 0,0 0 311,0 36 1,3 0-600,-2-5 1,4-8 301,-4-6 0,6-7-842,-2-7 1,2-13 517,-1-6 1,7-8-329,-3-7 713,4-3 0,-4-25 0,0-4 0</inkml:trace>
  <inkml:trace contextRef="#ctx0" brushRef="#br3">22905 14742 8021,'21'0'-24,"-5"0"24,3 0 0,-2 0-637,2 0 0,-3 7 291,3 2 0,-10 4 346,-4 1 0,-4 0 0,-1 1 0,-7 3 0,-8 1 0,-5 7 0,-9-4 0</inkml:trace>
  <inkml:trace contextRef="#ctx0" brushRef="#br3">22863 14941 8021,'-37'15'-368,"-1"-3"-47,10-2 1,-2 1 872,11-6 1,5 4-31,4-4 0,10 0-311,5-5 0,9 0 102,15 0 0,10-4-554,4-5 0,7-2 335,-2-13 0,5-6 0,-2-6 0</inkml:trace>
  <inkml:trace contextRef="#ctx0" brushRef="#br3">23332 14629 8064,'16'-10'0,"3"1"0,-2 6-149,7-2 1,-2 5 227,1 5 0,3 2 528,-7 8 0,-5-1-544,-5 0 0,-6 5-430,2 0 0,-5 6 224,-5-1 0,-9 3 44,-9 1 1,-4-4 76,-2 0 1,6-5-37,-1 4 1,7-5 135,-2 1 1,9 1-82,5-1 0,5 0 82,5-5 1,8-1-83,6-4 1,6 4 130,-1-3 1,4-3 41,5 3 0,-3-7-92,3 2 0,-4-4 141,-5-1 0,1 5-100,-6 0 1,-2 1 331,-7-1 1,-4 3-126,-6 6 1,-2 3-317,-2 7 0,-12 1-307,-13 13 0,-5-1-1086,-9 1 1383,0-4 0,1 1 0,-1 1 0</inkml:trace>
  <inkml:trace contextRef="#ctx0" brushRef="#br3">29929 13961 8067,'44'-15'-181,"3"1"0,-1 0-276,6 0 1,-6-1 14,2 1 259,-4 6 1,-6-3 148,0 7 0,-7-6 145,2 5 1,2-4-229,-2 4 1,-6-4 116,-8 4 0,-3-5 0,-2 6 0,-6-7 0,-8 3 0,-8-7 0</inkml:trace>
  <inkml:trace contextRef="#ctx0" brushRef="#br3">30469 13761 8067,'-6'21'-331,"3"-4"348,-7 7 0,1 1 475,-6 9 0,1 8-105,0 10 1,0 8-22,0 2 1,-5 0-326,0-6 0,0 6 203,4 0 1,1-1-98,0-4 0,1 3-167,4-3 1,-2 1-660,6-10 0,0-2 503,5-8 0,2-4-338,3-5 1,1-7-46,3-3 1,4-10-181,-3-4 1,2-3 738,2-2 0,7-7 0,1-1 0</inkml:trace>
  <inkml:trace contextRef="#ctx0" brushRef="#br3">30554 14302 7980,'35'-10'-391,"3"1"0,2 1 19,-3-2 0,5-1 117,-5 7 1,-3-1 254,-6 5 0,-6 0 0,-8 0 0,-6 0 0,-8 0 0,-8 0 0</inkml:trace>
  <inkml:trace contextRef="#ctx0" brushRef="#br3">30597 14344 7980,'-36'29'0,"3"-6"-32,9 1 1,3-2 72,7 2 0,6-3 133,3-7 0,5-2-79,5-2 1,11-4-255,12-6 0,7-6 58,8-4 0,4-9-222,1-4 1,4-4 114,-5-2 0,-6 1 119,-8 0 1,-4 1-214,-6 3 1,3-3 301,-7 3 0,0-1 0,-5 2 0,6-4 0,3 5 0</inkml:trace>
  <inkml:trace contextRef="#ctx0" brushRef="#br3">31194 14103 7980,'10'0'0,"-1"0"199,-6 6 1,4 2 67,-7 6 1,-2-4 27,-3-1 1,-3 1-167,-6 4 0,-6 0-156,-4 0 1,3 0 132,2 1 1,4-1 115,0 0-168,1 0 1,6 1 116,4-1 0,5-5-262,9 1 0,5-6 14,14 6 0,4-7 130,0 2 0,11-5-46,-1-5 0,9-4-129,0-10 0,-4 3 73,-6-3 0,-2 3-200,-12 2 1,2-5-382,-11 0 1,-4 0 284,-6 5 0,-6 0-313,2-1 0,-10 6 658,-4-1 0,-10-5 0,-3-8 0</inkml:trace>
  <inkml:trace contextRef="#ctx0" brushRef="#br3">31336 14046 7980,'8'16'83,"-3"3"0,1 3 515,-1 6 0,1 4-200,-1 6 1,-3 11 3,2 12 1,-15 10-752,-8 5 0,7-36 0,-2 1 329,-3 6 0,0 0-216,0 1 0,-2-1 0,-5 0 0,-1-1 0,0 0 0,0 0 0</inkml:trace>
  <inkml:trace contextRef="#ctx0" brushRef="#br3">32147 1877 8149,'8'-10'-189,"-4"1"592,-2-1 152,-2-4-173,0 6-20,0-5-207,0 12 1,0-7-49,0 3-40,0 4 1,-2-12-170,-2 3 1,0-2 16,-5-2 1,0-1 36,-6 1 0,0-2-9,-4-3 1,-5 2 84,-9-7 1,-4 7-35,-5-2 0,-7 3 71,-3 2 1,1 5 17,-1-1 1,11 7-33,-2-2 0,5 4 4,0 1 0,-3 0-183,3 0 1,0 6 107,-4 3 0,1 4-75,-11 1 0,-1 0-9,-3 1 1,3 4-115,1 0 1,2 6 44,-2-1 1,1-1 123,4 6 1,1-4 36,-6 8 1,1-3 32,-1-1 0,-2-1-89,7 0 1,6 1 49,8-1 1,9-1-221,5-3 0,3 1-63,2-6 301,6 6 0,2-15 0,6 2 0</inkml:trace>
  <inkml:trace contextRef="#ctx0" brushRef="#br3">30398 1763 8278,'-8'11'-475,"3"3"0,-1 10 340,1-1 1,-4 9 250,4 1 0,-6 7-103,2-2 1,-4 6-240,-1-1 0,-1-4 166,1-11 0,2-1 303,2-3-245,4-3 1,14-9 142,6-2 0,8-4 129,11-6 1,15-6-92,18-4 1,10-2-1474,-27 4 1,1 1 1293,-2 0 0,1 0 0,1 0 0,-1 0 0,-3 0 0,0 0 0</inkml:trace>
  <inkml:trace contextRef="#ctx0" brushRef="#br3">27171 952 8123,'-15'-14'415,"7"6"-506,2-4 0,12 10 21,4-3 1,4 10 7,5 5 0,-2 4 100,7 5 0,-6 3 26,0 6 1,-2 2-91,-1 4 1,-1-4 81,0 3 1,-6 1-79,-3 0 0,-4 0 57,-1 0 1,-1-4 27,-4 3 0,-3 2-61,-6-2 1,-5 6-18,0-1 1,-11-2 28,1 2 0,-7-8-5,3-1 0,-5-2-105,5-8 0,1-2 107,8-8 1,-1-2 53,6-7 0,7-7-48,7-2 1,5-5 3,5-5 1,9-3-29,10-7 0,9 1 4,5-1 0,1 3-57,-1 2 1,-2 3-127,-2 7 1,-6 0 185,0 0 0,1-1 0,-7 1 0</inkml:trace>
  <inkml:trace contextRef="#ctx0" brushRef="#br3">27583 924 8281,'-2'21'-34,"-2"2"1,2 10 472,-3 5 1,4 3-172,1 2 0,0 0-341,0-1 0,-2-5 115,-3-4 1,4-3-14,-4-2 1,3-1 7,2-3 0,0-4-25,0-5 0,0-6 120,0 1-95,0-7 0,7 3 157,2-6 0,5-2-167,5-2 0,10-9 20,9-6 0,0 0-42,4 5 1,-2 0-183,7 0 0,-7 4-264,-2 1 1,-5 1 185,5-2 0,-2-1-371,2 6 0,-5 1-35,-9 4 661,-10 0 0,-1 0 0,-5 0 0</inkml:trace>
  <inkml:trace contextRef="#ctx0" brushRef="#br3">26772 1848 8075,'-26'8'0,"2"-3"0,3-4 722,7-1-255,6 0-316,2 0-169,25 0 1,6-1-7,23-4 1,16-3 27,-24 1 1,1 0 0,1 0-1,1 0-139,5 0 0,-1-1 0,-5-1 0,0 0 109,0-1 1,1 1 0,1-3 0,0 0-181,4 2 0,-1 1 1,-1 1-1,-2 2 27,0 0 0,-2 2 0,30 1-24,-10-2 1,-10-1-94,-5 1 0,-10 1 296,-9 4 0,-4 0 0,-5 0 0,3 0 0</inkml:trace>
  <inkml:trace contextRef="#ctx0" brushRef="#br3">27085 1891 8141,'-19'0'0,"0"0"0,5 1 71,5 4 1,5 5-109,0 9 0,1 4 107,-2 10 1,3 5-74,-2 10 1,0 1 3,0 3 0,0 1 69,-5-5 0,-1-1-73,-4-4 1,0 0 95,0-1 1,-2-5-89,-3-4 0,2-3 153,-7-2 0,5-1-99,-5-3 0,5-5-39,-4-10 0,4 2 28,-5-6 0,7-2 5,-2-8 0,3-4-20,2-10 0,6 2 6,3-7 1,3 0-52,2-4 0,12-1 37,2 1 1,14-1-222,1 1 1,9 6-164,-1 3 0,9 3-208,2 2 1,4 1 566,-5 4 0,1-4 0,-6 5 0</inkml:trace>
  <inkml:trace contextRef="#ctx0" brushRef="#br3">27355 2019 8194,'-12'11'-509,"2"3"1,-1 10 266,6-1 0,-4 9 587,4 1 0,-6 5-227,2-5 1,1 0-28,-2-4 1,6-1 155,-6 1 1,5-7-88,-4-3 1,6-8 217,-2-2-235,3-6 0,13 4 129,4-7 0,7-2-194,-3-3 0,12-2-198,3-8 1,7 0 62,6-4 0,4 3-151,5-3 0,-2-2-577,-6 2 1,-3 5 105,-11 5 679,-8-1 0,1 2 0,-5 2 0</inkml:trace>
  <inkml:trace contextRef="#ctx0" brushRef="#br3">27697 2232 8144,'9'-9'0,"1"-1"295,-7 7-191,3-3 9,-6 6 0,0 1-195,0 4 0,-6 3-166,-4 6 0,-2 2 159,-3 3 0,1-3 85,0 2 0,1-2 73,4-2 0,-2 1-42,6-1 1,7-6-53,7-3 0,12-4 43,7-1 0,5-1-46,5-4 0,2-3-116,-7-6 0,5-5 46,-5 0 0,0-5-234,-4 5 0,-3 2 332,-2 7 0,-3-2 0,-7 4 0</inkml:trace>
  <inkml:trace contextRef="#ctx0" brushRef="#br3">27853 2232 8144,'-2'-14'0,"-2"0"0,2-1-77,-3 1-4,4 0 1,2 8 275,4 6 1,-3 14 104,2 14 1,-2 15-409,-2 14 1,-2 8 99,-2 10 1,0-34 0,0 0-229,-3 2 1,0 0 0,-1 4 0,1 1 0,0-5 0,0 0 0</inkml:trace>
  <inkml:trace contextRef="#ctx0" brushRef="#br3">27071 3099 8104,'-6'-8'-329,"4"-4"-42,-3 2 1,-1 2 347,1-1 355,1 6 1,5-4-294,4 7 0,3 2 47,6 3 1,0 4 62,0 10 0,5 3-77,0 7 0,2 1-1,-2 3 1,-5 2-20,0 2 0,1 3-108,-6-7 1,-3 2-55,-1-2 0,-3-3 99,-2 3 1,-7-7-82,-2-3 0,-10-1 56,-5 2 0,-3-3 0,-1-7 1,-2 0 6,-3 0 0,3-6 20,-3-3 1,-1-4 103,6-1 313,-4 0-150,17 0-212,0-6 0,22-2-233,12-6 0,12 4 146,7 1 1,5 0-162,4-6 0,-3 0-77,4-4 1,-6 3 278,-4-3 0,3-3 0,-4 0 0</inkml:trace>
  <inkml:trace contextRef="#ctx0" brushRef="#br3">27483 2943 8207,'-6'8'-501,"3"4"351,-7-2 0,6 2 254,-6 3 1,5 0-79,-4 4 1,1 2 339,-1 3 1,1 2-16,3-2 0,3 8-138,-2 1 0,2 2-19,2-2 1,6-3 97,4 3 0,4-5-191,5-4 0,5-3 19,9-7 1,3-1-246,7-4 0,0-3 58,-1-6 0,1-6-454,-1-3 0,-5-4 30,-4-1 1,-8 0-175,-1-1 0,-13 1 283,-2 0 0,-5 4 382,-4 1 0,-7-1 0,-1-4 0</inkml:trace>
  <inkml:trace contextRef="#ctx0" brushRef="#br3">27796 3256 8087,'10'-15'0,"-1"1"0,-4 0-402,4 0 0,-4 4 151,5 1 578,-7-1-57,3 2-65,-6 2 1,0 12-134,0 4 0,-2 9 2,-2 4 0,1 0 25,-7 0 1,7-1-14,-2 2 0,4 1-149,1-6 110,0 0 0,1-6-260,4-4 0,4-2 59,10-7 0,-3-2-279,3-3 1,-3-2 94,-2-8 0,0-4 338,1 0 0,-1-6 0,0 3 0</inkml:trace>
  <inkml:trace contextRef="#ctx0" brushRef="#br3">27867 3227 8085,'0'-8'-344,"2"5"596,3 13 0,1 1-52,3 12 1,-1 6-455,-3 4 0,-3 5 117,2-5 0,-1 5-248,2-5 385,-3 0 0,4 2 0,-6 1 0</inkml:trace>
  <inkml:trace contextRef="#ctx0" brushRef="#br3">26815 3938 8071,'0'-8'-65,"11"2"32,3 6 1,18 0 444,6 0 0,16 0-101,12 0 1,5-3-846,5-7 0,-2-6 565,-34 3 0,1-2 1,4 0-1,1 0-56,4-2 1,0 1 0,1 1-1,-1 0 3,-2-2 1,-1 0 0,-5 2-1,-1 0-230,31-13 1,-14 8 78,-11 5 0,-10 3 173,-9 7 0,-9 5 0,-5 5 0,4-1 0</inkml:trace>
  <inkml:trace contextRef="#ctx0" brushRef="#br3">27355 3981 8076,'-14'0'-384,"5"-5"282,-1 0 1,5 0 287,-4 5 1,6 2-70,-2 3 0,4 4 293,1 10 0,0 3-98,0 7 1,0 4-162,0 0 0,4 7-63,1-3 0,0 4-142,-5 2 0,0 0 155,0-1 1,-2 1-108,-3 0 1,-2-2-191,-8-3 1,1 0 45,0-10 1,-7 2-38,-2-11 1,-4-5 146,-2-4 1,1-7 44,-1 2 1,1-10 14,0-5 1,5-2 119,5-2 0,8-7-92,5-3 1,5-7-18,5-2 0,14-1-148,9 6 1,9 0 102,-4-1 0,11 5-410,-1 1 0,1 5-44,-6-1 0,3 5 468,-3 5 0,9-10 0,4 3 0</inkml:trace>
  <inkml:trace contextRef="#ctx0" brushRef="#br3">27512 4137 8071,'-8'-9'-390,"3"-1"364,4 7 1,1-2 29,0 10 1,-5 3 4,0 6 1,0 7 35,5 2 0,-4-1 100,-1 2 0,-5-5 128,6 5 1,-6-2-79,5 1 1,1-2-133,4-7 0,0-4 28,0-1 1,1-6-174,4 2 0,4-3 62,10-2 0,-1-8-84,6-6 1,1-2 26,8-8 1,-3 0-215,3-4 1,2 4-103,-2 1 0,-1 0 147,-9 0 0,-2 2-156,-7 7 110,0 0 505,-6 6 1,-3 14-136,-10 13 0,-3 8-159,-6 6 1,0 3 335,0 7 1,-1 6 439,1 3 0,5 2-309,-1-2 1,7-3-108,-2-6 1,4-7-279,1-3 0,1-4 92,4-6 1,-2-7-224,7-6 0,-5-7-8,4 1 1,-4-2 101,4-2 0,-4-6-104,4-4 1,-5-2-178,0-3 0,-2-4-226,-2 1 1,0-3 221,0 2 1,0-3 320,0-7 0,-6-5 0,-2-3 0</inkml:trace>
  <inkml:trace contextRef="#ctx0" brushRef="#br3">27867 3966 7987,'14'-8'-989,"-6"2"1065,5 6 12,-11 6 0,4 4 165,-6 9 0,-2-3-255,-2 3 0,-4-4-5,-7 0 1,6-1 89,-1 0 0,7-4 30,-1-1-152,2 1 1,4 2 84,2-2 0,4 1-57,6-7 1,5 6-20,0-5 1,11-1-117,-1-4 0,7-4 34,-3-1 0,7-6-202,-2 1 0,-4-4-331,0-5 645,-11 10 0,4-17 0,-5 11 0</inkml:trace>
  <inkml:trace contextRef="#ctx0" brushRef="#br3">27967 4009 7987,'9'3'390,"1"7"1,-2 7 90,1 16 0,-3 5-511,-6 10 1,0 8 29,0 11 0,-6 2 0,-2 2 0</inkml:trace>
  <inkml:trace contextRef="#ctx0" brushRef="#br3">31763 4578 8039,'8'0'-811,"-2"1"768,-6 4 0,-6 8 400,-4 6 0,-4 11-241,-5-2 0,2 10-201,-7 0 0,0 3-64,-4 2 0,1-7 124,3-3 0,-1-3-264,6-1 1,5-9-77,4-6 365,7-6 0,-9-14 0,4-2 0</inkml:trace>
  <inkml:trace contextRef="#ctx0" brushRef="#br3">31692 4819 8003,'35'0'0,"-1"0"-102,4 0 0,-3 0-20,-7 0 0,-1 0-350,-3 0 345,-4 0 0,-12 2-70,-3 3 0,-6-2 156,-9 6 41,1 1 0,-31 4 0,2 0 0</inkml:trace>
  <inkml:trace contextRef="#ctx0" brushRef="#br3">31592 4976 8003,'7'14'0,"-4"0"-4,6 0 1,-2 7 50,7 3 0,-3 2 139,8 3 1,1 6 68,-1 3 0,0 4-170,-5 6 0,-6-3-10,-3 8 1,-3-1-219,-2 5 0,-3 1-35,-7 4 0,5-9-305,-9 4 1,5-16 482,-1-3 0,-3-6 0,6-4 0</inkml:trace>
  <inkml:trace contextRef="#ctx0" brushRef="#br3">27384 5217 8243,'-8'-26'-675,"3"2"253,4 10 473,1 1 1,1 13 436,4 0 1,3 10-267,6 13 1,2 2-50,3 13 1,-3 0-283,3 5 0,-4 3 79,0-4 0,-8 4-113,-2-8 1,-3-2 80,-2 2 1,0-6 66,0 1 1,-11-3-86,-4-1 0,-8-3-8,-1-2 0,-4-3-66,-6-7 1,4-1 64,-3-4 1,3 2 206,2-6 0,1 0-154,3-5 1,4-7 332,6-2 1,6 1-69,3-2 1,5 2-159,5-1 1,9-4-54,10 4 1,4-5-132,5-5 0,4 1-375,5-5 0,6-1 84,-1-5 163,7 1 1,-10 0 0,5-1 0</inkml:trace>
  <inkml:trace contextRef="#ctx0" brushRef="#br3">27711 5260 8176,'9'-9'-300,"1"-1"-343,-1 7 548,5-3 0,-6 12 129,-3 3 1,-3 6 53,-2 4 0,0-4-48,0 4 0,-7 3 140,-2 2 0,-4-2-47,-1 2 1,0-5 162,0 5 0,-1-5-154,1 4 0,5-5 106,-1 1 1,7-4-350,-2 0 1,5-6 180,5 1 0,3-7-177,6 1 0,7-8-116,2-6 1,1-4-145,5-5 1,-7-5 110,11-9 0,-8 3-145,4-3 1,-3 5 190,-7 4 1,0 3 203,-4 7 1,-6 6 216,0 4 1,-5 4-110,0 4 1,-4 10 54,-4 10 1,-3 9-39,-2 5 1,-4 10 246,4 4 0,-4-2-29,-1 2 1,4-1-155,1 1 0,6-8-99,-2-6 1,3-8-199,2-1 23,0-1 249,0-12-507,7-2 209,-6-14 1,6-8-63,-7-6 1,0-5-40,0 0 0,0-1-59,0 1 0,-5 1 111,0-5 1,-6 4-89,2-5 1,-4-1-21,-1-9 0,6 4 124,3-3 0,4-1 163,1 0 0,1 3 0,4 7 0,3-1-12,6 6 1,0 1 33,0 9 0,2-2-70,3 6 48,-3-6 0,5 10 0,-7-6 0,0 7 0</inkml:trace>
  <inkml:trace contextRef="#ctx0" brushRef="#br3">28152 5473 7995,'-10'0'-203,"1"0"1,4 2 152,-5 3 1,6 1 165,-6 3 0,5 6 17,-4-1 1,6 0-46,-2 5 1,3-3 49,2-2-190,0 0 1,7-1 87,2-4 0,5-2-117,5-7 0,4 0 11,5 0 1,0-7 108,1-2 1,-1-7-383,1 2 0,-2-3 124,-4 7 0,-2-1-464,-7 2 683,-6-4 0,5 5 0,-6-6 0</inkml:trace>
  <inkml:trace contextRef="#ctx0" brushRef="#br3">28208 5473 7995,'10'0'-14,"-1"0"1,-5 7 44,0 2 1,-1 10 66,2 5 0,-3 7 73,3 3 1,-4 3-422,-1-3 1,0 2-8,0-8 0,0 7-492,0-11 749,0 6 0,-6-8 0,-2 6 0</inkml:trace>
  <inkml:trace contextRef="#ctx0" brushRef="#br3">27483 6042 7995,'-19'8'0,"0"-3"477,0 3-318,12-7 1,3 5-97,14-6 1,14 0 27,18 0 1,9-1-127,10-4 1,3-3-155,2-6 0,0-5 75,1 0 1,1-6-79,-29 13 0,2 0 1,-1-1-1,-1 1 101,2 0 0,-1 0 0,31-8-309,-10 5 1,-10 6 128,-8-1 0,-9 7 271,-10-1 0,-5 7 0,-10 1 0,-2 1 0</inkml:trace>
  <inkml:trace contextRef="#ctx0" brushRef="#br3">27867 6170 7986,'0'28'-272,"0"1"0,-1 6 109,-4 2 0,2 9 324,-7 2 1,1 5-131,-5-1 1,-2-1 156,-3 1 1,1-6-135,-5 1 1,2-7-4,-7-2 0,2-7-1,-7 3 0,3-11 7,2-4 0,4-9 79,0-6 0,2-4-65,-1-4 1,4-6 117,9-9 0,-1-4-117,6-11 1,9 3-3,10-7 1,9 5-16,15-5 1,2 9-124,12-4 0,2 11-31,7-6 0,-9 4-259,1 0 1,-8 4-385,-2 5 0,-2 6 742,-3 0 0,-9 5 0,-9-2 0</inkml:trace>
  <inkml:trace contextRef="#ctx0" brushRef="#br3">28123 6227 7966,'-1'-8'-376,"-4"3"0,-3 4 154,-6 1 0,-2 7 135,-3 8 1,2 5 386,-7 9 1,6-1-79,0 1 1,2 4-58,2 0 0,1 0-73,3-5 0,3 1 152,2-1 1,3-4-184,-3 0 0,4-7-122,1 2 69,0-3 0,5-7-166,-1 1 0,7-9 48,-1-1 1,3-8-164,1-10 1,5 0 66,0-6 1,4-1 17,-4-8 0,5 1-49,-5-5 1,6-1 78,-1-5 0,-4 2 14,-1 3 1,-4 5 147,-6 9 0,-3 4-4,-6 5 0,-3 7 1,-6 4 0,-2 12-1,-13 11 0,5 4 364,-5 15 1,7 0-149,-2 5 1,8-5 205,2 0 0,5-2-240,0 2 0,2-3-170,2-7 0,6-6-91,4-3 0,7-5-310,2-4 0,6-4 170,-1-6 1,-2-2 218,2-2 0,-7-10 0,4-9 0</inkml:trace>
  <inkml:trace contextRef="#ctx0" brushRef="#br3">28407 6298 7966,'-14'8'-727,"0"4"540,0-2 0,0 3 52,-1 1 0,1 0 177,0 0 0,4 0 148,1 1 0,6-1-92,-2 0 0,4 0 18,1 0 1,6 1 12,3-1 1,10-5-62,5 1 0,4-7-176,6 2 1,0-10-5,4-4 1,3-4-125,-3-1 1,0-2 124,5-3 1,-10 3-115,5-3 1,-10 3 224,-9 2 0,0 0 0,-11 0 0</inkml:trace>
  <inkml:trace contextRef="#ctx0" brushRef="#br3">28507 6312 7966,'8'21'-15,"-3"2"1,-4 7 191,-1 8 0,-8 8 63,-6 16 1,-6 6-455,6-29 1,-1 2-1,1 1 1,1 1 192,1 5 1,1-1 0,-1-1 0,1 0 20,2-3 0,0-1 0,1 1 0,0-1 0,-3 1 0,1 0 0</inkml:trace>
  <inkml:trace contextRef="#ctx0" brushRef="#br3">28407 8359 7890,'-14'-8'478,"0"4"1,5 2-226,-1 2 1,5 0 49,-4 0 0,6 2 118,-2 2-231,3-2-37,-4 4 1,5-4 16,-4 3 107,3-4-282,2 5 1,-1-6-51,-4 0 0,2 0 122,-7 0-124,1 0 0,-5 0 63,-1 0 1,1 5-6,0 0 0,0 0 34,-1-5 0,1 1 16,0 4-35,0-3 1,0 4 0,-1-6 0,6 0 83,-1 0-58,1 0 0,-5 0-11,-1 0 0,1 1 5,0 4 1,0-3-14,0 3 1,-5-4-29,0-1 0,0 2-7,5 2 0,-1-2-92,1 3 0,0-4 115,0-1 0,-5 5-88,0 0 0,0 0 67,5-5 1,-5 0 113,0 0 1,-7 0-114,3 0 0,-4 0 78,-2 0 0,6 0-27,-1 0 1,0 0 13,-4 0 0,-1 0-15,1 0 0,0 0 2,-1 0 1,1 0-62,-1 0 0,6 0 51,-1 0 0,5 0-31,-5 0 0,2 0 13,-2 0 0,-2 0 15,2 0 1,-3 0-6,-1 0 0,-1 0 4,1 0 1,-1 0-25,1 0 0,-5 0-1,-1 0 1,1 0 3,5 0 1,-5 0 11,-1 0 1,1 0-26,5 0 1,4 0 16,0 0 0,2 0-80,-1 0 1,-3 0 35,7 0 0,-6 0 0,1 0 0,2 0 30,-1 0 0,-1 0-11,-4 0 0,-6 0 22,1 0 1,-2 0-22,2 0 1,3 0 25,-3 0 0,3 0-20,2 0 1,-1 1 23,1 4 0,4-4-19,0 4 1,7-3-1,-2-2 0,3 0 112,2 0 1,0 0-106,0 0 1,-5 0 91,0 0 0,-5 0-76,5 0 0,-8 1-2,-1 4 1,-2-3 14,-8 2 1,0 3-84,-5-3 1,1 6 99,-1-5 1,5 1-4,0-1 1,6-4-4,-1 4 1,3-3-7,2-2 1,-2 1-23,-3 4 1,1-3 13,-6 2 1,0-2 183,-4-2 1,-3 0-99,-2 0 1,3 5 68,-4-1 0,4 1-169,1-5 1,6 2-4,-1 2 0,6-2 144,-1 3 0,8-4-79,1-1 0,2 5-33,-2 0 1,-1 0 30,6-5 0,-5 0-138,5 0 1,-5 0 66,6 0 1,-1 0-82,4 0 1,1 0-41,0 0 0,4 0-151,1 0 0,4 0-72,-4 0 60,6 0 1,-5 0-1527,3 0 677,3 0-731,-4-7 1857,12 6 0,9-12 0,7 5 0</inkml:trace>
  <inkml:trace contextRef="#ctx0" brushRef="#br3">24896 8302 7941,'-7'-8'0,"4"2"-329,-6 6 0,4 2 26,-4 2 0,-1 4 985,-4 7 1,-2-6-180,-3 1 0,0-1 4,-9 5 0,2 0-151,-7 1 0,-3-1 66,-2 0 1,2 5 0,-2 0 0,0 6-151,-5-1 1,7 3-79,3 1 0,4 1 40,6-1 1,4 1-216,9-1 0,4-4 94,6-1 0,1-5-191,4 1 1,11-10 70,12-4 0,13-3 38,12-2 1,7 0-418,1 0 0,12 0-34,-2 0 1,-8-5-1631,-6 0 2050,-3 0 0,-2 5 0,0 0 0,2 0 0,1 0 0</inkml:trace>
  <inkml:trace contextRef="#ctx0" brushRef="#br3">25621 8843 8056,'1'-13'0,"4"3"0,-2 4-162,7 6 1,-5 2 258,4 2 1,0 11 318,6 8 1,-3 11-280,-2 3 1,1 5-56,-6 0 1,-1 1-82,-4 0 0,0-4 104,0 4 0,0-10-112,0 5 1,-6-2 104,-3-3 0,-9 0-98,-1-4 0,-6-5 27,1-1 0,-1-5-8,1 1 0,-3-4-82,4 0 1,2-8 58,2-2 0,3-3 59,2-2 0,6-11-30,4-3 0,2-10 77,2 0 0,11-3-67,3-1 0,16-7-165,3-3 0,13-1 20,6 1 0,4 5-237,1 9 1,-2-1-1006,-3 6 1352,-3 6 0,-10 2 0,4 6 0,3 1 0</inkml:trace>
  <inkml:trace contextRef="#ctx0" brushRef="#br3">26175 8914 8055,'-14'-8'-1466,"0"-3"1169,0 6 0,-1 0 307,1 5 0,0 0 92,0 0 1,-2 7 168,-3 2 1,2 10 71,-7 5 0,5 4-71,-5 5 1,5 0 21,-4 10 0,5-2-98,-1 11 1,10-7-37,4-3 0,4-1-50,1-8 0,3-1-206,6-8 1,1-5 109,9-10 1,1-3-163,-1-6 0,6 0-74,-1 0 0,-2-11 90,2-3 1,-5-9-175,5-1 1,-2-8 83,1-1 0,4-6-29,-3 1 0,-2 3 84,2 2 1,-7-2-81,2 2 0,-8 0 249,-1 4 1,-7 6-64,1-1 1,-2 5 246,-2-5 0,-6 7-113,-4-2 0,2 9 90,-1 6 0,4 2-3,-4 2 0,1 2 200,-2 2 1,-1 6 3,6 9 1,-4 3-11,4 6 0,-4 7-144,4 3 1,0-2-49,5 2 1,2-1-561,3 0 1,4 1 248,10-9 1,3-1-322,7-14 1,1 2 246,3-11 1,-2-2 222,7-8 0,-6-9 0,3-8 0</inkml:trace>
  <inkml:trace contextRef="#ctx0" brushRef="#br3">26573 9070 7983,'-7'0'149,"-6"0"1,10 0 48,-7 0 0,5 2-138,-4 2 1,4 0-21,-4 5-14,6 1 1,-5 4 39,3 0 0,2 0 111,-7 0 1,7 7-139,-2 3 0,4 1 80,1-1 0,1 1-155,4-6 1,8 0-95,6-5 1,6-6-68,-1-3 0,3-4 101,1-1 1,0-11-116,1-3 0,-5-3-305,-1 2 1,-5-4 50,1 0 465,-4 0 0,0-1 0,-1-2 0</inkml:trace>
  <inkml:trace contextRef="#ctx0" brushRef="#br3">26644 9141 7983,'8'6'-412,"5"1"366,-3 2 0,-3 5 306,3 1 1,-7 1-239,2 7 0,-4 1 5,-1 4 1,0-1-563,0-3 0,-1 1 535,-4-6 0,-3 6 0,-6-3 0</inkml:trace>
  <inkml:trace contextRef="#ctx0" brushRef="#br3">25422 9767 8022,'-8'0'88,"3"-5"-92,10 0 0,4 0 361,10 5 0,10 0-267,9 0 1,17 0 171,11 0 1,12-1-490,-34-1 1,2-1 0,-1-2 0,0-2 281,0-2 1,0-1 0,3-3 0,0 0-71,-3 1 1,0 1 0,3-1 0,1 1 4,0-1 0,1 1 0,-2 1 0,-1 1-90,-4-3 1,-1 0 0,32-4-104,-21 2 0,-12 6 203,-13 8 0,-3-5 0,-10 1 0,-4-1 0</inkml:trace>
  <inkml:trace contextRef="#ctx0" brushRef="#br3">25820 9880 7897,'14'-7'-39,"0"-6"0,5 13-59,0 0 1,-1 11 550,-9 8 1,4 12-139,-4 3 1,-2 4-291,-3-1 0,-4 9 27,-5-3 1,-4-2-38,-10-3 0,2-2 6,-7 2 1,5-3-134,-5-7 1,5-1 120,-4-3 1,4-10-22,-5-9 0,5-4 234,-5-1 1,5-1-69,-4-4 1,10-4-18,-1-10 0,4 1-76,1-5 0,4 0 41,10 0 1,6-2-133,13 6 0,1-5-256,13 5 1,0 5-9,4 4 0,1 5-261,0-4 0,4 4 40,1-4 1,-3 4 514,-7-4 0,3-1 0,-4-4 0</inkml:trace>
  <inkml:trace contextRef="#ctx0" brushRef="#br3">26346 9951 7897,'-14'-6'0,"-2"5"0,-3-4 0,2 3 239,-7 2 1,2 8 53,-2 6 1,-1 2 141,6 8 1,0 4-132,5 5 0,-1 1 29,1-6 1,5 1-141,-1-1 0,7 0 37,-2 1 0,4-2-265,1-4 0,6-2 89,4-7 1,2-6-381,2-3 0,2-4 0,3-1 1,3-6-187,7-3 0,1-10 96,3-5 0,-3-3 143,3-1 1,0-1-303,-4 1 0,1-1 160,-11 1 0,-2 4 415,-7 0 0,-4 12 0,-6-2-131,0 9 1,-6 0 415,-4 10 1,-1 9 394,2 10 0,-4 1-380,3-1 0,4 3 111,1-4 0,4-2-174,1-2 1,1-3 57,4-2 0,3-6-781,6-4 0,0-2 295,1-2 1,-1 0-1176,0 0 1366,0-6 0,1-8 0,-1-9 0</inkml:trace>
  <inkml:trace contextRef="#ctx0" brushRef="#br3">26616 10065 7897,'10'2'0,"-1"3"0,-1-2 175,1 6 1,4 1 344,-3 4 0,-3-3-269,3 3 0,-7-8-8,2 9 0,1-4-18,-1 3-43,0 0 0,-5 0-85,0 1 0,-5-6 22,0 1 0,-1-1 18,1 5-204,3 0 0,-4 1 50,6-1 1,0 0-60,0 0 0,0-4 101,0-1 0,6 1-82,4 4 0,-2-5 99,1 1 1,-1-5 23,2 4 121,2-6 313,-4 10-273,0-11 0,-2 5 231,-6-2 1,-7 3-174,-8 6 0,-7 7-79,-11 3 0,-6 4-1370,-14 5 1,-3 2 1163,-11 3 0,-2-3 0,4-7 0</inkml:trace>
  <inkml:trace contextRef="#ctx0" brushRef="#br3">20730 8331 9489,'-14'0'1944,"-1"0"-1681,1 0 0,5 0-41,-1 0 0,6-2 265,-6-2-400,7 2 1,-10-4 155,4 6 0,1 0-298,-2 0 1,1 0 61,-5 0 0,-2 0-15,-3 0 1,2 4-88,-7 1 0,0 5-148,-4-6 0,-1 3-1,1-3 1,-5-2 68,0 3 1,-1-2 91,6 2 1,0-4 21,-1 4 0,2-4 44,4-1 0,-3 0 9,7 0 1,-4 0 14,4 0 1,0-1 13,4-4 1,-3 4 6,-1-4 0,-7 3-147,3 2 0,-6 0 106,-4 0 0,-3 0-11,-7 0 0,-6 5-4,-3 0 1,-7 4 11,3-4 1,-3 1-30,12-1 1,-5-2-3,4 7 0,-10-7-29,1 2 1,-16-2-208,-3 1 0,35-3 1,-1 0 409,1 1 1,1 1-1,-40-2-7,13-1 1,-2-1-1,-2-4 0,-1 3-61,1-2 1,-4 2 83,-1 2 0,1 0-45,9 0 0,-3 0-62,2 0 0,-4 5 11,-5 0 1,2 4-103,34-6 1,0-1 0,-33 4-58,2-1 0,6-4-60,8 4 0,0-3 113,0-2 0,-4 0 27,-1 0 1,1-2 153,4-3 0,8 2 5,6-6 1,2 4 122,8-4 1,4 4-147,6-5 0,5 6-12,-1-6 0,8 5-511,2-4 666,6 6 0,-4-5-2722,7 3 1609,0 4 866,0-12 0,7 5 0,1-6 0</inkml:trace>
  <inkml:trace contextRef="#ctx0" brushRef="#br3">17275 8089 8092,'-6'-14'1162,"4"0"-315,-4-1-794,6 8 0,-7 2 80,-2 10 0,-4 4-250,-1 10 0,-6 3 127,-4 7 0,-5 4 201,-4 0 1,3 5-55,-3-5 1,-2 6-8,2-1 1,0-1-40,5 1 0,-6-2 8,1 2 1,-5 1 11,5-5 1,6-1 55,8-5 0,4-6 54,0-3 0,7-3-123,4-2 0,10-6-132,8-3 1,8-4 75,11-1 0,9 0-158,5 0 0,7 0-712,-2 0 1,9 0 110,6 0 323,9 0 0,-4 0 0,6 0 0</inkml:trace>
  <inkml:trace contextRef="#ctx0" brushRef="#br3">18569 8928 8053,'-7'-14'0,"4"1"-605,-6 4 1,4-4 388,-4 3 1,-6 3 480,-4-3 0,-1 7-141,1-2 0,2 4 110,-7 1 1,0 4-91,-4 1 1,-1 11 110,1-2 1,1 10-56,3-1 1,4 11 209,6 4 0,-1-1 198,1 6-312,0-3 1,6 9-230,3-7 0,4-1 76,1-3 1,0-3-281,0-7 0,6-5 81,4-5 1,7-8 151,2-5 1,6-5-273,-1-5 0,4-5-305,5-8 0,4-11 129,5-9 1,1-3-160,0-2 0,-5 1-32,0-1 0,-2-4 167,2-1 0,-10 6 376,-9 4 0,-8 11 0,-1-1 0,-7 9 0,2 0 0,-5 9-56,-5 5 0,2 5-9,-7 5 1,1 9 320,-5 10 1,1 4 413,3 6 1,-2 2 67,2 7 0,2-1-323,-1 1 1,6-2-30,-2-3 1,5-3-153,5-7 0,4-3-644,10-6 1,3-6-120,7-13 1,-1-2 528,1-2 0,-1-11 0,1-7 0</inkml:trace>
  <inkml:trace contextRef="#ctx0" brushRef="#br3">17730 8885 8078,'-13'-22'245,"9"-3"53,-11 6 0,11 5 31,-1 4-275,3 7 0,9-2 134,2 10-94,10 9 0,3 15-100,7 9 0,-6 3 59,1 1 0,-7 6-123,2-1 0,-8 7 96,-1-2 0,-7 3-112,2 2 0,-5-11-3,-5-3 0,-3-12 33,-6-2 1,-8-3 14,-7-7 1,-1 0 8,-8-4 1,5-8-108,-5-2 1,5-3 75,-5-2 0,7-2 278,-3-3 0,11-2-145,4-8 1,3 1 160,2 0 1,6-7-58,3-2 0,16 2-87,8 2 0,8-1-119,6 1 1,10 0-225,9 5 0,16 1-282,8 3 1,1-2-82,-36 7 1,-1 0 618,28-7 0,9-1 0,-9 0 0,2-1 0,-3-3 0</inkml:trace>
  <inkml:trace contextRef="#ctx0" brushRef="#br3">19095 9013 8149,'-14'-6'0,"4"4"-13,1-2 263,6 2 211,-4 2-200,7 0 0,7 5-64,2-1 0,5 6-25,5-5 0,-1 4-229,5-4 71,-5 0 0,2-1 65,-6 1 0,-1 1-98,-3-1-335,2-3 223,-10 10 0,-2-4-28,-10 7 1,-4-1 28,-5 0 1,-1 5 166,-4 0 1,-1 5 33,6-5 0,0 1 163,4-1 1,3-3-157,2 3 0,4-8-19,6-2 1,2-6-98,2 2 1,9-3 107,6-2 0,6-2-136,-1-3 0,3 4 67,1-4 0,-4 4-50,0 1 1,-7 0 40,2 0 0,-8 0-25,-2 0 1,-5 6-37,0 3 1,-8 9 61,-6 1 1,-9 0-488,-5-5 0,-7 5 214,-2 0 0,-2-2 280,2-7 0,-4 2 0,-5-4 0</inkml:trace>
  <inkml:trace contextRef="#ctx0" brushRef="#br3">17218 9781 8078,'-27'0'49,"4"0"174,2 0-175,13 0 0,5 5 275,12-1 1,15 6-30,19-5 1,12 1-34,11-1 1,6-4-327,3 4 0,-33-5 0,2-2 178,7-2 0,2-1 0,1 1 0,3-2-344,8-2 1,2-3-1,-3 1 1,-1-2 260,1 0 1,0 1-18,-2 1 0,0-1 0,6-2 0,0-1-136,-6 2 0,-1 1 1,0 0-1,-2-1-38,-8 1 1,-2-1 0,2 2-1,-1 1 71,-4-3 0,-2 0 0,-3 5 1,-1 1-64,26-8 0,-11 8-676,-17-4 1,-9 7 669,-10-1 159,-10 2 0,4 2 0,-5 0 0</inkml:trace>
  <inkml:trace contextRef="#ctx0" brushRef="#br3">18128 9923 7987,'-8'0'160,"2"0"1,6 8 50,0 6 1,0 7-15,0 7 1,0-3-57,0 4 0,0-2-164,0 11 1,0-7 45,0 2 1,-2 2 141,-2-2 0,-4 5-227,-7-5 1,1 1-12,0-6 0,-7-1-85,-2-3 1,1-1 128,-2-9 1,-1 2-70,-9-11 1,4 0 155,-3-5 0,0-2 69,5-3 0,-4-2 16,8-8 0,10-4-67,5 0 1,6-6 105,3 1 0,14-2-53,9-3 0,12 2-135,13 4 0,2 2-134,7 7 0,3-4-344,-3 4 0,1-3 211,-10 7 1,5 2-123,0-1 0,2 4-869,2-4 1264,-13 6 0,7-8 0,-10 6 0,3 2 0,3 1 0</inkml:trace>
  <inkml:trace contextRef="#ctx0" brushRef="#br3">18626 10037 7987,'-15'-7'59,"0"6"-59,-4-4 0,3 4 110,-3 1 1,-2 6-35,2 3 0,-6 6 21,1 4 1,2 3 50,-1 6 1,4 1 155,-5-1 0,7 2 178,-2 3 0,9-3-97,5 3 0,4-3-415,1-1 1,1-2 76,4-4 1,8-4-363,6-9 0,6-4 195,-1-6 0,3-3-27,1-7 0,1-5-98,-1-14 1,0 1-114,1-1 0,-1-4-59,1 0 0,-2 0 92,-4 4 1,-2 1 76,-7 0-68,0 5 585,-6 3 0,-2 14-167,-6 6 1,-4 12 195,-1 12 1,-6 3 5,1 1 0,3 7 187,-3 3 1,7-3-554,-2-2 0,4-5 113,1-4 0,1 1-637,4-6 0,-2-5-15,7-4 208,-1-7 0,5-3-94,0-10 487,-6-2 0,5-9 0,-5-1 0</inkml:trace>
  <inkml:trace contextRef="#ctx0" brushRef="#br3">18853 10207 7987,'19'7'65,"0"2"1,0 4 45,-5 1 1,0 2 51,1 3 1,-1 1 183,0 4 0,-1 3-317,-4-3 0,-4 1 41,-10-1 0,-3 1 215,-6-6 0,-2 4-95,-3-4 0,4 0-1,-4-4 0,3-1-15,2 0 0,4-5 233,1 1-289,5-7 1,4 3-107,10-6 0,15 0-270,8 0 0,13-6 166,6-3 1,12-4-999,7-1 728,0 0 0,0-7 1,-8-1-1</inkml:trace>
  <inkml:trace contextRef="#ctx0" brushRef="#br3">13422 8757 8115,'-9'-9'925,"-1"-1"228,7 1-779,-10-5 1,10 1-21,-6 4 0,4 2-270,-5 7-32,7 0 1,-9 0 63,2 0 1,-3 0-92,-1 0 1,0 0-2,0 0 1,-2 2 86,-3 3 0,-3-2-4,-6 6 0,-1-4-2,1 4 1,-1-5 1,1 0 1,-5 3-39,-1-3 1,-5 6-69,1-5 1,-3 1-81,-2-1 0,1 1 59,-1 3 0,0 4-50,1-3 1,-12-3 65,-3 3 0,-5-2-84,1 1 0,-2-2 86,-4-7 1,4 0 120,6 0 1,5 0-20,0 0 0,5-5 57,-6 0 0,-5-4 15,-8 4 1,1 0-54,-1 5 1,6 0 74,-2 0 1,5 0-95,5 0 0,-3 6-89,2 4 0,-2 3 89,-2 1 0,2 0-184,3 0 0,-2 0 80,7 1 1,7-3-46,12-2 0,1-2 39,8-4 1,5-2-42,4 3-56,7-4 1,-3-2 100,6-4 0,0 2-1081,0-7 671,0 7-610,0-3 0,1 6-686,4 0 843,-3 0 1,4 1-29,-6 4 897,0-3 0,0 4 0,0-6 0</inkml:trace>
  <inkml:trace contextRef="#ctx0" brushRef="#br3">10977 8644 8007,'0'-15'266,"0"1"1,-5 8 61,0 6 1,-4 8 126,4 11 0,-6 4-156,1 11 1,-9 2-212,-4 7 1,-4-2 70,-2-3 0,-4 3-77,0-4 1,-6-2 101,1-2 0,-2-4 19,2-5 1,3-4-50,7-6 0,4-4 22,1-1 0,10-6-97,-1 2 0,7-2 79,-2 2 1,7-2-129,2 7 0,8-1 99,11 5 0,7 2 18,11 3 1,4 2-55,16 2 0,-3-2-178,8-7 1,-2-6-690,1-3 0,10-4 255,10-1 0,-39 0 1,1-1 518,2-1 0,0-1 0,1 1 0,0-1 0,1-3 0,1-2 0,-2-1 0,-1 1 0</inkml:trace>
  <inkml:trace contextRef="#ctx0" brushRef="#br3">11460 9241 8012,'14'1'-66,"0"4"1,1 4-74,-1 10 0,-2 4 401,-2 5 0,3 0-44,-4 1 0,-3 4-128,-1 0 0,-3 0 51,-2-4 1,-2-1-108,-3 1 0,1-6 44,-11 1 1,4 0-93,-8 4 0,-3-1-109,-1-3 1,-6 3 62,-4-4 1,-3-1-13,-7 2 1,-4-7 49,-1 2 0,1-8 69,4-1 0,7-7-59,3 2 1,9-4 744,5-1-441,3 0 1,10-6-86,6-3 1,16-6-211,17-4 1,6-3 107,18-6 1,3-2-795,11-3 0,-6 1 455,-3-6 1,-4 7 0,-1-4-1</inkml:trace>
  <inkml:trace contextRef="#ctx0" brushRef="#br3">12100 9312 8008,'0'-10'0,"0"1"-195,-7 6 1,0-4-282,-8 7 1,1 0 640,0 0 1,-7 2-14,-2 3 0,1-1 41,-2 11 1,0-3-91,-4 12 0,1-5 230,3 5 0,-1 1-85,6 8 1,0-3 30,5 3 1,4 2 36,1-2 0,6 5 66,-2-5 1,3 0-370,2-4 0,8-7 139,6-3 0,2-5-281,8-4 0,-2-4 93,2-6 1,4-8-237,1-6 0,-1-7 128,5-7 1,-6-2-101,1-3 0,-7-2-41,7-3 1,-9-2-132,0 7 1,-3-5-9,-2 5 0,-1-2 89,-3 2 0,1 3 232,-7-3 0,1 8-300,-5 1 332,-6 7-35,-2 3 0,-6 9 415,-1 10 1,6 10 58,-1 14 0,6 6 249,-6 7 1,7 1-200,-2-1 0,4-4-122,1 0 1,0-1-616,0 1 0,3-10 206,6-9 0,1-3-218,9-2 1,-2-6-75,2-3 1,-1-5 404,5-5 0,-5-9 0,2-8 0</inkml:trace>
  <inkml:trace contextRef="#ctx0" brushRef="#br3">12356 9383 8008,'9'1'188,"1"4"0,-1 3-160,5 6 1,-4 0 12,-1 1 1,-1-6 62,2 1 1,1-1-55,-7 5 0,1 1 13,-5-1 0,-1-3-2,-4 3 0,-3-3-20,-6 8 0,-5-3-27,0-2 0,-5 0-86,5 1 1,0-1-58,5 0 174,6 0-70,2 0 1,9-1 29,6-4 1,2-2-153,13-7 1,1 0-90,9 0 1,-4-2-192,3-3 1,2-1 75,-2-3 0,-2-4 351,-7 4 0,3-4 0,-5-1 0</inkml:trace>
  <inkml:trace contextRef="#ctx0" brushRef="#br3">11161 10037 7952,'-14'5'417,"0"-1"-292,6 7 1,8-3 223,10 6 0,10-1-70,8-3 0,15 1-146,14-7 0,0-2-21,4-12 0,-21 3 0,1-3-340,6-6 1,1-1 0,5-1-1,3 0 277,5-3 1,1-1-1,-4 1 1,-1-1-3,-2 1 0,-1 0 0,2-2 0,1 0-264,0 1 0,-1 1 0,-4 1 0,-1 2 89,-7 5 1,-3 3 0,29-5-909,-18 11 1,-11 4 94,-17 4 941,-10 11 0,-8 13 0,-6 8 0</inkml:trace>
  <inkml:trace contextRef="#ctx0" brushRef="#br3">11702 10108 7926,'-7'-8'-397,"6"2"0,1 7 945,9 4 0,4 8-243,1 6 0,0 7-177,1 3 1,-3-1-88,-2 5 0,-4-1 21,-6 1 0,0-1-14,0 6 0,-8 0-38,-6 4 1,-7-4-26,-7 0 1,-2-6 16,-3 1 1,3-5-144,-4-4 0,4-3 66,2-7 0,0-2 230,-1-2 0,2-4-105,4-6 1,-3-1 351,7-4 0,7-5-163,7-9 0,3 2-9,2-7 1,13 1-112,6-6 1,8 4-215,6-3 0,10 7-544,9-7 0,3 2 238,2-2 0,1 6-602,4 3 0,-5 3 413,0 2 1,-8 6 589,-11 3 0,1 4 0,-9 1 0,-8 0 0,-7 0 0</inkml:trace>
  <inkml:trace contextRef="#ctx0" brushRef="#br3">12128 10250 7926,'0'-14'0,"-5"0"-98,1-1 1,-6 6-185,5-1 0,-6 7 340,2-1 0,-4 2 383,-1 2 0,0 8-91,0 6 0,-5 7-105,0 7 1,-5 2 151,5 3 0,0 4-86,5 5 0,1-4-88,4 0 0,2-6-148,7 1 0,2-5-135,3-4 0,3-5 58,6-10 1,0-2-221,0-7 1,7-7-107,3-2 0,-2-7 138,1-8 1,-4-1-46,5-13 1,-2 5 2,2-5 0,-4 7-93,-5-3 1,-1 6-57,0 4 458,-6 4-17,-2 12 1,-6 14 302,0 13 1,-4 13 118,-1 6 1,0 1-237,5-1 1,0 1-157,0-5 0,0-1 86,0-5 1,6-6-727,4-3 1,2-9 86,3-5 1,-1-4-125,0-1 1,0-6 198,1-4 0,-3-4-3,-2-5 0,1 3 391,-7-3 0,8-3 0,-5 0 0</inkml:trace>
  <inkml:trace contextRef="#ctx0" brushRef="#br3">12370 10392 7926,'14'22'220,"-1"10"111,-4-4 0,4 6 112,-4-1 0,-1-2-96,2 7 0,-1 0-140,5 5 1,-6-1 25,-3 1 0,-3 1-1555,-2 4 1322,-13 9 0,-9 7 0,-14 7 0</inkml:trace>
  <inkml:trace contextRef="#ctx0" brushRef="#br3">9228 9013 8184,'8'-6'-1307,"0"3"425,-4-7 1037,-2 1 1,4-5 64,-6-1 0,-5 6 12,1-1 0,-12 1-11,2-5 0,-5 1 230,0 4 0,3-2-87,-3 6 0,-2 0-173,3 5 1,-6 0-54,5 0 0,-6 2 82,1 2 1,-3 4-231,-1 6 1,-1 1 49,1-1 1,-2 0-110,-3 0 1,1-1-14,-6-4 0,2 4 143,-2-3 0,-2-3 50,7 3 0,-5-5-52,5 4 0,0 1 40,4 4 0,1 2-30,0 3 0,-6-2 58,1 7 1,0-1-42,5 6 1,-1 4-14,1 0 0,-1 5-23,1-5 1,1 2 34,3-2 1,-1-1-104,6 6 1,0-5 84,5 5 0,0 0-123,-1 4 0,3 4 98,2 6 0,-2 7-198,2 12 0,-2 1 245,-3 4 0,0-2-251,5-33 1,1-1 0,-7 34 143,-3 2 0,8-5 71,1-4 0,7-12-213,-2-13 0,4-5 104,1-9-1341,0-6 615,0-7 198,0-9 0,-2-8-74,-2-2 1,-4-6 367,-7-9 290,1 3 0,0-11 0,0 5 0</inkml:trace>
  <inkml:trace contextRef="#ctx0" brushRef="#br3">7635 10321 8184,'-6'-8'0,"3"-3"23,-7 6 0,7 2 184,-1 8 0,4 0 222,4 9 0,4 6-133,6 18 1,1 2-47,-1 12 1,0 0 24,0 5 1,-1 0-123,-4 0 1,-1 0 91,-3-1 0,-3-2-149,2-6 0,4-7-168,2-13 1,4-12-297,5-7 0,5-15 118,9-13 0,13-20 250,-17 7 0,3-3 0,6-3 0,2-3 0,6-8 0,1-1 0</inkml:trace>
  <inkml:trace contextRef="#ctx0" brushRef="#br3">4024 9610 8112,'-14'-14'-82,"6"0"194,3 0 1,4 4-34,1 1 1,1 6 119,4-2 1,3 3-134,6 2 1,5 3 32,0 7 0,5 2-63,-5 17 1,0-1 34,-5 15 1,-5 3 91,1 11 0,-7 0 45,2-1 0,-5 0-64,-5-4 1,-3 2-66,-6-7 0,-5 0 81,0-4 0,-6-7-150,1-3 0,-3-4 15,-1-5 1,-1-9-75,1-5 0,-1-7 20,1 2 0,1-10 57,3-4 0,4-9 31,6-1 0,-1-4-22,1 4 0,6-7-30,3 3 1,5-3 36,5 3 1,9 2-305,10 7 0,5 1-212,4 4 0,3-4-273,7 4 0,-1-4 745,1-1 0,0-7 0,-1-1 0</inkml:trace>
  <inkml:trace contextRef="#ctx0" brushRef="#br3">4436 9667 8112,'-14'-8'-405,"0"2"337,0 6 1,-2 0 254,-3 0 1,3 8-16,-3 6 0,-1 8 109,1 11 0,0 5 51,5 10 1,-1-3-123,1 8 1,6-9 213,3-2 1,4 0-160,1-9 0,5-2-332,-1-7 0,9-10 136,1-9 1,0-3-274,5-2 1,2-13 124,-2-6 0,6-8 110,-1-6 0,3-5-498,1-9 1,-4 1 165,0-6 0,-7 6-479,2-2 0,-5 11 324,-4 3 1,1 6 321,-7 4 0,0 10-107,-9 9 0,-3 5 475,-6 5 1,-1 6-80,1 13 1,0 7 70,0 17 0,0-2 314,-1 6 0,7-6-206,4 1 1,2-8-361,2-1 1,3-11 111,7 2 1,-1-12-611,10-3 0,-1-6 273,1-8 1,-4 0 250,4 0 0,-3-13 0,-2-2 0</inkml:trace>
  <inkml:trace contextRef="#ctx0" brushRef="#br3">4621 9880 8112,'5'15'241,"0"-1"1,4 5 386,-4 0 1,6 6-708,-2-1 1,4-2 115,1 2 1,-4-6-868,-1 6 0,-6-5 141,2 5 689,-3-7 0,-2 10 0,0-5 0</inkml:trace>
  <inkml:trace contextRef="#ctx0" brushRef="#br3">3484 10833 8052,'-8'-22'0,"3"1"156,10 7 0,11 5-176,12-1 0,4 2 755,10-1 0,6-4-270,13 4 1,15-4-439,-33 6 0,0 0 0,-1 0 0,-1 0-92,0 0 0,-1-1 1,28-6-56,-2 0 1,-6 6-360,-3 3 1,-8 4 230,-6 1 1,-9 1-1203,-10 4 1450,-3 3 0,-7 12 0,0 3 0</inkml:trace>
  <inkml:trace contextRef="#ctx0" brushRef="#br3">3612 10918 8170,'0'14'0,"0"2"-143,0 3 0,6 10-315,4 9 1,2 3 847,2 1 1,-4 6-182,-1-1 1,-5 5-73,0-4 0,-4 5-131,-4-1 0,0 2 377,-5-2 1,-1 2-160,-4-7 1,-5-1-269,0-8 1,-1-5 76,1-9 1,1-5-105,-5-10 1,-1-2 237,-4-7 0,4-8-114,0-6 1,7-7 143,-2-7 0,5-1-105,4 1 0,4-5 136,6-1 1,8 1-69,6 5 1,2 4-153,7 0 0,1 7-173,5-2 1,4 5-339,0 4 1,-5-2-392,-4 2 1,0-1 408,4 2 1,1-4-386,-1 4 870,-6 2 0,5-5 0,-5 4 0</inkml:trace>
  <inkml:trace contextRef="#ctx0" brushRef="#br3">3697 11160 8141,'10'-14'-102,"-1"-1"1,-4 8-124,4 2 1,1 11 536,4 8 0,5 8-44,0 12 0,0 2 165,-5 7 0,-1 4-67,-4 0 1,2 2-6,-6-1 0,6-7-231,-2 6 0,-1-12-212,2 3 142,-7-7-252,10-8 0,-12-11 91,4-12 1,1-9 48,-1-15 0,0-1-374,-5-13 1,0 0 186,0-5 1,0 2-164,0 3 1,0-1 70,0 6 1,-2-4 148,-3 9 1,4 3-14,-4 10 223,4 8 0,1 2 395,0 10 1,4 9-238,1 9 1,6 11 449,-1 3 1,2 0-237,2 1 0,4 0 94,-4 4 1,7-5-142,-12-4 1,7-5-124,-7-4 1,4-5 166,1-10-229,0 4 1,1-19-150,-1-4 1,-2-13 49,-2-11 0,3-5-444,-4 1 1,4-8 201,1-1 0,-1-1-572,-4 6 0,2-6 367,-6 1 0,0 6-319,-5 8 1,0 9-721,0 5 147,0 10 1270,0 15 0,0 16 0,0 14 0</inkml:trace>
  <inkml:trace contextRef="#ctx0" brushRef="#br3">4422 11458 8098,'-6'-7'0,"-2"-5"83,-6 8 1,-2-1 68,-3 5 0,-2 0 52,-2 0 1,1 2-37,3 2 1,3 6-8,-3 9 0,3-2 163,2 7 1,4 4-89,1 5 1,6 7 188,-2-2 1,3-2-126,2 2 0,0-3-93,0-2 1,4-1-165,5-13 0,1-2-292,9-8 1,1-2 17,-1-7 0,6-7-266,-1-2 1,-2-12-86,2-7 0,-2 0 208,2-6 1,-4-2-46,-6-2 1,1 3 28,-1 2 0,-6 5 184,-4 4 1,-2 4-39,-2 5 0,-2 7 336,-2 4 0,1 4 90,-7 4 1,7 6 194,-2 9 0,-1 5 68,1 9 0,0-8-191,5 3 0,7-4-416,2 0 0,1-4 100,4-5 0,-3-8-173,8-2 1,-3-6-126,-2-9 0,0-1-610,0-13 970,1 7 0,-8-16 0,0 3 0</inkml:trace>
  <inkml:trace contextRef="#ctx0" brushRef="#br3">4579 11458 8054,'14'5'604,"0"0"0,0 6-397,0-2 0,7 9 0,3 1 0,3 0-340,1-5 0,-3 0 168,4 0 0,-4-4-306,8-1 0,-3-6 243,-1 2 1,-7-3-704,-3-2 1,-4 0-235,0 0 157,-7 0 808,-2-7 0,-12-7 0,-2-8 0</inkml:trace>
  <inkml:trace contextRef="#ctx0" brushRef="#br3">4806 11430 8054,'-22'-8'-210,"3"3"0,2 4 483,-2 1 1,3 9 754,-3 10 1,3 13-516,2 20 0,0 17-260,6-27 1,1 2 0,0 4 0,0 2-737,0 1 1,0 2 0,-3 7 0,-2 3 482,-1 10 0,-3 1 0,4-22 0,-2 0 0,-1 0 0,-1 5 0,-1 0 0,0 0 0</inkml:trace>
  <inkml:trace contextRef="#ctx0" brushRef="#br3">5375 17216 8074,'0'8'561,"1"5"-393,4-4 1,8 8-408,6 2 0,6 0 214,-1-4 0,7-6 257,2 1 1,8-7-731,2 1 1,-5-2 170,5-2 0,-15 0-807,1 0 1134,-10 0 0,-5-6 0,-8-2 0</inkml:trace>
  <inkml:trace contextRef="#ctx0" brushRef="#br3">5631 17372 8074,'-37'16'0,"4"3"0,3 3-6,2 7 1,6-1 178,3 1 1,4-1 54,6 0 1,1-4 5,3 0 1,5-8-303,0-2 1,7-6-126,7-8 0,6-2-208,4-3 0,9-4 217,5-10 184,3-3 0,8-13 0,2-1 0</inkml:trace>
  <inkml:trace contextRef="#ctx0" brushRef="#br3">5616 17216 8074,'21'-6'0,"0"4"197,2-3 0,9 4-100,-4 1 0,10 1 197,0 4 1,2 3-164,-3 6 0,3 1-75,-7-1 1,-6 2-152,-8 2 1,-3 0 110,-2 6 1,-6-1-188,-3 6 0,-10 4 80,-5 0 0,-4 7-305,-5-3 0,-8 4 20,-6 2 192,0-7 1,-2-1 0,-1-6 0</inkml:trace>
  <inkml:trace contextRef="#ctx0" brushRef="#br3">7266 16647 8074,'0'-14'-689,"0"0"0,1 6 309,4 3 1,3 13 710,6 11 0,2 11-35,3 18 0,-3 4 92,3 9 0,-10 10-487,-6-30 0,-1-1 0,-1 34 161,-1 2 0,-1-13-69,-4 4 1,-3-9 78,-6-6 1,0-9-31,0-10 1,-5-5 3,0-4 0,-7-5-114,3-9 0,-4-4 121,-2-6 0,1-11 83,0-3 1,4-10-40,0 0 0,7-3 396,-2-1 1,9-1-444,6 1 0,2 4 57,2 1 0,8 10-250,6-1 0,8 9 83,11 0 1,-3 4-439,4 1 1,2 1 54,2 4 443,3-3 0,2 4 0,-1-6 0</inkml:trace>
  <inkml:trace contextRef="#ctx0" brushRef="#br3">7834 16647 8677,'0'23'527,"0"5"-454,0 0 0,0 7 68,0 8 0,0-1 3,0 1 1,-4 0-97,-1-1 0,-5-1 105,6-3 1,-1-3-138,5-6 1,0-6 97,0 1 1,0-7-95,0 2 50,0-3 1,6-2-165,4 1 0,2-8 40,3-2 0,4 1-72,0-1 0,11 0 6,-2-5 0,5-5-166,0 0 0,4-4-140,5 4 1,-5-4 128,-4 4 0,-8-4-255,-1 4 108,-7 0 444,-3 5 0,-7 0 0,-7 0 0</inkml:trace>
  <inkml:trace contextRef="#ctx0" brushRef="#br3">7166 17586 8074,'-36'0'0,"3"0"329,9 0 1,3 4 300,7 1-615,6 0 0,2-3 84,6 2 0,0-1-22,0 7 0,8-1 192,6 6 1,13-1-2,11 0 0,8-5 160,1 1 1,16-7-140,8 2 0,7-7-426,-33-2 0,0-1 0,-4 0 0,-2-1 64,37-18 0,-5 0-61,-4-4 1,1-1 65,-7 1 1,4 4-349,-8 1 0,6 12 187,-11 1 1,-1 7-146,-13 3 0,-4 0-436,-5 0 1,-9 6 809,-5 4 0,5 2 0,-4 3 0</inkml:trace>
  <inkml:trace contextRef="#ctx0" brushRef="#br3">7337 17813 8074,'0'-8'404,"6"8"-235,4 10 0,4 15-143,5 8 1,-3 8 60,3 7 0,-5 2-127,-5 7 0,2 5-123,-6-1 1,-2 4 139,-8-8 0,-2 1-125,-8-10 95,1-1 1,-5-6 1,0-3 1,-5-5 17,6-9 0,-6-5 11,5-10 0,-6-2 13,1-7 0,-1-2 119,1-3 0,-3-2-47,3-8 1,4-5 256,1-4 1,5 2-203,4-2 0,4 1 133,6-6 0,8 2-380,6 4 0,8-4 96,11 3 1,0 2-627,10-2 1,-2 1 292,11-6 0,0 1 177,5-1 1,0 1 0,0-1 0</inkml:trace>
  <inkml:trace contextRef="#ctx0" brushRef="#br3">7735 17884 8074,'-14'7'-891,"4"7"474,1 9 0,4 0 376,-5 0 1,1 6-81,-5 4 0,0 5 670,-1-5 0,1 6-156,0-1 1,0-3 13,-1-2 1,1-3-153,0-1 1,5-1 99,-1 1 1,7-3-121,-2-2 0,7 1-43,7-6 1,2 0-131,13-4 1,1-8 72,8-2 0,2-5-572,3-5 1,3-4 18,-3-10 1,-3-3-195,-2-7 0,-3 3 137,-1 2 1,-3-1 474,-2 6 0,3-7 0,-5 4 0</inkml:trace>
  <inkml:trace contextRef="#ctx0" brushRef="#br3">7977 18112 7730,'0'28'-473,"0"1"0,-2-1 949,-3 0 1,-1 6-289,-4-1 1,-1 0-115,7-5 1,-1-4 116,5 0 1,0-7-102,0 2 1,2-5-122,2-4 0,6 1 42,9-6 0,0-1-135,9-4 0,-3 0 130,9 0 0,0-6-153,-1-3 0,1 1-323,-6-2 0,-1 1 195,-3-6 0,-4 6 275,-6 0 0,1-1 0,-1-4 0</inkml:trace>
  <inkml:trace contextRef="#ctx0" brushRef="#br3">8090 18254 8074,'7'-8'104,"-4"3"41,6 10 0,-4 4 191,5 10 0,-7 0-70,1 10 0,-2-2-45,-2 11 0,0-1 42,0 6 0,0-3-16,0 2 1,-5-2-377,1 7 1,-1-9 139,5-5 1,0-4-771,0-6 0,1-4 144,4-9 615,3-4 0,6-12 0,0-2 0</inkml:trace>
  <inkml:trace contextRef="#ctx0" brushRef="#br3">8574 17685 8126,'0'8'1956,"0"0"-736,0-3-1406,0-4 139,0 6 0,4-14-1817,1-2 1864,6-4 0,-3-1 0,6 0 0</inkml:trace>
  <inkml:trace contextRef="#ctx0" brushRef="#br3">9128 16491 8074,'0'-8'-648,"0"2"0,7 14 796,2 6 0,10 8 442,5 11 0,3 4-326,1 5 0,0 7-153,1 3 1,-7 4-1000,-3 0 867,-3 1 0,-8 0 42,-4 0 0,-2-2 79,-2-3 1,-13 2-112,-6-6 1,-6-1 56,-3-4 1,-2-5-159,-4-1 1,6-11 77,0-3 0,-6-7-15,6-6 0,1-4 94,3-6 1,2-11 3,-1-3 0,4-12 326,9-2 1,4-5-245,6-5 1,11-2 7,3 7 0,11-5-84,4 5 1,1 2-253,8 7 0,0 3 84,4 7 1,6 1-971,-1 4 961,-6 3 1,0-1 0,-4-1 0</inkml:trace>
  <inkml:trace contextRef="#ctx0" brushRef="#br3">9626 16576 8074,'0'8'-271,"-6"5"-69,-4-4 0,2 4 25,-1 1 294,6 7 0,-10 1 97,3 6 1,2 1 196,-1-1 0,1 7-45,-1 3 1,2 3 201,7 2 1,-4 4 152,-1 0-339,0 1 0,11-6-155,4 1 0,3-8-136,1-7 1,6-1-350,4-8 0,-2-6 262,2-9 0,0-4-194,4-4 0,5-6 112,0-9 0,5-1-805,-5-4 1021,1-3 0,-12 5 0,-2-6 0</inkml:trace>
  <inkml:trace contextRef="#ctx0" brushRef="#br3">9882 16832 8074,'14'-8'-1705,"-6"2"1459,-2 6 1,-6 6 838,0 4 0,-1 2-211,-4 3 1,-3 0-358,-6 4 0,1 4 50,4 5 0,-2 0 35,6 1 0,0-1-11,5 1 0,2-2 5,2-4 0,9 3-106,6-8 1,6 1 80,-1-4 1,3-7-391,1-4 1,1-2 119,-1-2 0,-1-6-227,-3-4 1,1-3 12,-6-1 405,-6 0 0,6 0 0,-4 0 0</inkml:trace>
  <inkml:trace contextRef="#ctx0" brushRef="#br3">10024 16918 8074,'8'14'0,"0"6"-356,-4 4 1,-2 8 45,3 1 1,-4 6 585,-1-1 0,0 3-99,0 2 0,-4-7-669,-1-3 0,-1-4 492,1-6 0,-3 4 0,-6-5 0</inkml:trace>
  <inkml:trace contextRef="#ctx0" brushRef="#br3">8986 17586 8074,'-22'-15'-448,"3"1"164,9 6 300,4 2 0,12 8 773,4 2 0,9 9-388,5 6 0,9 0-50,5-5 0,11-1-147,8-4 0,12-4-439,-29-6 1,1-3 0,0-2-1,0-4 257,-1-3 1,0-2-1,2 1 1,-2-2-240,-1-3 1,-2 0 0,34-14-64,-4-5 0,-1 8-28,5 2 1,-12 7-360,-7 12 667,-13 2 0,-4 3 0,-7-1 0,1 0 0</inkml:trace>
  <inkml:trace contextRef="#ctx0" brushRef="#br3">9185 17884 8074,'0'-14'-1720,"0"5"1547,0-1 1,0 5 230,0-4 109,0 6 1,0-5-26,0 3-59,0 3 1,2-4 209,2 6 0,0 2-81,5 2 0,-4 6 30,4 9 1,1-2-93,4 7 1,0 1 214,0 8 1,-4-1-73,-1 6 0,-5 1-148,0 9 1,-2-4 8,-2 3 1,-2 4-216,-2 1 0,-4-5-185,-7-4 1,-4-7 154,0-7 1,-1-2-74,1-4 1,2-7 26,-7-6 0,5-7-51,-5 2 1,5-4 151,-4-1 1,5-6 149,-1-4 0,5-4-49,5-5 0,2 3 213,7-3 1,2-1-152,3 1 0,4-5-45,10 5 1,3-4-361,7 4 1,7-7-58,7 3 335,6-4 0,7-2 0,1 1 0</inkml:trace>
  <inkml:trace contextRef="#ctx0" brushRef="#br3">9498 17927 8074,'1'-13'-119,"4"4"1,-2 2 76,7 7 0,-1 0 204,6 0 1,-1 0-76,0 0 0,0 2-214,0 3 0,-4-2 51,-1 6 1,-5 1 41,0 4 1,-1 0-84,2 1 1,-3-6 105,2 1 1,-2-1-10,-2 5 0,-5 2-7,1 3 1,-7-2 304,1 7 0,1 1-111,-6 8 1,9 4 260,-8 5 0,4-5-128,1-4 0,3-5 287,6-4-697,0-3 1,6-15 121,3-6 0,9-14-430,1-15 1,6-17 215,-1-10 0,1-11-454,-1 1 1,2 4 317,-2 5 0,-2 8 72,2 12 1,-11 3 115,1 11 0,-8 8 267,4 11 0,-7 4 83,2 4 0,-4 11-112,-1 8 0,-5 9 240,1 1 1,-6 13-108,5 1 1,1 9 203,4 5 1,0-2-140,0 2 1,0-2-35,0-2 0,1-5-120,4 0 0,-2-11-107,7 2 0,-6-12-111,6-2 1,-5-4 76,4-11 0,-6 3-218,2-7 129,-3-4 1,-9 1 125,-2-7 0,-9 0 76,-1 0 1,-6 0-245,1 0 1,2-7-72,-1-2 1,5-4-190,-1-1 0,-1-5-86,1 0 1,5 0 181,4 5 1,7-5-419,-2 0 722,4-6 0,7 3 0,2-7 0</inkml:trace>
  <inkml:trace contextRef="#ctx0" brushRef="#br3">10067 18169 8074,'0'15'0,"0"4"0,-2 3-370,-3 7 0,-4 1 4,-10 3 1,3-3 116,-3 3 1,3-3 1197,2-1 1,0-7-15,0-3-393,6-3-422,1-2 0,14-6-281,2-4 1,10-4 18,5-4 0,3-4-104,1-6 0,1 4 31,-1 1 1,0-1-250,1-4 0,-5 1-66,-1 4 1,-5-2 529,1 6 0,-4-6 0,-7 9 0,-1-4 0</inkml:trace>
  <inkml:trace contextRef="#ctx0" brushRef="#br3">10152 18311 8074,'9'1'321,"1"4"0,-7 6-49,2 13 1,-2 6-103,2 12 0,-4 7 6,4 4 0,-3 2-184,-2 2 0,0 0-148,0-1 0,0-11 129,0-7 0,0-13-1482,0-6 1509,0-10 0,12-15 0,4-10 0</inkml:trace>
  <inkml:trace contextRef="#ctx0" brushRef="#br3">10351 17557 8074,'-8'7'361,"3"2"1,4 4-282,1 1 0,0 0 484,0 0 1,0-4-782,0-1 0,1-6 217,4 2 0,9-10 0,8-2 0</inkml:trace>
  <inkml:trace contextRef="#ctx0" brushRef="#br3">10792 16676 8074,'0'-36'-943,"0"2"707,0 11 0,0 2 1320,0 7-635,0 0 0,11 9-51,3 10 1,3 10-191,-2 19 0,0 4-15,4 9 1,-4 5-280,-1 10 1,0-1-105,-5 10 1,-2-9 27,-2 4 0,-4-6 119,-1-3 1,0-13-45,0-6 1,0-6 13,0-4 1,-5-6-102,1-3 1,-9-7-11,-1-3 1,-2-6 81,-8 2 0,1-4 100,-6-1 1,1 0 171,-1 0 0,7-6-58,3-3 1,5-4-85,4-1 1,4-7 183,6-2 1,13 0-112,6 0 1,8 1-171,6-2 1,-2-1-114,7 6 1,0-7-359,5 3 0,1 1 540,4-2 0,-4 0 0,5-4 0</inkml:trace>
  <inkml:trace contextRef="#ctx0" brushRef="#br3">11161 16519 8074,'10'0'-1271,"-1"0"1289,1 0 1,4 7-2,0 2 0,-4 4 167,-1 1 0,-1 0-196,2 1 0,-4-6-8,-6 1 1,0-1 45,0 5 0,0-4-5,0-1 1,-2-1 118,-2 2 0,2 2-106,-3-2 0,-1 2 232,1 3 0,-1 3-72,1 1 0,4 7 3,-4-3 1,-2 3-180,3-3 0,-1 3-139,5-7 0,6-2 77,4-8 0,7-4-131,2-10 0,5-6-14,-5-12 1,6-3-248,-1-11 0,-2-1-32,2-5 1,-7 2 467,2 3 0,-8 3 0,-2 7 0,-5 6 84,0 3 201,-2 9-137,-2 4 0,0 20 126,0 10 1,0 9 360,0 10 1,-2 1-235,-2 3 0,2 10 48,-3 9 1,2 2-238,-2-1 1,4-4-262,-4-6 1,4-4 119,1-5 1,0-2-56,0-13 1,0-2-159,0-7 1,0-8-354,0-7 268,0-5 1,0 0 83,0-8 0,-2-4-238,-3-7 0,2 1 335,-6 0 1,-1-2-408,-4-3 0,0 2 123,-1-7 0,6 5 1,-1-4 1,7-1 120,-1-5 0,2 4 208,2-3 0,6 2 0,2-15 0,6 5 0</inkml:trace>
  <inkml:trace contextRef="#ctx0" brushRef="#br3">11588 16818 8074,'17'2'-36,"-3"2"1,-4 0 47,-1 5 1,-2 2 32,-7 8 0,0-3 132,0 3 0,-2 1-179,-3-1 1,-1 5 67,-3-5 0,-2 1 23,6-1 1,-5-3 3,6 3 0,-1-3-234,5-2 112,0 0 1,8-1-185,6-4 1,2-2-207,8-7 0,-6-5 197,6 0 1,0-6-232,4 2 1,-6-4 452,-3-1 0,-3 0 0,-2-7 0,1-1 0</inkml:trace>
  <inkml:trace contextRef="#ctx0" brushRef="#br3">11716 17003 8074,'0'14'-112,"0"8"56,0 7 0,0 1 42,0 8 1,0-2-8,0 2 1,0 3-626,0-3 0,-6 1 646,-4-1 0,-3 3 0,-1-4 0</inkml:trace>
  <inkml:trace contextRef="#ctx0" brushRef="#br3">10749 17756 8074,'-13'-22'562,"4"3"171,3 10 1,14 2-459,6 7 0,6 0-378,9 0 1,-1 5 214,1 0 1,5 4-18,4-4 0,10 0 102,4-5 1,11 0-120,8 0 1,-1-6-2428,1-4 2090,0-3 1,-13-9-295,4-6 1,-2-5 5,1-5 547,-8-3 0,8 11 0,-10-5 0</inkml:trace>
  <inkml:trace contextRef="#ctx0" brushRef="#br3">10991 17913 8074,'0'14'-1601,"1"6"1589,4 4 0,-2 3 229,7 1 0,-6 9-68,6 5 0,-7 1-118,2 4 0,-4 2 136,-1-1 1,0 4-70,0-5 0,-6 1-32,-3-6 1,-4 1-4,-1 0 0,-5-7 18,0-3 0,-2 0-18,2-4 0,-3 1-20,-6-11 1,4-7 39,0-7 1,5-5 1,-4-5 1,7-9 254,2-10 1,6-2-73,8-3 0,12-4-286,7 0 1,7-5 145,2 5 1,7 0-653,3 4 1,3 2 120,2 4 0,10-4 403,4 3 0,-3-3 0,-5-1 0</inkml:trace>
  <inkml:trace contextRef="#ctx0" brushRef="#br3">11417 18154 8074,'-6'-14'-595,"-4"0"0,3 6 151,-3 3 0,1 4 444,-6 1 0,1 0 107,0 0 0,0 8 179,0 6 0,-1 8 53,1 11 0,0 5 263,0 9 1,1-2-131,4 2 1,-3 2-139,8-2 0,-1-4-382,5-5 0,2-8 216,2-2 1,4-5-200,6-9 0,1-6-152,-1-4 0,0-8-133,0-6 0,1-10 52,-1-9 1,2-1-191,3-8 1,-4-4-24,4-6 0,-3-4 127,-2 5 1,-1-5 304,-4 4 0,2 7-82,-6 8 1,0 9 176,-5 5 185,0 4 0,0 13 262,0 7 1,0 15 142,0 13 0,0 1-238,0 13 0,0-6-187,0 6 0,0-7 24,0-2 1,2-7-351,2 3 1,-1-11 131,7-4 1,-1-5-908,6-4 1,-1-4 885,0-6 0,0-12 0,0-4 0</inkml:trace>
  <inkml:trace contextRef="#ctx0" brushRef="#br3">11687 18197 8074,'-6'22'-132,"-2"3"-79,-6-6 1,0 7 229,0-3 1,-1 4-111,1 2 1,5-6 501,-1 1 1,7-5-136,-2 5 0,4-7-31,1 2 1,1-3-187,4-2 1,9 0-34,10 0 1,3-6-111,1-3 1,7-3-210,3-2 1,-2-8-23,2-6 1,-6-1 93,1-4 0,-5-1-375,-4 1 1,1 0 595,-6 5 0,-6-1 0,-7 1 0</inkml:trace>
  <inkml:trace contextRef="#ctx0" brushRef="#br3">11801 18424 8074,'-8'7'-234,"2"-4"281,6 6 0,2 2 240,2 8 0,3 0-127,2 10 0,4-2 130,-4 11 1,-3 0-413,-1 4 1,-3-1 81,-2-3 1,5 2-568,-1-7 0,3-6 607,-3-8 0,-2-4 0,4 0 0</inkml:trace>
  <inkml:trace contextRef="#ctx0" brushRef="#br3">12157 17671 8074,'-5'-6'832,"0"6"0,-1 8-1614,1 11 1,3-2 202,-2 7 0,2-1-177,2 6 756,0-7 0,0 5 0,0-5 0</inkml:trace>
  <inkml:trace contextRef="#ctx0" brushRef="#br3">14375 16633 8074,'0'-12'0,"1"-3"0,4 6 456,3 3-199,6 6 0,2 7-158,3 8 0,-4 5 85</inkml:trace>
  <inkml:trace contextRef="#ctx0" brushRef="#br3">18000 16491 8074,'0'-6'66,"0"6"1,5 12-15,0 12 1,4 11 144,-4 7 0,4 12 285,-4 8 1,0 1-208,-5-8-31</inkml:trace>
  <inkml:trace contextRef="#ctx0" brushRef="#br3">18113 17062 8707,'43'-17'-164,"0"3"-19,0 0-1</inkml:trace>
  <inkml:trace contextRef="#ctx0" brushRef="#br3">18441 16704 8074,'0'-20'0,"-2"2"-540,-2-5 305,-4 5 1,-7-2 129,1 6 0,0 6 301,0 3 0,-5 3 369,0 2 0,0 11-46,5 4 0,-1 10-150,1 3 0,0 7-35,0 8 0,4 7-71,1 7 0,6-2 16,-2 2 0,3 0-163,2-5 0,7-9-223,2-5 0,4-14-9,1-10 0,7-6-309,2-8 0,6-8-100,4-6 0,2-18 217,3-11 1,3-9-74,-3 0 1,-4 3 59,-1 2 1,-7 2-142,-3 3 0,-7 5 163,-2 4 0,-6 5 319,-8 4 0,0 8 37,0 7 1,0 7 299,0 2 0,-6 7 262,-3 7 1,-4 11-298,-1 4 0,-1 8-20,1 1 1,5 3 39,-1 2 1,7 3-474,-2-3 1,4 2-259,1-7 1,0-8-252,0-1 1,1-12 639,4-3 0,3 1 0,6-8 0</inkml:trace>
  <inkml:trace contextRef="#ctx0" brushRef="#br3">18697 16918 8074,'8'6'0,"-2"3"0,-6 10 0,5 3-90,-1 7 0,1 1-28,-5 3 0,5-3 268,0 3 0,-1 2-302,-4-2 0,0 0-971,0-4 1123,0-7 0,0 5 0,0-5 0</inkml:trace>
  <inkml:trace contextRef="#ctx0" brushRef="#br3">17815 17714 8074,'-36'0'0,"8"0"421,13-7 0,18 6-77,16-4 0,11 8 169,18 2 1,4 0-343,10-5 1,-1-2-386,1-3 0,1-1 412,-6-3 0,6-9-117,8 4 1,5-3-256,0 2 1,-7 0 101,-7-4 0,-10 3-535,-5-3 0,-4 5 125,-5 4 1,-10-1-911,-9 6 1392,-3 1 0</inkml:trace>
  <inkml:trace contextRef="#ctx0" brushRef="#br3">18156 17799 8074,'10'8'-491,"-1"6"1,-4 7 215,5 7 0,-7 7 416,2 3 1,1 4 562,-1 6 1,-1 2-428,-4 7 1,-4-5-199,-1 0 1,-6-6-8,1 2 0,-2-6-42,-3-4 0,1-5-32,0-9 0,-5-5 70,0-10 1,-6-2-80,1-7 1,-3-2-78,-1-3 1,-1-2 93,1-8 1,4 0 191,1-4 1,10 1-116,-1-5 0,11-1-73,3-5 1,8 6 35,10-1 1,6 0-150,9-4 0,-1 4-97,6 0 1,-2 1-242,2-6 0,2 3 45,-7 2 396,0-3 0,-5 11 0,1-4 0</inkml:trace>
  <inkml:trace contextRef="#ctx0" brushRef="#br3">18299 18069 8074,'8'6'0,"-2"7"0,-6 6 0,0 8-295,0 1 1,0 7 356,0 8 1,0-5 589,0-1 1,1-3-421,4 4 0,-3-12-302,3 3 0,-2-10-209,1 0 211,-2-3 1,9-10-84,-6-6 0,6-6 20,-2-9 1,-1-7-130,2-6 1,-1-1 88,5-4 1,-4-2-175,-1 2 1,1-5 306,4 5 1,0-5-94,1 5 0,-6 6 369,0 8-185,1 10 1,3 6 414,-4 12 1,2 9-218,-6 15 0,4 3 378,-4 7 1,1-5-152,-1-1 1,-2 0-38,7 1 1,-5-8-151,4-7 0,-4-7 128,4-2-633,-6 1 197,10-14 0,-5-5-165,6-11 1,-4-8 106,-1-1 1,1-8-422,4-1 0,0-2 20,0 2 1,-4 8-173,-1-3 1,1 9-165,4 0 1,0 4 60,0 6 751,-6 3 0,5 12 0,-5 2 0</inkml:trace>
  <inkml:trace contextRef="#ctx0" brushRef="#br3">18967 18297 8074,'-14'1'-64,"-1"4"1,1 1-29,0 4 0,5 2 170,-1-2 1,1 4 217,-6 5 0,1-3 56,0 3 0,6-2-170,3 2 1,-1-3 69,1 3 0,1-3-133,4-2 1,0 5 4,0 0 1,0-5-24,0-5 0,6-5-144,3 0 1,-1-2-432,2-2 1,-1-8 262,5-6 0,1-7-232,-1-7 1,0-1 175,0 1 0,-1 1-49,-4 3 1,4 4-78,-4 6 566,-2 6 0,-1 3-3,-6 10 0,0 4 0,0 10 1,0 5 139,0 9 0,0-3-110,0 3 1,0-8-233,0-1 1,0-6 192,0 0-1010,6-2 499,2-8 0,2-3-86,-1-10 0,-4-4 143,5-10 0,-7 1 293,1-5 0,4-1 0,0-4 0</inkml:trace>
  <inkml:trace contextRef="#ctx0" brushRef="#br3">19038 18339 8074,'14'-8'-188,"-4"2"-47,-1 6 0,2 2 385,8 2 1,-1 4 370,5 6 1,-1 2-245,2 3 0,3-3-84,-3 3 0,1-5-486,-1-4 1,-2 2 188,-3-2 1,-5 2-563,0 3 1,-1-6 131,-9 1 534,1-1 0,2 5 0,0 0 0</inkml:trace>
  <inkml:trace contextRef="#ctx0" brushRef="#br3">19294 18353 8074,'-14'13'-37,"-1"3"-49,1 12 0,0 13 620,0 7 0,-5 5-219,0 4 1,-6 11-736,1 3 1,8-33-1,-1-1 1,-20 34 0</inkml:trace>
  <inkml:trace contextRef="#ctx0" brushRef="#br3">19408 18823 8239,'6'-8'541,"-3"1"-623,7 7 32,5-6 0,3 0 159,5-4 0,1-2-46,5 2 1,-1-4-539,0-5 0,-1 8 208,-3-3 0,1 3 267,-6-4 0,0 1 0,-5 0 0</inkml:trace>
  <inkml:trace contextRef="#ctx0" brushRef="#br3">19607 18751 8074,'0'-14'690,"0"0"-802,0 0 0,4 7 117,1 7 1,2 13 15,-3 11 0,3 7 100,2 3 1,-3 5-203,-6-1 0,0 1 18,0-1 1,0 2-2,0-7 0,3-15-36</inkml:trace>
  <inkml:trace contextRef="#ctx0" brushRef="#br3">19834 18723 8074,'2'14'-398,"3"0"0,-2-4 79,6-1 1,-4 1 3,4 4 1,1-6 314,4-3 0,-4-4 0,-1-1 0,-6 0 0,3 0 0,-6 0 0,-6 0 0,-3 0 0,-4 2 60,-1 3 1,0 3 35,-1 6 0,3 0 410,2 0 47,4 0-240,6 1 0,2-7-223,2-4 1,11-4-327,8-4 1,-1-6-670,2-9 905,0-3 0,4-6 0,1-1 0</inkml:trace>
  <inkml:trace contextRef="#ctx0" brushRef="#br3">20062 18680 8074,'0'15'100,"0"0"-100,0 4 0,4 5-260,1 9 0,1 11 277,-1 13 0,-3 14 174,0-29 1,1 2-1,-3-39-172</inkml:trace>
  <inkml:trace contextRef="#ctx0" brushRef="#br3">6654 9667 8118,'-27'-8'0,"4"4"0,9 4-122,9 4 1,10 12-82,4 12 1,8 14 202,2 10 0,13 16 0,-2 4 0</inkml:trace>
  <inkml:trace contextRef="#ctx0" brushRef="#br2">8958 9283 8214,'-2'-8'-404,"-3"4"1,2 4 940,-6 4 1,4 12-80,-5 13 1,1 2 152,-5 12-426,-7 3 0,1 11-261,-4-1 1,-1-3-9,6-1 0,0-7-466,5 3 436,-1-10 1,3-8-1012,2-6 557,4-7-24,6-3 1,1-9-50,4-10 641,3-15 0,6-10 0,1-13 0</inkml:trace>
  <inkml:trace contextRef="#ctx0" brushRef="#br2">8972 9468 8214,'16'0'-146,"3"0"118,-4 0 1,8 0 245,-5 0 1,0 0 13,6 0 1,-1 0-245,6 0 14,5 0 1,-4 0-144,4 0 1,-9 0-408,-1 0 1,-13 2 547,-2 2 0,-6 4 0,-3 7 0</inkml:trace>
  <inkml:trace contextRef="#ctx0" brushRef="#br2">8958 9553 8203,'-8'7'290,"3"2"0,8 10-76,2 5 0,6 11-112,-2 7 115,-2 14 0,-1 10-483,-6 10 0,1-35 0,0 1 361,1 3 0,0 0 1,-1 5-1,0 0 17,1 2 0,1 0 0,-2 2 0,-1 0-1,0 5 0,0 0 0,0-4 1,0-1-931,0-1 1,0-2 791,3-3 1,1-1-1,-1-1 1,0-2-57,1-3 1,1-1-1,6 34-412,-6-12 1,6-7 168,-1-12 0,-2-9-273,1-5 1,-1-7-597,1-8 1195,4-6 0,-5-2 0,6-6 0</inkml:trace>
  <inkml:trace contextRef="#ctx0" brushRef="#br2">8190 13889 8182,'-19'-1'0,"0"-4"97,6-3 1,7-6-69,6 0 0,11 1 173,3 4 0,10-4-234,0 4 1,4-4-177,5-1 0,-3-1 117,3 1 1,-3 0-151,-1 0 1,-7 4-554,-3 1 354,-3 6 161,-2-4 279,0 7 0,0 0 0,1 0 0</inkml:trace>
  <inkml:trace contextRef="#ctx0" brushRef="#br2">8432 13889 8182,'-8'15'-97,"-5"5"-48,4 4 0,2-2 654,2 2-162,-2-1-105,5 6 1,-4 4 54,6 0 0,1 5-378,4-5 1,-3 5-380,2-5 1,3 1 178,-3-6 1,1 0-102,-5 1 0,5-7 382,0-3 0,6-3 0,-3-2 0</inkml:trace>
  <inkml:trace contextRef="#ctx0" brushRef="#br2">8517 14046 8190,'0'-22'540,"0"-5"62,0 17-566,0-2 0,6 7-160,4 0 0,-2-4 223,1 4 0,-4 0-64,4 5 0,-4 0-490,4 0-1121,-5 0 764,2 0 460,-6 7 175,0 1 1,-2 10 176,-2 1 0,-4 7 0,-6-10 0,1 10 0,3-2 0,-2 1 27,2-1 0,2 1 135,-1-6 492,6 0 561,-4-5-854,7-6 1,7-3 56,2-10 0,9-4-470,1-10 23,6-3 0,2-7-417,6 1 332,6-1 0,-9 6 124,4-1-10,-11 7 0,4-4 0,-5 7 0</inkml:trace>
  <inkml:trace contextRef="#ctx0" brushRef="#br2">8830 13847 8190,'-5'-22'-608,"0"3"342,0 3 123,5 2 571,0 6 8,0 1-248,0 7 0,0 7 62,0 2 1,2 12-15,3 7 1,-4 9-19,4 10 0,-3 4-136,-2 5 1,4-5-155,1-4 1,6-4-987,-1-5 761,-4-3 1,5-13-53,-6-3-237,6-3 290,-10-9 10,6 0 286,-1-7 0,-4-7 0,4 0 0</inkml:trace>
  <inkml:trace contextRef="#ctx0" brushRef="#br2">8417 13577 8190,'-28'-22'32,"-1"3"0,1 9 256,0 5-337,-7 4 233,5 1 1,-5 8 48,7 6 0,-6 2 0,1 7 0,0 1-181,5 5 1,4 1 148,0 3 0,5-2-121,-4 7 1,5 2 80,-1 7 1,8 4-146,2 6 0,6-1-16,-2 1 1,3 2-855,2 2 954,0-9 0,2 10 38,3-10-39,9-3-22,8 6 0,6-4-57,1 6 1,6-7 77,2-2 0,9-1-8,2-4 1,4-2 16,-5-8 1,5-9 3,-4-1 1,5-5-140,0-4-183,2-6 0,10-8 351,6-10-1662,0-9 1423,-32 6 0,-1-2 66,33-21 0,-3-7-8,-6 0 0,-1-6 111,-8-3 1,-3-8-97,-24 30 0,0-1 0,0-1 0,-1 1 17,1 0 0,0 0 0,21-34-10,-9-6 0,-3 0 62,-7 0 0,-7-3 123,-7 3 1,-1 3 64,-8 11 12,-1 0-156,-10 0 0,-10 0 34,-12 0 0,-9 0-109,-10 1 1,19 25 0,-1 0-54,-4 0 0,0 0 0,1 2 0,-1 2 60,0 0 0,0 1 0,-29-19-15,30 20 1,-2 2-1,-2 6 1,-3 3 164,-2 0 1,-3 4-82,-1 3 0,-1 3 0,0 1 0,0 3-129,3 2 1,1 5-1,1 6 1,1 4 40,2 7 0,0 4 0,-1 5 0,-1 2-319,-3 5 1,1 1 0,2 0-1,1 0-409,0-1 1,2 0 500,6-3 1,2-2 0,-20 21-243,16-8 1,16-10-35,7-5 0,10-9 503,10-5 0,5-10 0,14-3 0</inkml:trace>
  <inkml:trace contextRef="#ctx0" brushRef="#br2">29957 2161 7843,'-35'0'0,"7"6"-277,0 4 0,-1 2 277,5 3 0,-2 5 0,-3 2 0</inkml:trace>
  <inkml:trace contextRef="#ctx0" brushRef="#br2">29772 2758 7843,'29'41'-231,"-1"-3"1,9-5 230,5-9 0,7-4 0,8-5 0</inkml:trace>
  <inkml:trace contextRef="#ctx0" brushRef="#br2">28436 2275 8171,'0'-8'-2177,"0"1"2096,0 7 81,0 0 0,0 0 0</inkml:trace>
  <inkml:trace contextRef="#ctx0" brushRef="#br2">28678 3184 8296,'-2'-7'-796,"-3"2"599,4-3 114,-6 6 84,7-4-153,0 6 170,0 0 1,5 2 39,0 2 1,1 11 58,-1 8 0,-3 6-5,2 4 1,-2 3-44,-2 7 1,0 1 10,0 3 1,0 6-21,0 8 0,-6 4-247,-4 6 1,4-30 0,1 0 187,0 2 0,1-1 0,-3 0 0,1-1 79,-4 34 1,4 3-12,1-2 0,4 1 71,1-1 1,1-2-48,1-34 0,1 1 0,3 35-20,-1-36 0,0 0 0,8 34 63,-4 2 0,-1-3-45,1-2 1,-5 5 10,0 0 1,-2-1 28,-2-4 1,0-4-191,0-1 0,0-6-82,0 2 1,0-4 12,0-1 0,-5-5 80,0 0 1,1-6 71,4 2 1,0-11-1,0-3 0,0-4-19,0-2 1,0-1 367,0-3 0,0 1-592,0-6 423,0 0 0,-2-5-990,-3 0 83,4-6 186,-6-2 0,7-12 138,0-3 0,2-10-272,3-5 651,-4-3 0,6-14 0,-7-3 0</inkml:trace>
  <inkml:trace contextRef="#ctx0" brushRef="#br2">28564 5601 8200,'-10'-8'9,"1"4"1,6 8 215,-2 6 0,3 4-267,2 5 0,0 3 83,0 7 1,0-1 9,0 0 0,5 6 112,0-1 0,6 6 55,-2-1 1,4 3-36,1 2 0,2 4-7,3 1 0,-3-6-73,3-4 1,-2-6 53,2 1 1,-1-5-134,5-4 1,-1-3 120,2-7 1,1-5-194,-6 1 0,0-7 85,-5 2 1,5-10-160,0-4 0,0-12 19,-4-7 0,-1-9-77,0-10 0,2-5-157,3-10 0,-2-4-2684,7-10 3021,-12 34 0,0-1 0,2-2 0,0 0 0,0-5 0,0 0 0,1-2 0,-1-2 0,0-1 0</inkml:trace>
  <inkml:trace contextRef="#ctx0" brushRef="#br2">33000 2516 6565,'9'0'287,"1"0"-21,-7 0 10,10 0 104,-12 0-135,5 0 22,-6 0-155,0 0-51,0-6 25,0 4-252,0-4 151,0 0 1,-1 4-7,-4-3 0,4 2 82,-4-1-57,3 2 136,2-4 1,0 4-32,0-3 20,0 4-128,0-6 0,-1 7 29,-4 0-59,3 0-253,-4 0 121,6 0 133,0 0-53,-6 0 1,-1 2 67,-2 3 1,1-4 1,3 4 1,2-3 12,-6-2 12,5 0 20,-2 6 23,6-4-36,0 4-10,0-6-462,0 0 1,-6 0-1,-2 0 1</inkml:trace>
  <inkml:trace contextRef="#ctx0" brushRef="#br2">32858 2587 7057,'14'-14'0</inkml:trace>
  <inkml:trace contextRef="#ctx0" brushRef="#br2">32886 2602 8059,'0'8'-1430,"0"-2"1117,6-6 303,-4 0-22,4 0-23,-6 0-57,0 0 1,-6 0 0,-2 0-1</inkml:trace>
  <inkml:trace contextRef="#ctx0" brushRef="#br2">27796 796 8230,'-22'-14'0,"0"4"-623,3 1 1,2 1 334,-7-1 0,0-4 383,-4 3 0,-1-2-66,1-2 0,4-1 1,0 1 0,2 5-9,-1-1 0,-4 7-7,3-2 1,-3 4-6,-1 1 1,-2 6 28,-3 4 0,-1 10-90,-8 9 1,-4 1 78,-11 7 0,-6 8-228,30-20 0,0 2 1,1-2-1,0 0 193,1 1 1,1 0 0,-27 22-4,5 4 0,8-5-170,6 5 0,1-4 185,-1 4 1,2 0 95,3 5 1,1 6-90,-6 4 0,7 2 99,-2 2 0,4 0-79,5 0 0,4 2 61,6 3 0,4 3-274,5-37 0,1 1 0,1 36 236,-2-3 1,10-4-43,4 0 0,10-6-13,5 0 1,4-4-46,5 4 1,4-6 71,5 2 0,1-5 43,0-5 0,-1-3-133,1-7 0,6-5 86,3-4 1,10-5 6,4-4 1,5-10 148,5-9 1,-7-3-177,7-2 0,-6-11-6,6-4 0,-4-13-88,-1-1 1,0-8 101,1-1 1,-8-8 39,-2-2 1,-12-5-52,-7 1 0,-7 1 73,-7-1 1,-2 6 73,-4-1 0,1 3-115,-10 1 1,2 2 271,-11 3 0,0 3-342,-5 7 1,-2-5-59,-3-1 0,2 1 17,-6 5 1,1-1 126,-2 1 0,2-2-47,4-3 0,8 9 0,-2-3 0</inkml:trace>
  <inkml:trace contextRef="#ctx0" brushRef="#br2">28294 3298 6486,'8'0'108,"0"0"-71,-4 0-25,-2 0 0,6 0 16,-3 0-39,-4 0 46,5 0-31,-6 0-219,0 0 0,-4 2-223,-1 3 438,0-4 0,-1 5 0,-2-6 0</inkml:trace>
  <inkml:trace contextRef="#ctx0" brushRef="#br2">28294 4492 6362,'0'8'423,"0"-1"-214,0-7-210,0 0 0,0 0 0</inkml:trace>
  <inkml:trace contextRef="#ctx0" brushRef="#br2">28223 4649 6676,'0'-8'-17,"6"-5"1,2 5 0</inkml:trace>
  <inkml:trace contextRef="#ctx0" brushRef="#br2">27768 4421 6126,'0'-8'-384,"0"2"395,0 0-18,0 4 142,0-4 296,-7 6-273,6 0 275,-6 0-279,1 0 39,5 0-19,-6 0 11,7 0 128,0 0-222,0 6-48,0 2 1,0 6-13,0 1 1,0-1 33,0 0 1,-1 0 6,-4 0 0,3 5 14,-2 0 0,2 5-41,2-5 0,-2 6 8,-2-1 0,2 3-21,-3 1 0,-1 1-2,1-1 1,-1 1 3,1-1 1,2 2-15,-6 3 1,4-8-104,-5 4 1,6-10 109,-6 0 1,5-3-37,-4-2 1,0-6 55,-6-4 1,1-2 5,0-2 0,-5-2 6,0-2 1,-5-4 88,5-6 0,-4 4-67,4 1 0,0-1 91,4-4 0,1 0 27,0-1 0,1 1-49,4 0 0,3-5-180,6 0 0,6-1 50,3 1 1,12-3-152,7-7 1,13-6 109,12-3 1,7-3-408,1-1 1,4-1 106,-8 0 0,1 7 321,-10 3 0,-4-2 0,-1 2 0,2 0 0</inkml:trace>
  <inkml:trace contextRef="#ctx0" brushRef="#br3">31933 6412 7995,'-52'-5'0,"0"0"0,6 0-388,-1 5 0,9 0 52,5 0 1,3-1 2,1-4 0,1 2 333,0-7 0,-1 6 0,1-6 0,4 2-14,0-1 0,7-9-40,-2 4 1,10-3 82,4 3 1,3-5-30,2 0 0,0 0 0,0 5 0</inkml:trace>
  <inkml:trace contextRef="#ctx0" brushRef="#br3">6555 16846 8277,'-8'13'-139,"3"6"0,4 9-199,1 10 0,0 3 856,0 16-212,0 3 0,0 19-473,0-37 1,0 2 0,0 5 0,0 3 348,0 6 0,0 2 0,0 1 0,0 1-286,0 7 0,0 0 0,0 1 0,0 2 282,0 6 0,0 0 0,0-6 0,0 0-247,-1 6 1,2 0 0,-1-8 0,1 0-72,1 1 1,1 0 0,-2-10 0,1-2-197,2-2 1,2-1-1,-3-7 1,1-3 207,1-5 1,0-1-1,-3-27 91</inkml:trace>
  <inkml:trace contextRef="#ctx0" brushRef="#br3">6270 17245 8414,'-30'-43'-102,"5"7"102,16 2 0,2 15 0,7 5 0,4 8-68,5-4 0,7 2-147,12-1 0,9-4 145,5 4 0,7-4 1,8-1 1,2 0 322,2 0 0,12-5-439,-31 9 0,1 1 0,5-1 1,0 1 236,4 1 1,1 2 0,0-2 0,0 1-42,-1 0 0,0 0 0,3-1 0,0 0 13,7-1 0,0-1 0,-1 2 0,1 1-306,4-3 1,1 1 0,-6 0-1,1 0 206,1 0 1,2-1 0,0 2 0,2-1-323,9-3 0,0 0 0,-4 3 0,0-1 390,-4-1 0,1-1 1,5 0-1,1 0 19,3-2 0,0-1 1,1 3-1,0 1-25,-25 3 0,0 0 0,-1 0 0,0 0 0,0 1 0,1-2 43,2 0 1,1 0 0,0-1 0,0 0 0,0 0 0,0 0-20,1-1 1,1 0-1,-1 0 1,0-1-1,-1 0 1,1-1-198,2-1 0,2 0 0,0 0 0,5 0 1,0 0-1,0 1 231,-2 0 0,0 0 0,-1 1 0,3-1 0,-1 0 0,0 1-138,-1 2 0,0 1 0,0-1 1,0 0-1,1 0 0,0 0 146,0 3 1,1 1 0,-1 0 0,2 0-1,-1 0 1,0 1-25,-1 1 0,-2 1 0,1 1 0,-1-1 0,0 0 1,1 1-29,-1 0 0,1 0 0,0 1 0,-1 0 0,0 1 0,1-1 5,-1 0 1,1-1-1,0 1 1,0 0-1,-1 0 1,1 1-46,0 0 1,0 0 0,-1 0 0,-1 0 0,-1 0 0,0 0 18,1 0 1,0 0 0,0 0 0,3 0 0,0-1 0,0 0-58,-1 0 1,0-1-1,-1 1 1,0 0-1,-1 0 1,0 0-67,2-2 1,0-1 0,-1 1-1,-3 1 1,0 1 0,0-1 101,4-1 0,-1 0 1,2 0-1,1 0 1,1 1-1,-1-1 52,-3 0 1,-1 0 0,-1 0 0,0-2 0,-1 1 0,0 0-34,-1 0 1,0 1 0,0 0-1,0 1 1,1 0 0,-1 0 51,1 0 1,-2 1 0,2-1 0,-1 1 0,1 0 0,-1 0-7,-4 0 1,-1-1 0,0 0 0,0 2-1,1 0 1,-1-1 30,2-1 1,0 1 0,0-1 0,0 1-1,0 1 1,-1 0-27,23-1 0,-1 2 0,-3-1 1,0 0 0,3 0 1,0 0-1,-1 0 1,1 0-24,0 0 0,0 0 0,-3 0 0,0 0-57,1 0 1,0 0-1,-2 0 1,1 0-25,1 0 0,-1 0 0,-6 0 0,0 0 42,-1 0 0,1 0 1,-2-1-1,0 0-2,0-1 1,-1-1 0,-2 2-1,0-1 150,3-3 0,-1 1 0,-7 2 1,-1 0-114,-6 0 0,0 0 0,1 1 0,0 0 0,-1 1 0,0 0 0,-3 1 0,0 0 64,-3 1 0,-2 0 1,35 2 575,-8 5 1,-8 5-458,-11 5 1,-1 2-62,-4-2 0,-1-2 727,6 7 0,-6-2-626,1 2 1,2 1-158,-1-6 0,-2 6 730,-8-1 1,1 1-777,-6-1 1,0 3 469,-4-4 0,-2-1-463,-4 2 0,4 0 106,-3 4 0,1-4-208,-1 0 0,1-1 157,-6 6 0,5-6-184,-5 1 0,0 0 167,-5 4 1,0 5 3,0 1 1,-1 7 107,-4 1 0,-2 9 253,-7 11 0,0 4-440,0 10 1,0 3 236,0-37 0,0 1 0,0 4 0,0 1-42,0 4 1,0 0 0,0-1 0,1 1-63,1 4 0,1 1 0,1-2 0,2-1-492,2 1 0,3-1 1,-1 4-1,2 0 193,1-4 0,2 1 1,2 0-1,1-1-128,0-4 0,2-1 1,2 0-1,2 0 32,-1-1 1,1-1 0,3 1-1,0 0-246,-1-3 1,0 0 0,1 1-1,1 0 516,0-1 0,1 0 0,2-2 0,0 1 0,-1 1 0,-18-28 0</inkml:trace>
  <inkml:trace contextRef="#ctx0" brushRef="#br0">1237 2090 8894,'0'-14'664,"0"-1"-456,0 1 0,2-2 161,3-3-182,9 4 28,8-19 0,13 11-300,3-10 1,3 1 131,1-1 0,0 1-590,-5-6 0,3 5 315,-7-5 0,-1 7-444,-9-3 1,-2 4 246,-7 2 1,-1 1-90,-4 3 0,-2 4 514,-7 6 0,-7 6 0,-1 2 0</inkml:trace>
  <inkml:trace contextRef="#ctx0" brushRef="#br0">1579 1493 8192,'-23'8'-947,"-2"3"710,6-7 1,5 6 762,5-5 0,5 6-92,0-2 0,5 10-3,9 5 0,1 9-55,12 5 0,-4 9 173,5 5 0,0 18-338,-10-31 1,0 2 0,-2 4 0,-2 2-264,0 5 1,-1 0 0,1-1 0,-1-1-64,-2 2 1,1 1 0,2-1 0,0 0 109,-5-2 1,0-1 0,2-1 0,0-1-325,-4-6 1,-2-1 0,4 25 134,-5-13 1,5-14-74,0-10 1,-1-11-14,-4-7 1,0-9-110,0-1 1,-1-12-198,-4-12 1,-3-9 184,-6-5 0,-5-12-89,0-3 0,-6-11 490,1 2-630,-9 0 630,3-7 0,-10 6 0,4-7 0,16 35 0,-1-1 0,-2-1 0,0 0 0</inkml:trace>
  <inkml:trace contextRef="#ctx0" brushRef="#br0">1465 2204 8137,'-6'-29'-354,"4"13"386,-4-3 1,6 26 327,0 2 0,0 10-105,0 10 1,0 1-114,0 3 98,0 9-447,0-4 447,0 10-212,0-6 1,0-2 171,0 2 0,-2-7-708,-3 3 276,4-13-347,-6 2-73,7-13 0,7-9 652,2-10 0,4-9 0,1-14 0</inkml:trace>
  <inkml:trace contextRef="#ctx0" brushRef="#br0">1650 2232 8137,'20'0'0,"-4"6"509,5 2 1,-7 6-315,0 7 1,0-5-61,0 3 0,1 1 265,-1-1-1378,0 0 687,0-5 174,1-6-1125,-8-8 608,0-8 634,-7-12 0,-7-2 0,0-7 0</inkml:trace>
  <inkml:trace contextRef="#ctx0" brushRef="#br0">1749 1322 8137,'14'0'0,"1"6"0,-1 4 0,0 9-242,0-3 0,1 11-119,-1-4 121,0 4 1021,0 2-411,0-1-251,-6-6 0,3-6-426,-6-7 77,6-6 32,-3 4 1,6-20-16,0-6 123,1-6-73,-1-10 0,0 5-7,0-3 158,1 3-173,-1 2 1,-5 5-141,1 4 535,-7 10-150,3 3 0,-6 18 346,0 7 0,-8 8 15,-6 6 1,-6 8-168,-9 7 0,5-1-100,1-4 0,-1 3 7,-4-4 0,5-2-74,5-12 75,2 1 40,2-7-196,-1 5 77,1-12-174,6 0 1,8-15 104,10-10 1,9-4-15,4-5 0,9-3-168,1-7 0,7 6 47,-3-1 1,5-1-274,0-8 197,-5 3 59,-3 1 0,-7 9-77,-3 5 105,-10 1 55,-1 6 0,-12 4-72,4 8 0,-7 12-110,-7 12 162,0 7 0,-20 8-21,1 0 0,-7 4 4,-8 0 1,2 5-83,3-4 1,3-1 367,7-4-248,0-7 0,5-3 130,5-9 47,8-3-195,-3-7 219,12-6 20,-5 4 24,6-10 1,1 6-119,4-3 0,3 2 209,6 8 1,-5 5-69,1 4 1,-2 3-25,1 1 1,-1 1-44,-3-1 1,-3 4-145,2-4 0,-2 7 176,-2-11-75,0-1-149,0-9-120,0 1 1,6-9-70,4-6 296,2-6-331,2-21 1,5 2-137,0-13 395,7 0-406,-4-11 1,6-2 158,1-6 0,-1 7 373,1 2-215,-1 4-3,0 2 1,1 5 145,-1 4 30,-6 9 179,-1 4 1,-7 12 64,0 3-367,-6 4 527,5 13 1,-12 4-1,4 12-199,-3 14 20,-2-5 1,0 17 119,0-6-601,0 5 103,0-9 0,-5 4 224,0-10 18,1-4-129,4-5-134,-7-7 0,4-3-194,-6-10 1,4-2-383,-5-7 1,1-3 26,-5-7 425,6 1-246,-5-18 470,5-2 0,-12-7 0,-2-7 0</inkml:trace>
  <inkml:trace contextRef="#ctx0" brushRef="#br0">2162 1919 8120,'6'35'0,"-3"8"336,6 9 1,-4 3-32,5 2 1,-1-5 56,5 0-1910,1 0 1623,-7 5 1,4-6-82,-2-4 1,-2-4-175,1-5 0,-6-10-94,2-9 461,-4-3-1320,6-2 693,-6-6 225,6-8 858,-7-8-1011,-7-12-23,-1-3 391,-6-5 0,-13-7 0,-3-1 0</inkml:trace>
  <inkml:trace contextRef="#ctx0" brushRef="#br0">2076 2346 8109,'-22'-8'254,"2"1"0,7 20 102,3 6-119,-2 13-39,10 4 0,-4 11 69,6 1 0,0 5-383,0 0-636,0-4 522,0-7 1,0-7-135,0-7 0,8-7-371,6-7 1,2-11 734,8-17 0,-1-16 0,6-20 0</inkml:trace>
  <inkml:trace contextRef="#ctx0" brushRef="#br0">2460 1279 8206,'-8'29'284,"-4"-1"0,5 7-656,-2 3 0,-4 9 262,5 4 0,-11 4-37,0-3 1,0 2 238,5-7-712,0-5 484,6-14 428,-5-8-317,12-12 1,-4-9 177,10-13 0,3-2-131,6-8 0,5 2 193,0-2-206,6-3-32,-3 5 0,7-6 27,-1-1 0,2 1-215,3 0 0,4-2 131,5-4 1,-1 3-78,-3-7 1,-5 11 247,-9-1 1,-3 13-778,-7 1 686,-6 9 0,-15 5 0,-8 8 0</inkml:trace>
  <inkml:trace contextRef="#ctx0" brushRef="#br0">2446 1734 8155,'0'15'178,"0"5"125,6 2-122,-4 7 1,10-1 365,-2 1-305,3 5-106,-6 3 0,4 7-61,-6 3 0,0 2-140,-5 3 0,0 2 137,0-7 1,0-4-815,0-5 0,0-2 183,0 2 559,0-3 0,0-7 0,0 1 0</inkml:trace>
  <inkml:trace contextRef="#ctx0" brushRef="#br0">2574 2005 8155,'28'-49'234,"1"4"0,-1-4 129,1 7-997,-7-1 621,5-6-759,-5 5 680,6-5 1,-6 8 105,-3 3 654,-9 3-1513,-4 7 0,-6 6 189,0 3 505,0 3 260,-6 8 1,-9 2 0,-7 6 0</inkml:trace>
  <inkml:trace contextRef="#ctx0" brushRef="#br0">2645 1507 8117,'14'-14'0,"-6"0"0,5 6-74,-4 3 255,4 3 0,-1 15-67,-2 6 0,-4 17 197,-6 7-73,0 3-168,0-4 167,0 1-158,-6 6 0,0-5 262,-4 4-114,4-11-454,6-2 1,0-6 190,0-1 64,0-6-480,0-1 289,0-13-135,6-2 1,-3-6-383,7 0 0,-2-13 736,1-6 1,4-6-1,-5-3 1</inkml:trace>
  <inkml:trace contextRef="#ctx0" brushRef="#br0">2830 1763 8094,'0'20'-1,"0"2"-10,0 7 0,-2 1 213,-3 3 1,-1 3-199,-3 7 42,-4 0 27,5-1 1,-5-1-97,4-3 0,-2-3 117,6-6-73,-6-1-146,10-6 1,-6-6 100,7-7-144,0-5 0,7-6 56,2-12 0,4-2 60,1-8 1,5 1-300,0-6 342,6-6 1,-8-1-156,7-7 0,-5 1 125,5-1 0,-2 0-226,2 1-477,-4 5 828,1 3 1,-7 7 494,0 3-113,0 10 1,-12 9-229,3 10 0,-4 11 144,-1 12 0,-6 8 128,-4 12-205,-2 9-163,-2 8 0,-1 1 381,1 0-793,0-6 44,0 3 1,1-6 160,4 0-1486,-4-6 1175,5-2-124,-6-13-251,0-1 0,1-8 306,4-4 132,-4-2 629,5-7-318,-6-6 0,-7-8 0,-1-8 0</inkml:trace>
  <inkml:trace contextRef="#ctx0" brushRef="#br0">2716 2388 8055,'14'-4'178,"0"-1"1,2 0 776,3 5-362,3 0-180,7 0 58,-1 0-197,7 6 1,-3-4 73,5 3-116,8-4-2707,5-1 1674,7 0 412,13-12 389,-4 2 0,-24-5 0,0-3 0,-3 3 0,1 0 0</inkml:trace>
  <inkml:trace contextRef="#ctx0" brushRef="#br0">3228 1251 8141,'-8'0'0,"2"0"-139,6 0 1,8-2-596,6-2 337,0 2 156,13-10 383,-5 10-192,6-4 214,-5 6 1,3 0-35,-2 0-280,-3 0-148,-1 0 1,-7 6-106,-4 3 403,4 4 0,-12 8 0,4 2 0,-5 4 0,-5 2 0,-2 4 0,-8 0 0,-4 5 0,0-5 0,-6 0 0,8-6 0,-7-3 0,7-5 0,-2-10 0,8-3 377,1-6-126,7 0-115,-3 0 1,6-6 151,0-3 1,11-4-51,3-1 0,10 6-68,-1 3 1,0 4-186,0 1 1,-1 3 153,2 6 1,-5 7-7,-10 12 1,4 2 17,-3 4-40,-4-4 43,0 11 1,-1-10 2,0 7-57,-1-13-188,3 9 1,-6-14 132,4 4 0,1-8-136,-1-7-69,0-6 109,-5 4 1,5-11-324,-1-5 185,1-7-661,1-12 410,-4-7 209,4-1 1,-1-13 230,0-3 0,6-10 0,-3-3 0</inkml:trace>
  <inkml:trace contextRef="#ctx0" brushRef="#br0">3669 583 7741,'9'11'130,"1"3"-90,-7 10-1,3-2 1,-6 6 112,0 7 1,0 0-196,0 3 0,-2 1-179,-2-6 1,1 1-126,-7-6 1,5-1 142,-4-3 0,1-4-54,-2-6 1,-2 4-103,2-4 360,-2 3 0,-9-2 0,-1 7 0</inkml:trace>
  <inkml:trace contextRef="#ctx0" brushRef="#br0">3541 1137 7126,'0'8'-138,"6"-1"340,3-7 0,6-7-203,4-2-45,3-10 149,0-3 1,11-13-1517,-9-1 1165,17-13 1,-5 4 275,7 3-308,-7 1-1,-1 11 346,-7 1 0,-1 9 121,-3 5 0,-8 8-2,-7 2 1,-6 11-139,2 8 1,-10 13 91,-4 11 1,-5 5-77,-5 4 1,-3-1 17,-7 6 1,-1-6 476,-3 1 0,4-4-607,1-5 0,1-3 54,8-7 0,0-7-265,5-7 104,0-6 140,0-8-85,6-7 0,1-1 74,7-6 42,7 6 0,1-3 84,6 7 0,0-1-112,0 5 332,0 6 0,5 8 103,0 10 139,0 9-705,2 4 558,-12 5-193,10 7 0,-11 2 91,6 6-25,-6-1-259,5-5 0,-10 3 293,7-7-55,-7 7-689,9-16 1,-8 3 145,5-13 128,1-6-471,-3-1 0,1-12 129,-3 1 1,-3-9-422,2-1 485,-2-12 465,-2-10-37,0-7 0,0-6 0,-6-1 0,-2-7 0,-6 1 0</inkml:trace>
  <inkml:trace contextRef="#ctx0" brushRef="#br0">3910 1251 8011,'8'-36'-168,"5"1"-53,-4 7 167,4 5 202,1-3 0,0 15 147,1-4-124,-1 11 0,0-1-152,0 10-114,0 2 326,-6 14-46,5 7-272,-11 9-209,10 5 270,-10 1 0,10 4 148,-2 1 0,-2 4-485,1-5 0,-1 5 210,2-4 1,1-7-808,-7-8 509,1-3 148,2-1 303,-6-1 0,5 0 0,-6 1 0</inkml:trace>
  <inkml:trace contextRef="#ctx0" brushRef="#br0">3825 1621 7985,'22'-29'-203,"-1"1"0,-6 1-380,4 3 1,4-3 734,5 4 1,-4 1-79,-1-2 1,-1 7 103,2-2 1,-5 8 38,-9 1-193,2 7 1,-10-2-48,3 10 1,-4 3 80,-1 6-74,0 7 49,-6 1 1,-2 6 57,-6 1 1,1-1-109,4 0 1,-2-1 16,6-3 1,-5-4-331,6-5 268,-1-7 1,5-5-168,0-13 3,6-6 167,-4-18 59,10-3 0,3-24 0,7-6 0</inkml:trace>
  <inkml:trace contextRef="#ctx0" brushRef="#br0">4280 640 7985,'0'20'-331,"0"2"516,0 13 1,-6-2 327,-4 10 0,-2 3-463,-3 11-1790,1-1 1765,6-5 1,-4 1 63,2-9 1,4-1-189,1-13 0,3-4 66,2-11 0,2-6-68,3-3 1,4-16-264,10-8 0,-1-8 45,5-6 0,1-2 466,4-3 0,1-1-78,-1 6 1,1-2-121,-1 2-135,1 9 276,-1-9 0,-6 12-124,-3-2 1,-3 4 597,-2 9-388,-6-2 1,-2 12 14,-6 0 0,-8 9-195,-6 15 1,-6 1-3,-9 13 1,-4 5 88,0 4-1096,-7 0 1044,10 2 0,0-4-346,7 2-249,12-9 445,-8-3 1,17-9 88,-3-2-34,10-10 36,3-1 0,11-11 115,0 2-114,12-8 9,-7-11 0,13-2-44,-4-7 63,-3 1-141,11-12 0,-11 3 118,3-6 666,-3 0-942,-8-4 298,-1-1 0,-4-1 0,0 0 0,-2-2 0,-3 0 0,-2-1 0</inkml:trace>
  <inkml:trace contextRef="#ctx0" brushRef="#br0">4266 725 7985,'14'19'-48,"0"0"1,2 8-39,3 1 0,-2 9 659,7 10-161,-7 3-122,4 7 1,-8 0-298,-4 0 0,-3 5-119,-6-1 0,0 2-3,0-1 1,-6 3-28,-3 6 281,2-13-655,1 4 1,6-23 166,0 4 1,0-11 362,0-4 0,0-3 0,0-10 0,0-4 0</inkml:trace>
  <inkml:trace contextRef="#ctx0" brushRef="#br0">4451 1422 7985,'28'-29'-133,"0"9"-67,1 5 0,6 3 934,3 7 1,3-4-199,1 4 1,-2 0-591,2 5 0,0-6 60,10-4 1,5-2-1055,4-3 0,7-3 1048,-2-1 0,4-7 0,1 4 0</inkml:trace>
  <inkml:trace contextRef="#ctx0" brushRef="#br0">1692 4165 8333,'0'-14'109,"8"-6"-506,6-4 274,7-3 23,7-1 1,9-13 413,5-7 1,12-12-603,-23 27 1,0 0 0,-3 3-1,1 1-14,23-27 1,-13 10-136,-1 3-368,-13 13 808,-4 10-3,-13 5 0,-2 7 0,-6 2 0</inkml:trace>
  <inkml:trace contextRef="#ctx0" brushRef="#br0">1849 3668 8001,'8'0'4,"6"0"99,0 0 0,7 12 278,7 7 0,7 15-12,3 8-224,3 14 1,-5 13-387,-19-31 1,-1 0 0,10 38 166,-3-5 0,-5-5-65,1 0 1,-8-1 90,-2 2 1,-1-6-13,2-9 0,1-4 93,-7-10 0,6-4-392,-5-5 0,-1-12-68,-4-3-103,0-9 0,-11-6 702,-3-14 0,-10-12 1,2-9-1</inkml:trace>
  <inkml:trace contextRef="#ctx0" brushRef="#br0">1877 4094 8005,'8'15'524,"5"5"-538,-5 2 1,6 13-475,0 3 229,0-3 278,0 6 0,1-2 158,-1 4 0,-1 1-127,-4-11 1,2 0-67,-6-4 0,4-7-656,-4-3 432,6-3 1,-5-12-502,4-8 741,-4-17 0,1-15 0,0-7 0</inkml:trace>
  <inkml:trace contextRef="#ctx0" brushRef="#br0">2162 4023 8005,'20'-6'0,"2"4"-129,0-4 0,4 8 97,-7 2-118,-1 4 1,3 6 156,-5 1-149,-2-1 1,-1-6-646,-4-3 787,4-4 0,1-7 0,0-2 0</inkml:trace>
  <inkml:trace contextRef="#ctx0" brushRef="#br0">2218 3355 8005,'2'-8'133,"3"3"0,3 4 65,6 1 1,0 1 225,0 4 0,2-2-317,3 7 1,-3-7-278,3 2-255,-3-4 1,-2-2 215,0-4 1,-1-3-259,-4-6 1,4-5 205,-4 0 1,-2 0-44,-3 5 0,-2 4 66,-2 1 0,0 7 238,0 2 0,0 8 161,0 11 0,-5 5-185,0 9 1,-6 3 258,2 7 0,1 4-96,-2 1 0,1 1 105,-5-2 0,0-4-52,-1-1 0,6-10 291,-1-8-171,7-7 9,-3-3 1,6-11-417,0-12-59,6-7 240,2-12 1,11-1-263,0 1 0,6-5 87,-1-1 1,8-3 8,1 3 1,5 1 48,-5 5-35,0 6-113,-11 1 1,-1 13-101,-7 4-21,-6 2 250,-2 8 30,-6 8 0,-6 10 37,-4 9-69,-9 4 0,-4 7 131,-10 3 0,3-1-120,-4 6 0,4-4 7,2 4 0,6-6-17,3 1-469,3-3 923,2-8 1,6 2-95,3-9 189,4 2-222,1-15 64,0 5-340,0-7 1,6-1 51,3-4 0,4-3 156,1-6 0,5 0-159,0 0 1,5-1-583,-5-4 180,0-3 235,-5-6 0,0 0-641,0 0 310,-6-1 204,5 1 0,-7-5-237,4 0 482,2-6-3,-10 9 0,9-9-119,-6 6-55,6 0 313,-3-2 0,6 1-109,0-4 0,0-1 315,1 6 1,5-2-147,4 2 0,-2 4 224,2-4 1,-5 4 19,4 6-146,-5 3-192,2 6 1,-6 0 117,1 0-383,-1 12 124,0-2 0,-1 18-4,-4 1 1,2 5 167,-6 9-103,0 6-103,-5-5 1,0 7 94,0-4 0,0-4-90,0 0 0,0-9-6,0-10-60,0-4 0,-7-12 77,-2-3 1,-4-11-144,-1-8 1,0-13-222,0-11 0,-7-5-1,-3-4-1293,-2-10 1723,-3-14 0,-2 1 0,12 33 0,0-1 0,-4 0 0,1 0 0</inkml:trace>
  <inkml:trace contextRef="#ctx0" brushRef="#br0">2531 3540 8005,'-6'13'0,"6"5"0,1 16 235,9 8 1,-1 3-9,6 7 0,4 0-87,0 5 0,6-5 48,-1 0 1,-2-8-448,1-1 1,-1-2-3,2-8 1,-3-5-220,-7-4 1,0-8 120,0-2 0,-4-6-8,-1-8 367,-6 0 0,4-6 0,-7-2 0</inkml:trace>
  <inkml:trace contextRef="#ctx0" brushRef="#br0">2645 4123 8005,'-8'20'389,"-3"9"211,6 9 1,-4 0-122,4 4-429,0 4 0,1 6 191,-1 0 1,0-8-330,5-1 0,0-3 146,0-12-1160,0-3 771,0-17 1,5-6-485,0-16 475,6-10 340,-3-31 0,6-4 0,0-12 0</inkml:trace>
  <inkml:trace contextRef="#ctx0" brushRef="#br0">3015 2971 7924,'0'21'-24,"0"2"0,0 6 63,0 4 1,0-1-77,0 6 0,-5 4 47,0 6 0,-4 2-49,4-7 0,-5 1 61,6-11 0,-3-6 215,3-8-189,2-10 0,-3-4 32,10-10 0,3-9-25,6-9 1,7-9-5,2-1 0,6-5-48,4 5 0,-1-5-35,6 5 0,-1-5-37,6 5 0,-2-5-186,-3 4 1,2 1-273,-7 5 0,-6 4-101,-8 0 628,-4 13 0,-7-8 0,-1 12 0</inkml:trace>
  <inkml:trace contextRef="#ctx0" brushRef="#br0">3100 3327 7924,'8'34'568,"3"3"-295,-6 5 0,6 1-98,-2 0 0,4 7 44,1 7 0,0 3-237,0 11 1,-6-3-17,-3 8 0,-3-14-334,-2-6 0,4-13 36,1 0 1,1-10-760,-1 0 1091,-3-9 0,10-4 0,-4-6 0</inkml:trace>
  <inkml:trace contextRef="#ctx0" brushRef="#br0">3342 3625 7924,'20'-42'0,"-2"-1"251,5 0 0,-4 1-88,5-1 1,-7 2-579,2 3 0,-3 3-93,-2 7 1,-6 1-422,-3 3 929,-4 4 0,-1 5 0,0 8 0,-6-6 0,-2 5 0</inkml:trace>
  <inkml:trace contextRef="#ctx0" brushRef="#br0">3370 3199 7924,'2'14'168,"2"0"0,0 8 586,5 7-337,0-1-1119,6 13 875,-7 2 0,3 1 222,-7 3 1,6-7-775,-5-2 0,-1-8 318,-4-2 1,5-6-1056,0-7 743,6-7 1,-8-2-17,7-6 0,-6-8 318,6-6 0,-7-7 71,2-7 0,1-1 0,-1 1 0,1 1 0,-1 3 0,-4-1 0,4 6 0,-3 6 0,-2 9 125,0 8 1,0 6 203,0 9 0,0 8 142,0 6 1,-5 6-186,0-1 1,-4-1 141,4 1-291,-6-1-151,3 0 1,-5 2 216,4-6 36,-4 1-342,12-6 0,-10-11 37,6-2-36,0-11-58,5 3 1,2-20-127,2-6 165,4-6 0,7-4-92,-1 1 1,2 0 121,3-1 1,-4 1-75,4-1 0,2 2 39,-2 4 69,6-4 75,-9 5 1,9-5-140,-6 3 35,0 10 352,-5 1-200,0 12 79,1 1-56,-7 8 0,-4 12 225,-8 4-172,-11 15 1,-2 1-2,-7 12-310,1 0 1,-1 8 103,0-3 0,5 3-356,-4-8 1,-1 2 233,-5-2 0,6-5-331,-1-9 230,7-3 57,-10-13 231,11-1 0,-5-13 0,7-2 0</inkml:trace>
  <inkml:trace contextRef="#ctx0" brushRef="#br0">3498 3995 7924,'28'-29'0,"1"6"0,-1-1 313,1 7 1,1 2 501,3 11 0,-1 2-831,5 2 1,6 0 7,4 0 1,1 0 7,-5 0 0,-1-6 0,1-2 0</inkml:trace>
  <inkml:trace contextRef="#ctx0" brushRef="#br0">4067 3028 7902,'0'-14'-186,"0"0"0,6 4 199,4 1-2,8 6-3,-2-10 0,5 7-140,-7-4 1,0-1 77,0 6 0,-1-6-333,-3 2 0,1 1 100,-7-2 1,1 1 286,-5-5 0,0-7 0,0-1 0</inkml:trace>
  <inkml:trace contextRef="#ctx0" brushRef="#br0">4081 2531 7902,'14'28'-182,"0"10"1,5 11 799,0 12 0,2 11-824,-11-33 1,-1 2-1,-1 1 1,1 0 320,3 0 0,0 1 0,-4 1 0,0 1-114,-1-3 0,0 1 1,0 3-1,0-1 44,-2-4 1,0-1-1,6 39-30,-2-13 0,-3-10-76,-6-14 0,5-7-282,0-11 8,0-10 1,-5-22-203,0-16 1,0-17 44,0-16 1,0-9 491,0-14 0,0-1 0,0 36 0,0 0 0,0 1 0,0 1 0,0 0 0,0 1 0</inkml:trace>
  <inkml:trace contextRef="#ctx0" brushRef="#br0">4323 2602 7902,'8'19'-236,"-4"9"1,-2 10 92,-2 5 0,-2-1 166,-2 1 0,-4 4-24,-7 1 1,6-1 29,-1-4-22,1-7-3,-5-1 0,4-7-14,1 1 1,4-9-12,-4-6 24,5-6 0,-2-9-49,6-4 0,6-5 44,4-8 1,4 2 176,5-3 2,10 9-178,7 4 0,8 6 206,3 0 0,-2 0-50,2 0 0,-4 8-214,-5 6 1,-4 0 63,-5 5 0,-7-1-278,-3 1 320,-3-4-213,-8 0-152,-2-3 0,-6-12-30,0 0 0,-2-9 123,-2-15 0,-4-1 225,-6-13 0,-1 0 0,1-5 0,-6-6 0,-3-1 0</inkml:trace>
  <inkml:trace contextRef="#ctx0" brushRef="#br0">4308 2175 7902,'11'-8'-212,"4"3"0,2 12 212,-3 7 458,7 13 1,-4 4-40,7 7 1,-5 2-206,5 7 0,-7-3-362,2 4 1,-5-4 110,-4-1 0,2-7-160,-2-3 1,-4-3 95,-1-1 0,-2-12-516,2-3 426,-4-9 0,6-7-25,-7-12 0,0-13-99,0-11 0,0 1-16,0-6 0,0-3 331,0-11 0,-5 0 0,0 0 0,0 2 0,5 3 0,5 3 0,0 6 0,6 7 0,-2 3 0,-1 11 69,2 8 1,-1 1 348,5 8-289,-6 1 73,5 10 0,-5 8 171,6 10 1,-6 3-312,-3 1 1,1 7 57,-1 3 1,0-2-452,-5 2 0,0-2 101,0 2 128,-7 3 102,6-4 0,-18 5 0,3 1 0</inkml:trace>
  <inkml:trace contextRef="#ctx0" brushRef="#br0">4536 2459 7902,'14'-19'-514,"0"1"1,1-6 457,-1 5 1,2-2 145,3 2 1,-4 4 144,4-4-174,-3 3-8,-2 8 1,-4 2-100,-1 6 97,-6 0 1,4 6-188,-7 3 0,-7 10 105,-2 5 0,-4 5-145,-1 4 0,-5-2-20,0 7 1,-1-5 104,1 5 1,3-8 210,-3-1 1,8-4-113,1-11 71,7 4 0,-2-17-60,10 4 0,5-15 151,9-4 0,1-9-128,4-1 1,3-1-106,-4 1 1,4-3-2,2 3 0,-7-1-342,-3 1 181,-3 4 17,-2 12 208,-6 2 0,-2 6 0,-6 0 0</inkml:trace>
  <inkml:trace contextRef="#ctx0" brushRef="#br0">4607 2943 7902,'-8'35'-215,"-5"-12"0,12 4 86,-4-13 0,5-1 682,5-4-211,3-9-130,6-7 0,7-16-438,2-5 0,4-7-68,2-7 1,-3-7-313,-2-4-125,-3-2 532,-7 5 0,0-2 199,0 9 0,0-3 0,1 10 0</inkml:trace>
  <inkml:trace contextRef="#ctx0" brushRef="#br0">4678 2559 7902,'0'20'0,"5"4"-83,0 9 1,-1 4 96,-4 5 1,5 1 18,0 0-19,6 6-117,-10-5 0,6-2-191,-7-8 1,4-6 139,1-4 0,5-8-73,-6-7 1,7-7-115,-1-2 341,-4-7 0,7-20 0,-5-3 0</inkml:trace>
  <inkml:trace contextRef="#ctx0" brushRef="#br0">4877 2531 7475,'0'28'-256,"-1"5"672,-4 0 0,2 12-57,-7-3 0,1 6-415,-6-1 1,6-3 59,0 4 0,-1-4-68,-4-2 1,0-4-48,-1 0 0,6-11 165,-1 2 1,7-10-252,-1-1 185,2-8 1,4-4-129,2-6 0,-1-4 61,7-1 0,-1-6 138,6 1 0,-1-2-76,0-3 1,0 1 216,0 0-156,1 0 186,-1 6-66,-6 2 0,-2 13-63,-6 8 0,-11 11 1,-3 12 0,-10 7-24,0 7 0,1 1-317,-6 14 1,2-2 263,-10 1 0,3 2-80,-4-7 0,7-5-84,-2-9 1,9-6-258,5-8 1,5-6-928,4-13 1323,4-6 0,0-8 0,-2-8 0</inkml:trace>
  <inkml:trace contextRef="#ctx0" brushRef="#br0">5048 2886 7902,'22'-22'430,"-2"1"-430,-5 7-172,-1 0 1,-5 1-90,1 4 158,-1-4 1,4 10-452,-4-7-383,-2 7 937,-7-3 0,-7 12 0,-1 2 0</inkml:trace>
  <inkml:trace contextRef="#ctx0" brushRef="#br0">4962 2971 7902,'10'8'0,"-1"6"0,-5 7 147,0 7 1,3 7 551,-3 3-429,7 9 0,-7 7 90,5 3 1,-1 1-302,1-10 1,4-1 49,-3-4 1,-3-7-67,3-3 0,-5-9 111,4-5 1,-4-5-1074,4-4 717,-5-4 1,2-8-366,-6-2 0,-6-6 76,-4-9 1,-3 2-139,-1-7 1,-6 2 628,-4-2 0,0-1 0,-4 6 0,4-5 0,-4 5 0,1 1 0,8 3 0,0 7 53,5 4 86,-1 2-83,8 2 0,0 6 1079,7 4-491,0 9-296,0 3 293,0 6-264,0-6 8,0 5-234,7-5 0,-1 1-155,3-4 0,4-5-166,-4-5 0,4-2 167,1-7-98,7 0-544,-5 0 0,4-8 290,-6-7 1,2-7-384,3-11 1,-3-3 737,3-7 0,-3-6 0,-2-1 0</inkml:trace>
  <inkml:trace contextRef="#ctx0" brushRef="#br0">5048 3142 7902,'-7'16'-132,"-2"3"1,-4 3 87,-1 6 1,0 1 678,0-1 0,6 0-264,3 1 0,3-7-289,2-3 0,7-10 11,2-4 0,10-5-156,5-5 1,4-9-482,5-10 0,-2-7 298,2-2 0,-2-7-411,2 2 0,-4-3 317,-1-1 1,1 1 339,-6 3-195,4-3 1,2-2 0,-1-8 0</inkml:trace>
  <inkml:trace contextRef="#ctx0" brushRef="#br0">5275 2587 9539,'19'-14'-923,"0"0"0,5-5 548,-5 0 0,0-5 53,-5 5 1,0-4 321,0 4 0,-1-5 0,-3 5 0,-4 6 0,-6 1 0,0 4 0</inkml:trace>
  <inkml:trace contextRef="#ctx0" brushRef="#br0">5332 2147 7813,'8'6'-126,"5"10"126,-4 12 0,4 7 342,1 8 1,0 6 78,0 3 0,-4 6 44,-1 9 1,-1-1-764,2 10 1,1-10 362,-6-4 0,4-4-337,-4-1 1,4-13 252,-4-6 0,6-9-654,-1-11 0,-3-5 377,3-13 1,-5-8-126,4-6 1,-1-14 420,1-15 0,-2-12 0,-7-10 0</inkml:trace>
  <inkml:trace contextRef="#ctx0" brushRef="#br0">5574 2061 7848,'-11'22'-431,"-3"7"299,-4 6 473,-2 7 0,4 1 82,-3 0-401,3 6-31,2-5 1,1 0 53,4-6-8,-4-6 3,11 2 1,-4-10 6,6 0-56,6-7 1,2-3 8,7-9 1,5-5-199,4-5 217,3-9 0,6-6-107,0-4 0,5-3-200,-5 3 0,0 2 65,-4-2 1,-6 6 147,1-6 0,-11 6-176,1 0 0,-5-3 76,1 2 1,1-6-182,-6 1 356,-1 4 0,-4-14 0,0 4 0</inkml:trace>
  <inkml:trace contextRef="#ctx0" brushRef="#br0">5702 1621 7848,'0'-7'-20,"0"7"1,0 10 0,0 14 1,-5 1 182,0 13 1,-6 0-115,2 4 1,1 1-75,-2 0 1,2-1 61,-1 1 1,-2-5-36,6 0 1,0-8 52,5-2-85,0-6 1,8-9 25,7-4 1,0-15-8,9-13 0,0-8 10,4-6 1,2 1-6,3-5 1,-3 0-147,4-1 0,-6 4 86,-4 5 0,-4 1-169,-6-1 1,1 7 51,-1 3 1,-6 3-343,-3 2 221,-4 6 152,-1 2 0,-1 6 151,-4 0 0,-3 6 0,-13 2 0,6 6 0,-4 1 0,1-1 0,-1 0 0,5 5 0,0 0 0,1 5 69,8-5 0,1 1-87,4-1 0,0 3 448,0 7 1,6 1-4,4 3 446,2-3-527,9 11 0,-4-3 53,7 9 0,-7-1 54,2 6 1,2 0 180,-2 5-1401,6 0 1031,-9 6-52,4 2-259,-6 6 1,1-1 134,-1-4 1,0-3-516,0-6 451,-6-13-62,5 4 1,-12-20-184,4 0-316,-3-5-27,-2-16 1,-2-2-431,-3-10 1,-2-10 1150,-8-14-157,1-6 0,0-7 0,0-1 0</inkml:trace>
  <inkml:trace contextRef="#ctx0" brushRef="#br0">6015 2289 7848,'12'-8'0,"-7"-3"314,9 6 1,-3-4-63,3 4 1,1-6 45,-1 1 0,5 3-173,0-3 0,4-4-178,-4-5 1,-1 5-284,-9 4-200,4 7 0,-12-2-142,4 10 0,-11 4 295,-8 10 0,-2 10 383,-8 9 0,2 3 0,-2 1 0,-1 1 0,6 0 0,2 4 208,7 1 1,4-1 357,6-4 1,0-12 570,0-2 0,6-12-465,4-3 1,10-9-518,9-15 1,6-10 27,7-13 1,6-13-1725,-1-1-734,7-7 2275,-10-9 0,11 4 0,-29 28 0,0 1 0,30-29 0</inkml:trace>
  <inkml:trace contextRef="#ctx0" brushRef="#br0">5801 839 8035,'-28'-14'-28,"4"4"-72,0 1 0,12 5 452,-2 0 1284,9 2-1086,-1 2-415,6 0 1,11 6 34,3 4 0,11 1 91,4-2 0,5 3 316,9-8-301,6 1 1,-3-11-71,6-4 1,9-4-65,15-5 0,-34 8 1,2 0-399,5-3 0,1-1 0,-5 4 0,-1 0 211,-1 2 0,-1-1 1,32-5-144,-3 0 1,-1 6 132,-9-1 0,-1 9-815,-7 1 0,-1 3 24,-10 11 0,-4-3 846,-14 8 0,0-1 0,-10 1 0,-3 3 0</inkml:trace>
  <inkml:trace contextRef="#ctx0" brushRef="#br0">6782 512 8341,'15'0'1,"-1"0"-1,0 0 0,6 6 0,4 4 0,3-3 613,1 3 0,6-2-193,-1 1 0,2 2-209,-2-6 0,-5 1 33,1-1 1,-1-2 104,-4 7 0,-4-5-336,-1 4 1,-3 1 130,-2 4 1,-6 0-121,-3 0 0,-4 7 90,-1 2 1,-1 4-559,-4 2 0,-7 5 256,-7 4 1,-11 5-698,1 4 1,-7-2 610,3 2 1,-7 4 0,4-1 0</inkml:trace>
  <inkml:trace contextRef="#ctx0" brushRef="#br0">7863 554 8166,'0'8'1132,"8"-14"-952,6-13 0,8-5-111,11 1 0,8-9-236,7 4 123,-1-4 1,-6 5-786,-3 4 1,-9 4 137,-11 9 198,-2 4 0,-9 14 493,-7 6 0,-7 6 0,-20 15 0,-3 1 0</inkml:trace>
  <inkml:trace contextRef="#ctx0" brushRef="#br0">7948 682 8166,'-27'37'-375,"4"-4"1,2 0 308,7-5 844,6-2-410,2-12 0,14-8-208,6-6 0,8-8 83,11-11 0,8-3-185,7-6 1,5-1-136,-1 1 1,-3 4-365,-1 1 1,-12 5-341,-8-1 0,-5 5 109,-9 5 672,-6 2 0,4 1 0,-4-2 0</inkml:trace>
  <inkml:trace contextRef="#ctx0" brushRef="#br0">8176 583 8166,'0'14'-429,"0"2"357,0 3 1,0 0 699,0 9 0,-2 1-177,-3 13 0,-9 9-270,-10 10 0,-2 6-292,-3-6 1,1-1-157,-1-7 1,2-6-221,4-9 1,7-7 148,6-12-277,7 0 0,-1-25 292,8-3 0,4-17-163,6-12 486,7-9 0,1-10 0,6-8 0</inkml:trace>
  <inkml:trace contextRef="#ctx0" brushRef="#br0">8233 682 8166,'7'15'-751,"4"11"573,-6 8 1,0 5 577,-5 4 0,0 3-54,0-4 0,5 2 153,-1-10 1,7-3-215,-1-7 0,3-4-396,1-5 0,5-7-226,0-4 1,1-10 253,-1-8 1,-3-8-165,3-12 1,-3 3 118,-2-7 1,0 0 127,0-5 0,1 1 0,-1-1 0</inkml:trace>
  <inkml:trace contextRef="#ctx0" brushRef="#br0">8474 441 8080,'8'6'458,"3"-3"-209,-6 7 1,4-6-14,-4 6 1,0-1-152,-5 6 0,0-1-226,0 0 1,-2 2-168,-2 3 1,-4 3 228,-7 6 0,1 1-15,0-1 1,1-4 82,4 0 1,1-9-366,3 0 256,4-1 1,-4-13-169,10 4 268,3-3 1,7-2 85,4 0 0,-3-5-15,3 0 1,-3 0 145,-2 5 1,3 2-71,-2 3 1,0 9-98,-10 10 1,0 9 54,-5 5 0,0 3-12,0 2 1,0-1-147,0 1 0,-5-7 125,0-3 0,1-9-823,4-5 359,0-3 0,0-10-557,0-6 969,0-13 0,6-21 0,2-11 0</inkml:trace>
  <inkml:trace contextRef="#ctx0" brushRef="#br0">8588 583 8080,'6'-8'-755,"-3"2"428,7 6 0,-1 0 758,6 0 1,4-5-197,0 0 0,1-6-451,-1 2 1,-3-4 30,3-1 1,-8 0-201,-2-1 0,-1-4 136,2 0 1,-4 5 248,-6 5 0,0-1 0,-6-4 0,-2 0 0</inkml:trace>
  <inkml:trace contextRef="#ctx0" brushRef="#br0">8730 384 8080,'0'16'-6,"0"3"1,-1-2 130,-4 7 1,3-1 295,-3 6-245,4-1 0,-1 1-55,-2-1 0,0 5 66,-5 0 0,1 1-327,-1-6 1,-4 0 141,3 1 0,4-7-480,1-3 409,4-10 1,2-2-76,4-7 0,3-7-138,6-2 0,5-4 94,0-1 0,6-5-75,-1 0 1,-2 0 115,2 5 0,-7 0 73,2 0 0,-3 1-31,-2 3 0,-4-1 371,-1 7-265,-6-1 0,2 11 132,-10 4 0,-2 10 215,-8 9 0,-4 2-132,0 12 0,-6-4 67,1 9 1,4 1-28,1-2 0,3-4-140,2-5 1,4-11 204,1 1-313,6-9-112,-4 2 0,14-15-263,2-6 0,4-13-217,1-10 1,5-1 237,0-5 0,5-1-96,-5-8 1,1 4 441,-1 5 0,-3 7 0,3 3 0,-8 5 0,-2 5 0,1 2 0,3 18 48,-4 3 1,-3 10 152,-6 0 1,2-2 217,3 2 0,-2-7-181,6 2 0,-4-5-298,5-4 1,-1-4 69,5-6 1,-4 0-11,-1 0 0,1-6 0,4-2 0</inkml:trace>
  <inkml:trace contextRef="#ctx0" brushRef="#br0">9043 299 8139,'0'14'0,"0"2"0,0 3 0,5-4 560,-1 4 1,6-3 387,-5-2-855,6 0 1,-3-6-131,6-3 1,-5-3-454,1-2 0,-2-7-460,1-2 1,2-4 522,-6-1 0,4-5 427,-4 0 0,0-12 0,-5 1 0</inkml:trace>
  <inkml:trace contextRef="#ctx0" brushRef="#br0">9157 284 8139,'6'15'-481,"-4"4"481,2-1 0,-2-5 0,4 0 0,-3-7 0,7 4 352,-1-4 18,6-6-263,-1 0-489,0-6 0,0-7 45,0-6 0,1-5 63,-1 5 0,0-6 65,0 1 0,5 2 105,0-1 1,2 5 95,-2-1 0,-4 5 8,4 4 0,-3 4 66,-2 6 0,-4 0-111,-1 0 391,-5 0 1,2 6-90,-6 4 0,0 7 58,0 2 0,-11 7-270,-3-3 0,-10 4 113,0 2 0,-4 1-32,-5 3 0,-2-3 34,-3 3 1,-2-3-1102,7-2 1,0-1 940,5-3 0,-1-4 0,1-5 0</inkml:trace>
  <inkml:trace contextRef="#ctx0" brushRef="#br0">9057 540 8139,'14'7'-167,"1"2"1,-8 5 159,-2 5 0,2 3 402,-3 7 1,1-1-198,-5 1 1,0-4-300,0 3 1,0-9-51,0 5 361,0 0-941,0-9 576,0 0 1,0-12-177,0-13 1,2-1 119,2-12 0,-1-6-128,7-4 1,-1 0 338,6 4 0,-1 1 0,0 0 0,2-1-54,3 1 1,3 6-16,6 3 1,2-2 342,4 2 0,-6 0 13,0 5 7,1 0 0,-13 1-57,3 4 0,-10 4-251,-4 10 1,-5-1 69,-5 11 1,-9 2-23,-10 11 0,-9 2-196,-5 4 1,-3-3 52,-2 7 1,7-5 62,3 5 0,9-6 26,5 1 0,3-8 68,2-1 1,6-7-69,4 2 1,4-8 18,4-1 1,4-7-25,6 2 0,7-10 3,3-5 0,-2-2-95,1-2 1,1-5 107,5 0 1,-1 0-51,0 4 1,-4 1 21,0 0 1,-7 1 176,2 4 0,-3 3-108,-2 6 1,-4 6 121,-1 3 1,-6 12 10,2 7 1,-3 7 101,-2 8 0,-5-5-31,0 0 1,-4-7-81,4 2 1,-6-4-118,1-6 0,3-2 88,-3-7 0,5-1-216,-4-4 0,-1-1 111,-4-3 1,5-3-102,-1 2-64,1-2 161,-12-2 0,5 1-311,-3 4 1,2-2 5,-2 7 0,3-2 142,-3 1 1,8 2 523,2-6-214,6 6-91,-4-9 1,10-2-51,7-10 0,6-10-181,12-9 1,5-10-170,1-9 0,5-5 326,-1 0 0,-3-2 0,-1-2 0</inkml:trace>
  <inkml:trace contextRef="#ctx0" brushRef="#br0">9882 199 8123,'-14'6'0,"-1"4"-144,1 2 0,-2 11 144,-3 5 0,4 2 726,-4 8 0,3 0-336,2 4 0,-1-4-232,1 0 0,0-1-218,0 1 1,4-2 64,1-3 0,1-5-136,-2 1 1,4-7 82,6-8-1500,0-6 1115,0-2 0,5-13-226,0-8 0,6 0 659,-2-9 0,4 5 0,1-5 0,0 1 0,0-6 0</inkml:trace>
  <inkml:trace contextRef="#ctx0" brushRef="#br0">9853 498 8123,'22'-15'-291,"-1"7"251,-7-4 612,-6 10-73,5-4 1,-13 6-342,0 0-128,-7 13 0,-7-2 45,0 12 1,-7 1 47,-2 4 0,1 1-654,-2-1 1,2-4 329,-2 0 0,4-7-999,5 2 441,7-3 759,2-2 0,0-6 0,-2-2 0</inkml:trace>
  <inkml:trace contextRef="#ctx0" brushRef="#br0">9811 697 8123,'14'8'0,"-5"4"-12,1-2 0,-7 7 181,2 2 0,-4 8 416,-1 1-133,0 1-344,0 12 0,0-11-72,0 3 1,0-3-280,0-2 0,0-6 161,0-3 1,0-3-1103,0-2 910,7-6 0,-4-3 274,6-10 0,1-9 0,4-8 0</inkml:trace>
  <inkml:trace contextRef="#ctx0" brushRef="#br0">10123 156 8081,'0'21'0,"0"3"-444,0 9 0,-1-2 108,-4 7 0,4-5 633,-4 5 0,-1-6 111,1 1-436,0-3 0,0-3-199,1-3 226,-1 3-109,5-18-219,0 10-248,0-17 294,0-2 283,0-8 0,6-13 0,2-1 0</inkml:trace>
  <inkml:trace contextRef="#ctx0" brushRef="#br0">10152 270 8056,'6'-22'-516,"1"1"-514,2 7 772,4 6 0,-12-4 1034,12 10 1,-10-4-18,7 6-494,-7 0 1,3 6-163,-6 4 1,0 2-231,0 2 0,0 5 150,0 0 0,0 7-75,0-3 0,-5 4 194,1 2-1009,-8-1 429,5 0 0,-3-4-521,1 0 959,-1-7 0,-4 10 0,0-5 0</inkml:trace>
  <inkml:trace contextRef="#ctx0" brushRef="#br0">10123 483 8050,'15'-14'0,"-1"0"-272,0 0 1,0-1 260,1 1 1,-3 0 26,-2 0 0,1 4 204,-7 1-155,1 6 232,-5-4-392,0 7 1,-1 7-53,-4 2 0,-5 5-77,-9 5 1,4 3-39,-4 7 0,-2-1 95,2 1 1,0-2 49,5-4 1,5 3 24,-1-7 0,7 0 150,-2-5 16,4-6 1,7-2 178,3-6 0,4-3-160,1-7 0,5-1 93,0-12 1,5 4-204,-5-5 1,0 7 76,-5-2 1,0-2-53,0 2 1,-1 5 113,-3 4-258,2 7 151,-10-3 1,3 9 51,-10 7 1,-3 1-7,-6 12 1,-5 1 18,0 4 1,-5 1 58,5-1 1,-5 1-85,5-1 0,0-4 193,5 0 1,6-7 42,4 2-347,2-10 0,4-2 96,2-7 1,4-7-367,6-2 1,5-8 43,0-2 0,0-5-88,-4 5 0,-1 0 88,0 5 0,-5 0-143,1-1 425,-7 7 0,3 4 0,-6 8 0,-1 4 59,-4 7 1,-3 3-99,-6 1 0,0 7 569,0-3 1,1 3-108,3-3 1,3 3 66,2-7 1,3 0-260,-3-5 0,5-5 16,5 1 0,-2-7-380,7 2 1,-1-10 83,6-5 0,-1-7-389,0-2 0,-1-5 39,-4 5 1,4-9-143,-4 4 0,2-4 277,-1 9 0,1-5 264,-6 5 0,-1 0 0,-4 5 0,0 5 0,0-1 0,0 7 0,0-3-140,0 18 1,-4 3 92,-1 8 0,0 4 391,5-3 0,0 3-66,0 1 1,0 2 5,0 3 1,2 2-167,2 3 1,0 3 36,5-3 1,-6-2-218,2 2 1,-3-8 109,-2-1 1,0-3-137,0-7 0,0 0 77,0-4 1,0-1-144,0 0 0,-7-5-19,-2 1 0,-4-2 96,-1 1 1,0-1-3,-1-3 1,0-3 35,-4 2 1,3-2 208,-3-2 1,3-2-129,2-2 1,1-6 324,4-9 1,2-3-141,7-6 0,7-1-32,2 1 0,5-1-179,5 1 0,4-5-377,5-1 365,0-11 0,7 7 0,2-11 0</inkml:trace>
  <inkml:trace contextRef="#ctx0" brushRef="#br0">10962 370 8164,'-6'14'0,"3"-5"0,-7 1 0,6-1 0,-6 5 57,1 1 1,-4-1 185,4 0 1,-9 7-79,4 2 1,-8-1-177,3 2 1,-5 0 73,5 4 1,-4-1-204,4-3 0,0-4 113,4-5-213,7-1-218,2 0 267,12-6 0,4-3 6,9-10 0,3-5 135,6-8 0,6-5-153,-1-5 0,6-2 119,-1-3 1,-1 3-253,0-3 0,0 3 336,1 1-63,-10 7 0,-7-5 1,-7 5-1</inkml:trace>
  <inkml:trace contextRef="#ctx0" brushRef="#br0">10721 370 8084,'0'-8'0,"0"1"0,6 20-419,3 6 1,2 13 198,-1 6 0,3 9 936,-4 5 0,-1 8-225,1 2 0,-5 1-23,0-2 1,-2 1-228,-2 0 0,5-4-186,-1-15 1,7-4-327,-1-10 1,-2-9 228,1-6 1,-4-1-407,5-8 0,-6-8 247,6-12 0,-7-4-330,2-4 0,1-9-14,-1 4-109,-1-4 205,-4 4 449,0-7 0,-6 5 0,-3-3 0,-4 9 0,4-1 0,-1 6 0,7 5 0,-2 4 79,-3 7 0,7-2-10,-4 10 1,10 4 539,4 10 0,4 4-263,1 5 0,5 0-181,0 1 0,6-7-82,-1-3 1,4-10-236,6-4 1,0-3-561,4-2 1,-1-13 711,-4-6 0,-3-6 0,4-4 0</inkml:trace>
  <inkml:trace contextRef="#ctx0" brushRef="#br0">11232 384 8090,'0'19'-552,"0"0"0,5 4 134,0-4 1,0 7 1051,-5-3 0,1-1-232,4 2 1,-3-6-129,2 1-64,-2-4-279,-2 0-46,6-8 0,-3-11-271,7-11 1,-5-5-214,4-4 1,-4 1 347,4-11 1,1 0 250,4 0 0,0 0 0,0 1 0,-1 7-35,-3-2 1,2 9 34,-2 0 0,2 5 85,3 4 0,-6 4 144,0 6 0,-5 1 402,0 4 0,-2 9-217,-2 10 1,-2 3 29,-2 1 0,-4 1-301,-6-1 0,-5 1 34,0-1 1,-2 1-487,2-1 1,3-4 190,-3-1-61,10-5 0,-2 2-112,6-5 1,-4-6 290,4 0 0,0 1 0,5 4 0</inkml:trace>
  <inkml:trace contextRef="#ctx0" brushRef="#br0">11503 697 8041,'6'-8'292,"-5"-5"0,7 5-22,-3-6 0,-2 0-6,7 0 1,-5 4-20,4 1 0,-6 4-1198,2-5 172,3 7-298,-7-9 527,6 4 1,-7-2 551,0 1 0,0 6 0,-7-10 0,-1 5 0</inkml:trace>
  <inkml:trace contextRef="#ctx0" brushRef="#br0">11517 483 8041,'0'15'122,"0"5"127,0 4 0,0 7 143,0 3 1,0 3-113,0-3 0,0 4-262,0-5 1,0-2 90,0-7 0,0-3-376,0-7 0,0 0-331,0 0 65,0-6 1,0-3-231,0-10 1,0-4 169,0-10 593,0 3 0,-7-17 0,0 3 0</inkml:trace>
  <inkml:trace contextRef="#ctx0" brushRef="#br0">11460 668 8041,'-8'-8'-1442,"-5"2"1153,4 6 1,1 13 1613,-1 6-403,5 6-348,-2 10-498,0 1 243,4 7 1,-4 2 104,6-2 1,0 3-209,0-8 0,1-5-196,4-5 1,-2-6 85,7-7 0,-1-7-365,6-4 0,-1-4-68,0-4 0,0-11-168,0-8 0,2-11 109,3-3 0,-5-5-162,1 0 0,-3 4 548,-7 0 0,6 0 0,-3-5 0</inkml:trace>
  <inkml:trace contextRef="#ctx0" brushRef="#br0">11602 540 7987,'14'0'-92,"1"0"0,4 0 188,-1 0 0,1-6-70,-4-4 1,5-2 164,4-2 1,-4-1-114,-1 1 1,-3 0 114,-2 0 1,1-4-242,-1 4 227,-6-3-393,-2 15 0,-8-3 98,-2 10 1,-6 9-26,-9 10 1,2 3 60,-7 1 0,2 6 84,-2-1 1,4 5-16,6-5 1,1-5 73,4-4 1,2-7-23,7 2 137,0-3 1,7-8-13,2-3 0,5-10-60,5-5 1,3-4-124,7-5 1,-1 3 81,1-2 0,-1-3-214,0 2 1,1-1-37,-1 1 217,-6 9-249,-1-9 93,-7 11-91,0 0-79,-6 2 35,-1 6 112,-14 0 0,-2 6 108,-10 4 0,2 2 1,-7 3 1,0 4 9,-4 0 0,4 4 10,0-4 1,8 0 378,2-5-212,0 1 1,12-1-18,-2 0 45,2 0-51,2-6 0,8 3-301,6-6 0,0 0 96,5-5 1,-3-7-277,-2-2 0,5-1 144,0-4 0,0 2-285,-4-12 496,-8 6 0,12-8 0,-3 4 0</inkml:trace>
  <inkml:trace contextRef="#ctx0" brushRef="#br0">11759 540 7384,'0'14'-350,"-2"1"705,-3-1 0,4 6-47,-4 4 1,-1 5-5,1 4 0,-2-2-72,3 7 1,1 0 193,-7 5 1,7-5-115,-2 0 0,4-7-217,1 2 1,1-9-178,4-5 1,4-5 112,10-4 0,4-4-32,5-6 1,2-3 85,3-7 1,2 1-245,3-10 0,3-3 14,-3-2 0,-3 2-307,-2-2 1,1 2 49,0-1 402,5-4 0,-3 11 0,7-5 0</inkml:trace>
  <inkml:trace contextRef="#ctx0" brushRef="#br0">12469 227 7915,'0'15'-36,"2"-1"-145,3 0 0,-4 0 22,4 1-5,3-1 1,-6 6-64,2 4 0,-2-3-14,-2-3 0,0-2-13,0-2 260,-6 1 0,-2-7 131,-7-4-27,1-2 0,6-4 70,4-2-132,2-4 0,4-2 19,2 1 1,9-1-40,6-4 0,6 0-195,-1 0 1,-2 4 185,2 1 0,-2 1-109,1-2 54,4 4 1,-11 6 235,3 0 1,-9 6-46,-6 4 0,-2 7-1,-2 2 1,-6 6 16,-4-1 1,-3 3-47,-1 1 1,-5 1-193,0-1 1,-1-1 169,1-3 1,3 1-338,-3-6 0,3-2 89,2-7 0,0 1-564,0-6 468,6-1 1,1-10 240,7-3 0,2-4 0,3-1 0,3 0 0,6-1 0,5 1 4,0 0 0,6 4-45,-1 1 1,-2 6 184,2-2 0,-2-1-15,1 1 1,3 0-109,-7 5 1,-5 0-6,-5 0-322,-6 0 306,4 0 0,-20 7 0,-3 0 0</inkml:trace>
  <inkml:trace contextRef="#ctx0" brushRef="#br0">12398 554 7915,'15'15'-286,"-6"-1"-132,0 0 0,-4 2 413,5 3 1,-6-3 372,6 3 1,-5-4-221,4 0-142,1-1 1,4-6-172,0-4-68,0-2 0,0-8-212,1-4 0,4-9 445,0-4 0,4-4 0,-4-2 0,5 1 0,-5-1 0,6 3 0,-1 2 0,-2 0 0,2 10 0,-7-2-98,2 11 0,-3 1 244,-2 4 1,-6 1 331,-3 4 1,-4 5-72,-1 8 1,-6 0-88,-4 6 0,-8-1-398,-6 6 1,-1-1 101,1 1 0,-8-1-163,4 0 1,-9-4 88,4 0 0,-5-2-539,5 2 0,-5-4 589,5-6 0,-6 1 0,2-1 0</inkml:trace>
  <inkml:trace contextRef="#ctx0" brushRef="#br0">12356 839 7915,'14'16'0,"0"3"0,0-2-443,1 7 0,-3-2 261,-2 1 0,-2 3 194,-4-7 0,-2 4 22,3-4-100,-4 0 79,-1-5-12,0-6 0,2-1 7,2-7-11,-2 0 0,9-7-3,-6-2 1,6-9 13,-2 0 0,6-8-7,4 3 1,-2-3 232,7 3-226,-1-11 1,6 11-1,-1-10 1,7 1 10,3-1 0,11 1-134,8-6 0,0 11 143,4-1 1,-9 4 145,-4 1 1,-12 8-15,-7 11-167,-7 2 1,-14 4 0,-4 2 1,-4 11 204,-4 8-160,-4-2 0,-13 12-15,-3 0 0,-2 7 29,-3 2 1,-4 1 34,0 0 0,0-1-16,4 1 67,1-13 0,1 2-106,3-14 1,4 0-346,5-9-163,1-2 1,2-15 474,2-6 0,-3-7 0,6-7 0</inkml:trace>
  <inkml:trace contextRef="#ctx0" brushRef="#br0">12768 682 7915,'0'21'0,"0"-2"96,0 9 1,-6-2 163,-4 7 1,-1-2-97,2 3 1,-4-4-135,4 3 1,-3-5 34,3-4 1,-2 1-439,6-6 167,-6-6-398,10-1 248,-6-10 258,14 4 0,0-12-134,8-4 1,-1 3 101,0-3 0,5-4-15,0-5 0,6-2 46,-1 2 1,1-1 64,-1-4 1,1-1-67,-6 6 0,-1 0 316,-9 5-49,4 6-73,-12 2-115,6 12 1,-12 3-138,0 10 0,-4 2 158,4 3 0,-6 9 0,3-3 0</inkml:trace>
  <inkml:trace contextRef="#ctx0" brushRef="#br0">13237 441 7796,'14'-15'-221,"1"1"0,0-6 517,4-4 1,3 0-241,7-4 0,-1 3-120,1-9 0,-2 4-642,-4 2 325,-2 6-222,-7 1 603,-6 7 0,-2 6 0,-18 2 0,-4 12 0,-13 2 0</inkml:trace>
  <inkml:trace contextRef="#ctx0" brushRef="#br0">13365 270 7889,'-9'36'-76,"-1"-2"0,7-9-18,-2-1 0,4-7 142,1 2 62,0-3 419,0-2-280,0 0 0,1 0 7,4 1 1,-2 0 31,7 4 0,-7 3-112,2 7 1,1 1-1,-1 3 1,-1-3-300,-4 3 84,0 4 0,0-9-615,0 0 508,0 1 0,0-18-223,0 3 118,0-9 1,0-5-58,0-10 1,5-13-230,0-6 1,4-9 26,-4 0 510,0-3 0,1-8 0,2-1 0</inkml:trace>
  <inkml:trace contextRef="#ctx0" brushRef="#br0">13507 199 7889,'8'14'0,"-1"7"-335,-7 2 217,0 4 0,0 3 596,0 4-219,-7-4 0,6 11 318,-4-3-451,3 3 1,7 0 42,0-3 1,1 7-7,-1-2 1,-2 1-51,6-6 1,-4 6-4,5-6 0,-6 5-97,6-10 0,-2-1-189,1-9 0,2 3-908,-6-7 554,6-7 149,-9 1-269,4-12 396,-12 6 1,-4-7-89,-9 0 0,2-8 342,-7-6 0,1-2 0,-6-8 0,1-6 0,-1-6 0</inkml:trace>
  <inkml:trace contextRef="#ctx0" brushRef="#br0">13351 753 7343,'0'-28'-1207,"0"1"1780,0 3-214,0-2 0,5 10-145,-1-3 1,7 5-201,-1 4 1,3 2 49,1 4 0,0 2-128,0-3 1,-6 5 1,-3 5 170,-4-3-21,-1 10 0,-1-2 127,-4 9-134,-3 3 0,-6 1 79,0 1-4,0 0-95,-1 4 0,3 1 310,2-1-288,-2 1 0,10-1-19,-3 0 1,-1-5-141,1-5-114,0-8-199,12-4 0,1-18-219,6-7 292,0-13 8,0-11 0,1-2 309,-1-7 0,6-1 0,2-3 0</inkml:trace>
  <inkml:trace contextRef="#ctx0" brushRef="#br0">13849 654 7880,'14'0'0,"-5"-2"260,1-2 18,-1 2 1,5-3-127,1 10 0,-6 3 79,1 6 1,-1 0-232,5 1 0,0-1 0,1 0 0</inkml:trace>
  <inkml:trace contextRef="#ctx0" brushRef="#br0">13763 199 7909,'-6'14'0,"3"2"65,-7 3 1,7 3 41,-2 7 1,5-1 194,5 0 1,1 1-287,4-1 0,3-6-243,-4-3 1,4-9 96,1-5 0,2-4-134,3-1 1,-4-8-714,4-6 977,-9-7 0,9-7 0,-3 0 0</inkml:trace>
  <inkml:trace contextRef="#ctx0" brushRef="#br0">13920 171 7909,'0'14'0,"-2"6"0,-3 4 0,2-3 693,-6-2-216,5 3-355,-8 0 0,9 5-323,-7-4 0,1 3 148,-5-7 0,-5 4-97,0-4 1,-2 5-24,2-5 1,-1-2-220,-4-7 0,2 2 170,3-2 0,3-4-355,-3-1 607,10-4 9,2-1 7,7 0 0,2 0 183,3 0 1,9-6-161,9-3 0,4-9 35,2-1 1,1-6-54,3 1 0,-3-9-3,3-5 0,2 2-445,-2-2 196,0 6 104,-4-2 1,-7 13-268,-3 7 191,-10 6 1,-2 10 172,-7 2 0,-13 17 0,-3 9 0,-12 13 0</inkml:trace>
  <inkml:trace contextRef="#ctx0" brushRef="#br0">13706 697 7909,'-30'22'-52,"-3"-2"475,17-6-180,2-6 0,11-4-29,12-14 1,7 1-28,13-10 1,5-3-117,4-2 1,3-3-223,2-1 0,-2-2-666,-3-4 470,3 4 39,-5-11 1,1 16-237,-4-3 0,-9 10 189,-5 4 355,-10 6 0,-3 2 0,-6-2 0</inkml:trace>
  <inkml:trace contextRef="#ctx0" brushRef="#br0">13834 569 7909,'-8'-7'4,"-4"6"1,12-10 177,0 6-8,6 0-66,8 5-3,1 7 1,-6 0-95,0 8 98,-5 5-28,2 2 1,-8 7 141,-2-1-115,2 7-74,-17 1 1,10 7-68,-10 0 1,-2-2-18,2-3 0,0-4-230,5-5 0,0-7-32,0-3 0,-1-5-180,1-5 1,5-2-154,-1-7 334,7 0 311,-3-7 0,6-7 0,0-8 0</inkml:trace>
  <inkml:trace contextRef="#ctx0" brushRef="#br0">13806 782 7909,'28'-10'-12,"1"1"1,-1 6 30,1-2 0,-4 3 365,3 2 0,-2 0-108,7 0 1,3 5 280,2 0-339,-3 6-252,6-9-708,-11 4 570,5 0 1,-13-4-196,-3 3 1,-4-4-927,0-1 1293,-7 0 0,4-6 0,-4-2 0</inkml:trace>
  <inkml:trace contextRef="#ctx0" brushRef="#br0">14275 313 8008,'10'-5'-394,"-1"0"126,0 1 0,6-1 219,-1 0 0,0 0 318,0 5 1,-4 0-289,-1 0 0,-4 0-118,5 0 1,-7 2 175,1 3 41,-8 3-134,-4 6 0,-6 5 195,-1 0-192,-5 6-46,4-3 0,-9 2-10,6-1 1,-2-5-55,2 1-30,10-3 52,-4-2 62,13-6 0,7-7 94,2-5-82,10-8-6,3 5 1,0-6 238,-3 3-72,3-2 12,-6 10 1,5-4 55,-7 6 0,0 0 34,0 0-102,-6 0 1,-2 6 60,-6 4 1,-6 4 104,-3 5 1,-9-2 123,-1 7-213,-6 0 1,5 4 27,-4 1 180,3-7-256,7-2-6,0-6-143,6 1 80,2-7 0,14-2-157,6-6 0,2-11-39,7-3 0,-5-10-217,1 0 0,1-3-320,-1-1 453,0-1 0,-5 6-177,0-1 20,-6 7 0,-1-4 172,-1 7 18,-4 0 201,4-1 0,-6 9-1,0 6 1,0 8 105,0 11 0,5 3 325,-1 7 0,3 5 371,-3 4-430,-2 3-164,11 2 1,-10 0 64,6-1-174,1 1 0,-1-5-45,1 0 1,-7-8 116,2-2-135,3 1 1,-7-14-269,4 4 122,-4-9-11,-1 2 1,-1-10-499,-4 3 327,-3-4 142,-6-7 1,4 3-377,1-7 270,-7 7 93,0-9 1,-4 8 41,6-5 0,-1 4 35,1-4 0,0 6 175,0-2 1,4 3-124,1 2 1,4 7 241,-4 2 1,4 10-85,-5 5 0,1-2-41,-5 2 1,-5-2-7,0 1-68,0-2-59,5-7-270,-1 0 238,1-6 73,6-8 0,8-14 0,8-8 0</inkml:trace>
  <inkml:trace contextRef="#ctx0" brushRef="#br0">14630 611 7911,'24'0'645,"0"0"1,-5 7 147,5 2-359,-7-3-153,10 7 1,-5-5-115,6 6 9,-6-6-457,-1 5 0,-2-7-572,0 4 1,0 1 852,-5-7 0,0 7 0,1-3 0</inkml:trace>
  <inkml:trace contextRef="#ctx0" brushRef="#br0">7180 2218 8015,'-14'0'-210,"6"6"-177,4 4 0,2 2 390,2 2-12,0 1 0,2 0 93,2 4 1,4-4 290,6-1 1,7-2-224,3-7 0,2-6-115,3-9 1,6-9-509,3-5 286,3-2 0,1-3-674,1 1 592,0-1 1,-7 2 266,-3 4 0,-3-4 0,-1 5 0</inkml:trace>
  <inkml:trace contextRef="#ctx0" brushRef="#br0">7550 1962 8015,'14'-10'0,"0"1"0,7 6-78,3-2 0,4 5-165,5 5 0,2 4 710,3 10-202,-3 3-117,-7 7 0,-1-1-71,-3 1-25,-4-1 1,-7 0-138,-4 1 129,-2-1 0,-7 1-31,0-1 1,-8 5-89,-6 1 1,-2-1-30,-8-5 1,5-1-233,-5-3 0,7-4 336,-2-6 0,-3 1 0,0-1 0</inkml:trace>
  <inkml:trace contextRef="#ctx0" brushRef="#br0">8289 1848 7952,'2'-8'-433,"3"3"153,3 4 1,6 2 303,0 4 1,0 5 226,0 9 0,-4 3-223,-1 6 1,-5 2-51,0 3 1,-2-1-2,-2 6 1,-6-7-6,-4 3 1,-3 0 34,-1 0-9,0-8 2,6-5 1,-5-2 8,4 0-149,-4-6 64,-1-7 0,6-8 50,4-2 0,2 0 0,2-5 1,0-1 22,0-4 0,6 0-7,4 0 1,7 6 166,2 3-76,0 4 1,-5 1 40,0 0 0,1 0-108,-1 0 0,0 6 158,0 3-145,-6 4 0,-1 1 52,-7 0 0,0 1 2,0-1 0,0 5 33,0 0 0,0 6 10,0-1 1,-2-2-133,-3 2 70,4-7-262,-6 3-438,7-5 481,-6-1 1,4-8-119,-2-6 0,4-12 13,4-12 0,-2-5 262,3-4 0,3-9 0,0-9 0</inkml:trace>
  <inkml:trace contextRef="#ctx0" brushRef="#br0">8517 2047 8040,'13'2'-79,"-4"2"136,4 4 0,-10 13 113,6 3 1,-4-2 9,4 1 0,-4 0-31,5 0 0,-7-2-111,2-7 1,1 0-202,-1 0 145,-1-6-19,-4 5 0,2-11-36,3 2 1,-4-2 0,6-4-329,-7-2 0,1-4 101,4-7 1,-3 1-191,2 0 1,-2-2 489,-2-3 0,-6-3 0,-2-6 0</inkml:trace>
  <inkml:trace contextRef="#ctx0" brushRef="#br0">8716 1976 8040,'20'22'0,"-4"11"-54,3 1 1,-3 0-60,-2 4 0,0-5 403,1 5-205,-7-6 0,3 7-69,-7-5-35,1-8-90,1 1-180,-4-11 0,4-3 152,-6-13 0,2-8-97,3-11 1,-4-5-263,4-9 373,-3-3 0,-2-9 123,0-2 0,6-10 0,2-8 0</inkml:trace>
  <inkml:trace contextRef="#ctx0" brushRef="#br0">8901 1720 8040,'8'7'4,"-4"2"26,4 4 1,-6 2 109,3 4-70,2-3 0,0 9 181,2-6-156,4 7 1,-10-4 70,7 6 1,-1 2-114,5 3 0,-1 8 116,-4 7 1,4 6-18,-3-2 0,-3-2-242,3 2 100,-7 0 0,8 4 35,-6-4-948,0-3 843,1-6 0,-5-7-780,4-3 587,-3-3 0,3-8-387,-1-3-134,1-3 330,-5-8 444,-6-8 0,-2-14 0,-6-9 0</inkml:trace>
  <inkml:trace contextRef="#ctx0" brushRef="#br0">9256 1805 7927,'-9'15'-64,"-1"-1"1,5 8 561,-4 6 1,4 2-583,-4 8-123,-1-6 192,-4 9 0,0-5-12,0 7 1,4-8-25,1-7 1,6-1-233,-2-8 208,3-6 1,4-7-10,3-6 1,2-2-154,8-2-11,-1 2 197,6-11 0,-4 7 134,3-3-151,-3 2 48,5 1 0,-6 4 117,4-2-96,-3 2 0,-3 4 270,-4 2-231,-3 4 0,-6 7 118,0-1 0,0 2 416,0 3-366,0-4 0,-6 12 122,-3-3-45,2 3 0,-5 7-237,10-4 0,-6 0-127,4-6 1,2-2 55,-3 2 0,5-8-161,5-7 1,-2-6-63,7 2 1,-3-11-317,3-8 1,3-7-472,-4-7 540,-3-7 493,7 5 0,-5-11 0,6 4 0</inkml:trace>
  <inkml:trace contextRef="#ctx0" brushRef="#br0">9327 2019 8040,'2'-10'108,"3"1"1,-2 1 275,6-2 0,1-2-599,4 2 148,0-2 0,5-4-72,0-3 118,6-3 0,-9-2-80,3 0 0,-3 7-268,-2-2 0,-1-1 111,-4 1 1,-2 0-105,-7 4 0,0 1-55,0 0 417,0 6 0,0-5 0,0 12 0,-13-12 0,-3 5 0</inkml:trace>
  <inkml:trace contextRef="#ctx0" brushRef="#br0">9512 1663 8040,'-8'15'-45,"2"-1"1,6-3-3,0 3 1,0-3 165,0 8 0,-5-3 73,0-2 0,1 7-229,4 2 35,-7-2 45,6 6 1,-10-7-110,6 4-56,-6 3 157,9-5 0,-9 6 21,7 1 0,-1-7 22,5-3 1,1 1-143,4-1 1,3-1 35,6-9 0,2-3-2,3-6 0,-2 0-244,7 0 163,-7-12 1,6 1 47,-4-13-195,-4 0 124,6-4 1,-12 4-426,1 1 137,-7 5 181,3-9 241,-6 12 0,-6 0 0,-2 9 0</inkml:trace>
  <inkml:trace contextRef="#ctx0" brushRef="#br0">9455 2090 8040,'-19'27'-78,"0"-4"0,2 3-224,7-7 347,4 0-70,6-12 0,6-2-48,4-10 0,4-10-266,5-14 0,2-4-216,2-5 315,4-3 240,-11 11 0,5-8 0,-7 10 0,6 2 0,-9 12 33,4 0 40,-4 6 0,1 3-47,-2 10 0,-4 5 197,-6 9 0,0 9-8,0 10 0,0 3 224,0 2 1,2 6-102,2 3 1,-2-2 11,3 2 0,1-1 61,-1 1-1057,6 3 677,-10-4 1,10 6-122,-6 0 1,2-8 84,-3-7 0,-2-7-371,3-11-85,2-10 18,-5-8 0,9-20-195,-6-10 274,0-3 0,-5-14 364,0-1 0,-5-4 0,0-6 0,0 0 0</inkml:trace>
  <inkml:trace contextRef="#ctx0" brushRef="#br0">9626 2204 7903,'-8'20'-412,"0"-3"1551,3 7-485,4 6-426,-12 0 0,7 10-51,-4-7 0,-2 9-157,2-4 1,-2 7-372,-3-7 1,6-4 164,-1-1 1,7-3-336,-2-1-701,4-7 1222,1-8 0,6-14 0,2-8 0</inkml:trace>
  <inkml:trace contextRef="#ctx0" brushRef="#br0">9782 2303 8013,'14'0'0,"1"0"-479,-1 0 307,0 0-6,0 0 1,1 5-57,-1 0 1,0 4-100,0-4 333,0-1 0,1-4 0,-1 0 0</inkml:trace>
  <inkml:trace contextRef="#ctx0" brushRef="#br0">10038 1862 8013,'14'0'0,"1"-4"499,-1-1 1,0-6-454,0 3 0,5-5-123,0 4 0,2-2 155,-2 6-213,-4-6 1,6 8 265,-7-7-41,-6 7 1,-2-2 258,-6 10-172,0 3 1,-6 13-228,-3 2 1,-6 7 72,-4 8 0,-3 6-44,-6 13 1,-2 6-898,-3 4 967,3 2 0,-10 1-168,7-4 1,0-3 33,4-6 1,9-13-169,6-6 0,6-17-969,8-7 824,0-9 1,1-5-23,4-10 1,5-12 419,9-11 0,-4-3 0,6-13 0</inkml:trace>
  <inkml:trace contextRef="#ctx0" brushRef="#br0">10195 2090 8009,'7'28'-4,"5"5"83,-8 1 1,1 0 187,-5 0 1,2-4-119,2 3 0,-2-2 123,3 2 1,1-3-402,-1 4 0,-1-9-924,-4-1-81,0-7 569,0 4 565,0-14 0,0-7 0,0-7 0</inkml:trace>
  <inkml:trace contextRef="#ctx0" brushRef="#br0">10209 2147 7979,'8'0'0,"0"0"777,-4 0-277,4 6-320,0 2 1,5 11-245,-4 0 1,9 0 63,1-5 0,6 0 0,-3 0 0</inkml:trace>
  <inkml:trace contextRef="#ctx0" brushRef="#br0">10678 1805 7879,'0'-14'576,"0"5"-404,0-1 1,6 1-504,4-5 1,9-1 210,3 1 1,8-5-161,3 0 0,-5-4 108,1 4 0,-2 0-149,-8 4 1,-5 6-14,-5 0 219,-5 5 0,2 6 237,-6 12-79,-6 7-129,-9 7 1,-2 7 279,-7 3-64,7 3-144,-10 1 0,0 6 147,-6-1 1,0 9-107,4-9 0,6 2 134,-1-16 0,11-3 478,-1-11-282,9 0-186,-1-17 0,8 2-4,2-8-70,4-11 0,13-7-203,3-6-46,2-1-166,3 1 300,-1 0 1,-1 1-173,-3 3 1,1-3 107,-6 3 0,5 4-123,-5 1 1,-2 3-371,-7 2-99,2 0 674,-10 6 102,4 1 0,-12 1 0,-2-2 0</inkml:trace>
  <inkml:trace contextRef="#ctx0" brushRef="#br0">10905 1820 7879,'0'19'-39,"0"0"0,-4 4 34,-1-4 1,0 13 216,5 1 1,0 7 33,0 2 0,0 6-63,0-1 1,0 3-89,0-7 0,0 1-275,0-10 118,0-1 8,0-5 1,0-6-49,0-3-19,0-9-265,0-4 1,0-8 149,0-2-585,0-11 821,0-7 0,0-12 0,0-3 0</inkml:trace>
  <inkml:trace contextRef="#ctx0" brushRef="#br0">10863 2019 7879,'-2'16'-63,"-3"2"0,2 5-1,-6 5 1,1 0 126,-2 1-55,-2-1-3,4 1 0,-5-1-122,4 1 116,-4-7-165,5 5-268,-6-12 79,0 6 35,6-13 1,2-8 319,6-10 0,0-9 0,0-3 0</inkml:trace>
  <inkml:trace contextRef="#ctx0" brushRef="#br0">10877 2090 7879,'27'0'-145,"-3"0"1,2 0-177,-2 0 1,3 0 273,1 0 1,-4 0 130,0 0 0,-7 1-613,2 4 239,-9-3 290,2 4 0,-10-6 0,4 0 0</inkml:trace>
  <inkml:trace contextRef="#ctx0" brushRef="#br0">11133 1507 7922,'0'27'-257,"0"-4"1,-6 4-375,-4-3 293,-3 3 306,-7 8 0,3-5 574,-7 3-410,7-3-58,-10 5 1,11-7-65,-3 0 0,5-5 5,4-9-6,-2-6 0,10-4-79,-3-8 0,10-9-148,4-6 0,9-6-7,1 1 198,6-3-11,4-1 1,1 6-243,3 3 197,-3-3 67,-2 6 0,1-5-19,-1 7 1,-1 1 64,-3 4 1,-9 1 359,-5 3-268,-7 4 1,3 1 125,-6 9 0,-6 5 398,-3 5-409,-10 4 0,-4 5-205,-5 0 75,0 1-437,-7-1 367,5 1 1,-5-1-130,7 1 1,6-6 137,3 1 0,3-8-304,2-2 215,6 0-120,1-12 1,9-2-218,3-10 682,3-2-452,6-9 1,6 4 52,4-7 0,-2 5 25,2-5 1,-1 2-6,6-1 1,-2 0-9,-4 5 0,3 2 0,-7-3 0,4 5 84,-4 4 1,-4 4 291,-6 6 323,1 0-318,4 6-123,-6 8 1,-2 8 127,-6 7 1,0-1-201,0 1 0,0 1-47,0 3 1,-2-3 2,-2 3 0,2-3-155,-3-1 0,2-6-69,-2 1 0,2-7-308,-6 2 0,4-9-375,-4-6 850,-1 4 0,-4-6 0,0 4 0</inkml:trace>
  <inkml:trace contextRef="#ctx0" brushRef="#br0">11090 2047 7922,'7'-14'0,"-4"1"-472,6 4 227,1-4 110,4 5 1,5-6 103,0 0 0,5 1-16,-6 4 1,1-4-51,-4 4 1,-1 2-11,0 1 221,-6 6-143,-2 0 6,-12 6 0,-2 2 106,-6 6-105,0 1 23,-7 5 1,5-2 6,-3 5-27,-3 1 55,6 4 1,-4-1 52,6-3-144,-1-4-21,8-5 16,0-7 1,9-8-136,3-10 1,-2-7-63,6-2 222,1-7 4,-2 11 1,3-11 30,-7 7 0,1 1 135,1 3 38,-4 7 0,6 2-70,-3 6 0,-4 2 245,4 2 1,-3 6-86,-2 9 1,-2 3 111,-3 6 0,-3 6 163,-6-1-395,0 0 4,0 2 1,-1-5-3,1 3 23,-6-3-156,4-2 0,-5-4-204,7 0 0,0-7-137,0 2-496,0-3 479,-1-2 0,6-6-842,-1-3 741,7-10 447,-3-3-11,6-6 1,1 1 10,4 4 0,-3 2 85,10 1 1,-2 4 102,9-2 0,-2 2 20,7 2 1,0 5 211,4 0 1,-1 6-172,-3-2 0,2 2 72,-2-1 0,3 1-233,1-7 50,1 1-117,-7-5 1,3 0-88,-6 0 1,0 0-29,-5 0 1,-4 0-516,-1 0 420,-5 0 1,2-1-60,-6-4 0,-2 3 130,-2-2 0,-4 0 19,-7 0 0,1 2 95,0-3-103,-7 4 95,6-6 1,-6 4 74,7-6 1,1-1-50,4-4 1,2 0 171,7 0 1,2-5-136,3 0 0,9-5 14,10 5 1,3-1 7,1 1 1,-1 4 12,-3 1 1,2 2 94,-2 7-125,-3-6-20,-1 9 0,-6-4 252,1 6-25,-1 0-261,0 6 0,-6 2 25,-3 6 1,-4 5-119,-1 0 1,0 0-231,0-5 1,-1 4 320,-4-4 0,-3 10 0,-6-9 0</inkml:trace>
  <inkml:trace contextRef="#ctx0" brushRef="#br0">11886 1464 8006,'0'21'0,"0"-5"-235,0 3 1,-4 1-354,-1-1 0,0 0 198,5-5 275,-6 0-1,4 1 116,-10-1 0,4 6 0,-6 3 0</inkml:trace>
  <inkml:trace contextRef="#ctx0" brushRef="#br0">11687 1606 8006,'7'29'-199,"-6"-1"1,6 1 115,-7-1 0,0 2-186,0 3 1,-2-3 663,-3 4-226,-3 2 0,-1-6-37,-1 3 103,1-9-205,1-4 1,0-10-181,3-1 177,4-6 1,-5 2-99,6-10 1,1-9-170,4-9 0,0-6 115,9-4 0,-3-2-100,8-3 0,3-1 158,2 6 1,3-5 16,1 4 1,0 3 70,1 7 3,-1 4 22,1 5 0,-1 1 155,1 0 1,-6 6-6,1 3 255,-7 4-356,4 1 1,-13 8 21,-3 6 0,-10 2-139,-5 7 105,-9 1-29,-3 5 1,-8-1-420,-3 0 171,3 1 24,-11-1 1,6 1 87,-3-1 0,5-6 78,9-3 0,4-9-20,6-6 32,6 4 0,3-8 9,10 0 0,7-6-23,7-8 1,11 1 29,-1 4 1,4-4-264,0 4 253,-3-4-113,11-1 0,-12 1-162,-1 4 1,-1-2 260,-8 6 0,6-6 0,-3 3 0</inkml:trace>
  <inkml:trace contextRef="#ctx0" brushRef="#br0">12057 1891 7979,'0'8'-95,"0"-2"-209,0-6 1,2-2 156,2-2 1,0-9-9,5-6 1,1-6-353,4 1 507,-6 4 0,4-7 0,-10 11 0,3-3 0,-4 3 0,-1 2 0,0 0 0</inkml:trace>
  <inkml:trace contextRef="#ctx0" brushRef="#br0">12043 1777 7973,'0'14'-215,"0"5"-51,0 0 1,0 2 222,0-2 0,0 1 57,0 4 0,0 1-275,0-6 249,0 6 1,-2-10-248,-2-1-4,2 0 215,-4-6-31,6 0 0,-2 0-103,-3-4 0,2-2 182,-6 3 0,4-5 0,-5-5 0,6 2 0,-6-7 0,6 1 0,-6-5 0,7 0 0,-2-1 0,-3 1 0,7 6 509,-12-4-232,11 10-83,-10-4 1,9 7 122,-7 4 0,2 9-120,-1 10 1,-5 3-60,-1 1 0,1 2-37,-5 3 1,-1-3-150,1 4 1,-5-6-340,5-4 242,-6 3 66,9-12 0,-5 4-323,7-9 187,0 2-109,0-10 78,0 4 0,4-7 101,1-4 1,5-8 144,0-6 0,8 0 0,6 5 0,9 2 0,5 2 0,4 4 147,5 6-21,4 0-57,5 6 0,1 2 784,-1 6-401,1 0-185,0 1 1,-2-3 102,-3-2 1,3 1-96,-3-6 1,4 4-98,6-4 0,-2-1-57,6-4 0,-6-4-239,1-1 1,-4-6-909,-5 1 578,-4-2 302,-12 4 1,4-3 145,-7 6 0,0-6 0,-5 3 0</inkml:trace>
  <inkml:trace contextRef="#ctx0" brushRef="#br0">12740 2204 7871,'7'-23'0,"1"3"86,-3 6 0,-2-1 127,7 1 1,-2 0-417,1 0 1,8 1 202,-2 4 0,2-4 0,-3 5 0</inkml:trace>
  <inkml:trace contextRef="#ctx0" brushRef="#br0">18441 782 7688,'0'-8'1094,"0"2"1,1 6-828,4 0 0,-2 1-94,7 4 1,-7 3 140,2 6 1,1 2-57,-1 3 1,4-3-48,-4 3 0,1-2-23,-1 2 1,-3-3-145,2 3 0,3-2 28,-3 2 1,6-3 102,-5 3 0,4 1-117,-4-1 1,6 2 67,-2-2 1,-1-2-102,2 7 1,-2-7 99,1 2 0,4-1-187,-4 0 0,-1-2 42,2 3 0,-1-1 40,5 1 1,-1-4-28,-4 4 1,4 2 57,-3-2 1,1 5-107,-2-6 1,2 8 78,-6-3 0,4 0-1,-4 0 1,5-5 6,-6 1 0,6 1 20,-5-1 0,1 0 40,-1-5 0,-2 0 7,6 1 0,-4 0 24,4 4 0,-4-3-62,5 3 1,-7-3 118,2-2 0,1 2-105,-1 3 0,4-3-45,-4 3 1,4-4 56,-4 0 1,5-1-77,-6 0 0,6-4 46,-5-1 0,6 1-4,-2 4 0,-1 0-43,1 0 0,-4-1 39,5-4 0,-1 4 16,5-4 0,-4 3-18,-1-3 0,1 4-58,4-4 0,-5-1 62,1 1 0,-1-1-90,6 2 0,-6 2 62,1-2 0,-1-2-7,5 1 1,1-4-14,-1 5 1,-2-1 15,-2 5 1,2-4 0,-2-1 1,-2 1-4,1 4 0,-1-5 46,2 1-45,2-1 1,-4 4-12,6-4 0,-4-1 5,-1-3 1,-4-3 1,5 2 1,-6 3 0,6-3 1,-5 3 5,4-2 1,-4-2 14,4 6 0,-4-6-17,5 2 0,-6 1 17,6-1 1,-6 5-12,6-6 0,-5 6-25,4-5 1,-4 1 1,4-1 0,-4-2-7,5 6 1,-6-6 16,6 2 0,-5 1 2,4-1 0,1 2 45,4-3 0,-5-2-45,1 3 0,-1 1 28,5-1 1,-4-1-22,-1-4 0,1 0-9,4 0 0,0 2 53,0 3 0,2-4-3,3 4 1,-3-3-21,3-2 1,-3 0-7,-2 0 0,0 0-61,0 0 1,1 0 55,-1 0 0,0 0-32,0 0 1,1 0 12,-1 0 0,0 0-55,0 0 1,0-2 23,1-3 0,-1 4-3,0-4 1,-1 2 2,-4-2 1,4 3 22,-4-2-19,4 2 0,1-3 18,0 1 0,-4-1-5,-1 5 1,-4 0 0,5 0 1,-3-2-48,3-2 6,3 2 1,-6-4-5,8 6 1,-6-5-118,1 0 138,-1 0 0,5 1-49,1-1 1,-1-4 42,0 4 0,0-6-81,0 1 0,1-1 66,-1 2 0,0-4-123,0 4 0,1-4 76,-1-1 1,-5 4-2,1 1 1,-1 1 6,5-2 0,-4-2 1,-1 2 0,1 2 10,4-1 1,-4 4-6,-1-4 0,-4-1 91,4-4 1,1 1-75,4 4 1,-5-7 110,1 7 0,-2-12-69,1 7 1,2 1 89,-6 4 1,6-1 261,-1-4-222,-4 0 1,7 0 0,-10 1-51,6 4 22,-6-4 0,5 7-25,-3-4 0,-2-1-83,7 6 1,-7-6 26,2 2 0,1 1-15,-1-2 1,4 1-84,-4-5 109,6-1 0,-5 1-22,4 0 9,2 0 1,-9 0 44,7-1 1,-7 6-35,2-1 11,3 1 0,-7-5 15,4 0 0,1-1 5,-1 1 0,5-2-34,-6-3 1,6 4 14,-5-4 1,4-2-51,-4 2 1,4-5 42,-4 5 1,4-1-35,-4 1 1,5 3 27,-6-3 0,6 3-20,-5 2 1,1 0 15,-1 0 1,-4 0-1,4-1-1,3 1 1,-5 0-1,7 0 1,-7-1-80,1 1 77,4 0 1,-6 0-99,3 0 0,1-1 86,-1 1 1,1 0-98,-1 0 0,-2 0 60,6-1 0,-5 1-2,0 0 0,3 0 49,-3-1 0,6 1-43,-5 0 1,4-2 102,-4-3 0,0 7-83,-5-7 0,4 11 105,1-6 1,1 2-87,-1-2 1,-3 0 90,2 0-76,-2 0 1,0-1 25,2 1-34,-2 0 1,4 0 7,-6 0 0,2 4-7,2 1 0,-2 4 5,3-5 0,-4 6-13,-1-6 0,2 5 11,3-4-45,-4-1 0,6-4 10,-7 0 0,4 0-42,1 0 50,0-1 1,0 1 6,-1 0 0,1 4-28,-5 1 0,2 6-5,2-2-615,-2 4 0,3 1 46,-10 0 619,3 0 0,-17 6 0,4 2 0</inkml:trace>
  <inkml:trace contextRef="#ctx0" brushRef="#br0">19081 2132 6713,'-7'8'308,"6"5"-290,-12-5 0,12 1 35,-4 1 76,-3-7-130,6 3 0,-4-7-4,6-4 1,2 2-25,2-7 1,-2 6-85,3-6 130,3 7 1,-5-8-96,6 6 89,-6 0-123,4 5 99,-7 0 1,0 2 7,0 3 10,0-4 5,0 6 114,0-7-119,0 0 2,6-7 0,-4 4 5,2-6 0,-1 1-23,2-2 31,-3 4-125,4 6 78,-6 0-14,0 0 28,0 6-13,0-4 45,0 11-37,-6-12 304,4 5-268,-10-6 148,10 0-153,-4 0-3,6 0-140,0 0 1,4-1 71,1-4 35,6 4 1,-8-10 32,7 6-9,-7 0 13,3 5-7,-6 0-4,0 0 0,-6 2 47,-3 2 0,1 0-48,-2 5 5,7-6 1,-5 3 6,3-6-20,4 0 1,-4-1-16,10-4 0,-2-3-4,6-6 0,-4 1-46,5 4 0,-6-2 50,6 6 1,-7-6 0,5 9-23,-3-2 126,-4 2 1,6 4-97,-7 2 0,0 4 114,0 7 0,-2-6-79,-3 1 1,4-6 45,-4 6 140,3-7-134,2 3-9,0-6-354,0 0 143,7 0-293,-6 0 88,6 0-27,-1 0 378,2 0 0,6-6 0,0-2 0</inkml:trace>
  <inkml:trace contextRef="#ctx0" brushRef="#br0">19166 2104 8131,'-14'0'-1308,"1"2"1417,4 2 1,1-2-77,3 3 228,3 3 1,-5-7 90,2 4-247,3 3-115,-4-7 154,6 6-140,0-7 332,0 0-226,0 6 2,6-4 4,-4 4 1,4-5-13,-6 4 221,0-3-252,6 4 1,2-11-19,7 1 0,-4-7 21,3 1 1,-3-3-40,8-1 1,3 0-14,2 0 0,2-7-10,3-2 0,6-4 0,3-2 0,4-1 34,6-3 1,13 2-305,10-7 0,-34 22 0,1 0 289,33-17 0,-7 3-253,-2 1 1,-5 1-45,-5 0 1,-3-1 208,-6 1 1,-1-1 98,1 1 1,0 1 152,-1 3 1,-1-1-65,-3 6 0,-3-5-122,-7 5 1,1 0 73,-1 5 1,-6 0-15,-3 0 0,-3 6 384,-2 3 1,1-1-378,-1 1 0,0-4-38,0 4 0,1-5-78,-1 6 1,5-7-148,0 1 0,4-3-80,-4-1 1,5 5 164,-5-1 0,5 1-232,-5-5 148,6 6-420,-9-5 413,4 11 0,-13-4-262,-7 6 0,-12 0 48,-6 0 0,-8 2 405,3 2 0,-4-2 0,-2 4 0</inkml:trace>
  <inkml:trace contextRef="#ctx0" brushRef="#br0">20517 1180 8131,'0'9'-326,"0"1"1,1-5 654,4 4 1,3-4-37,6 4 1,0-4-272,1 5 0,-1-7 120,0 1 0,0 0-128,0 0 1,1-2 107,-1 3 1,0-4-81,0-1 1,-4 0 150,-1 0 1,1 0-148,4 0 0,-6 8-135,-3 6 0,-7 4 16,-8 10 0,-10 12 108,-13 17 0,9-23 0,-1 3-354,-2 5 1,-3 1-42,-6-1 0,-4 1 0,-14 12 1,-4 1-1,17-20 0,0 0 0,0 1 1</inkml:trace>
  <inkml:trace contextRef="#ctx0" brushRef="#br0">19052 2033 8364,'0'-10'-680,"0"1"433,7 0 1,0 1-25,8 3 0,-1 3 370,0 2 1,-6 2-107,-3 3 1,1-2 9,-1 6 0,0-4 4,-5 4 1,0-4-76,0 5 241,0-7 1,0 5-74,0-4 226,-7-2-297,6 4 0,-7-6-147,3 0 94,3 0 1,-10 0-12,2 0 0,-2 0-76,-3 0 0,6 0 60,-1 0 1,1 2 93,-5 3 0,4-4-120,1 4 396,6-3-266,-4 4 1,9 2 102,3 6 0,3-4-112,6-1 0,0-4 14,0 4 0,5-6-95,0 2 0,2 1 87,-2-1 1,-4 0-134,4-5 0,-8-2 113,-1-2 3,-1 2-30,-1-11 0,-1 10 85,-7-6 0,-7 6-60,-2-2 1,-4 3 13,-1 2 1,-2 0-13,-3 0 0,3 0-6,-3 0 0,4 0-67,0 0 0,8-1 75,2-4 0,3 2-358,2-7 1,8 1 31,6-5 1,7-2-181,7-3 474,1 3 0,-1-4 0,1 5 0</inkml:trace>
  <inkml:trace contextRef="#ctx0" brushRef="#br0">20645 1336 8264,'0'-8'-1970,"-7"2"2173,6 6-157,-6 0 1,6-5 47,-4 1 22,3-1-25,-10 5 0,4-5-28,-6 0 1,0-1-71,-1 1 1,-7 4 31,-6-4 1,-7 3-4,-8 2 1,-12 0-153,-7 0 0,-10 5-135,-4 0 0,0 6 180,5-2 0,30-2 0,-2-1-132,-1 1 1,-2 0-1,-2 0 1,0-1 204,-2-1 0,0-1 0,7 2 0,1 0-22,-34-2 1,5 1 112,10-5 1,5-2 52,9-2 1,9-4-44,5-6 1,4-1 5,6 1 1,2 0 168,7 0 1,1 4-652,4 1 719,2 6 0,9-4-332,3 7 0,3-6 0,6-2 0</inkml:trace>
  <inkml:trace contextRef="#ctx0" brushRef="#br0">19294 1137 8264,'-16'8'-429,"-3"-3"0,-1 1 214,-4-1 1,-3 6 354,3-1 87,-9 2-195,3 2 1,-11 2-23,3 3 1,2-1 35,-2 5 0,5-4 57,-5 5 1,8-2-20,1 2 0,3-2 0,7-3 0,1-3-114,9 2 100,-4-2 1,13 3-151,0 0 0,8 0 70,11-5 0,3 5-69,7 0 0,7 0 89,7-5 1,12 1-228,11-1 0,2-6-958,-2-3 1175,-2-4 0,-3-1 0,1 0 0,-2 0 0,-2 0 0</inkml:trace>
  <inkml:trace contextRef="#ctx0" brushRef="#br0">18953 1635 7330,'15'0'-14,"4"0"0,11 0 254,13 0 1,12 0 52,12 0 0,4-2-823,5-2 1,-33-1-1,2-1 530,7-6 0,0 0 1,2 0-1,0 0-15,5-4 1,0-1 0,-3 0 0,-1-1 77,-1 2 0,1-1 0,-1-2 0,1 0-138,2 2 0,0 1 0,-6 0 0,-1 0 40,-2 4 0,-1 1 1,-6-2-1,-2 0-129,32-6 1,-14 0 309,-14 5 0,-7 5-723,-8-1 249,-5 7-250,-3-3 578,-12 6 0,-14-6 0,-10-2 0</inkml:trace>
  <inkml:trace contextRef="#ctx0" brushRef="#br0">20460 1095 8353,'-8'0'-7,"3"0"-22,10 0 0,9 6 232,10 3 0,3 4-278,1 1 0,1 1 81,-1-1 1,0 0-200,1 0 1,-1 0 32,1 1 1,-2-3 166,-4-2 1,3 2-110,-8-2 0,-5-2 98,-8 1 1,-4 1-201,-1 4 1,-12 2 113,-7 3 0,-14-2-167,-10 7 1,-6 4 126,-8 5 0,-6 5-246,-3-5 1,-2-1 375,1-8 0,-2-4 0,4-6 0</inkml:trace>
  <inkml:trace contextRef="#ctx0" brushRef="#br0">20602 1308 8298,'-14'8'0,"4"-2"-220,1-6 1,-1 2-268,-4 2 0,-5 0 644,0 5 1,-6-4-71,1 4 1,-9-4-119,-5 5 1,-9-6 112,-5 6 1,-4-7-42,-1 2 1,-1-2-196,-4 2 0,1-4 202,-10 4 1,31-1-1,-1 0-56,-6 0 1,-1 1-1,-1 1 1,-1 1-212,2 0 0,1 0 1,-2 1-1,2 0 92,4 1 0,0 1 0,0-2 1,-1 0 40,-3 1 1,0 1-1,5-2 1,2-1-34,-2 1 1,3-1 0,-21 5 1,13-2 0,10-4-2,13-6 1,4 0-59,6 0 221,6-6 0,9-2 63,14-6 0,0-1-107,9 1 0,0-5 0,4 0 0,7 0 0,1 5 0</inkml:trace>
  <inkml:trace contextRef="#ctx0" brushRef="#br0">19109 1237 8298,'-43'0'0,"2"1"0,3 4 0,-3-2-245,3 7 1,4-5 210,1 4 1,3 0-14,1 6 0,7-1-91,3 0 1,5 2 178,4 3 0,4 3 5,6 6 1,13 1 31,6-1 1,20 2 58,13 3 0,22-4-402,-30-15 1,3 0 0,3 0 0,2-1 182,2-3 1,1-1-1,0 0 1,-1 0 81,3-4 0,0-1 0,0 2 0,1-1 0,4-2 0,-1-1 0,0 0 0,-1 1 0</inkml:trace>
  <inkml:trace contextRef="#ctx0" brushRef="#br0">30071 3625 7725,'0'-16'0,"0"-3"0,0 8 447,0-3 156,0 9 1,2-1-1061,2 6 0,1 6 36,9 4 421,-3 9 0,10 3 0,-7 6 0</inkml:trace>
  <inkml:trace contextRef="#ctx0" brushRef="#br0">7052 11316 7897,'-33'-50'0,"0"-7"0,8-5-208,11-4 0,9 11 208,14 12 0,7 13 0,13 9 0</inkml:trace>
  <inkml:trace contextRef="#ctx0" brushRef="#br0">29659 3753 7825,'-21'-22'0,"5"-3"0,-3 6 0,8 1-289,2 9-151,6 3 0,-4 7 277,7 4 1,7 6 162,2 13 0,10-1 0,3 12 0</inkml:trace>
  <inkml:trace contextRef="#ctx0" brushRef="#br0">6953 11800 8019,'-29'-21'-298,"11"-3"-128,8 4 0,13 6 426,7 9 0,12 10 0,14 3 0</inkml:trace>
  <inkml:trace contextRef="#ctx0" brushRef="#br0">21654 2929 8452,'28'-27'0,"1"3"0,-1-3 0,1 5 0</inkml:trace>
  <inkml:trace contextRef="#ctx0" brushRef="#br0">21796 2417 8452,'-14'-22'0,"-7"1"-516,-2 7 0,1 0 344,-2-1 0,2 1 264,-2 0 1,-1 1 84,6 4 1,-6 1 9,1 3 0,2 4-58,-2-4 1,5 5-20,-5 5 0,1 4-168,-6 10 0,3 3 123,2 7 0,-3 5-101,3 4 1,2 7 132,-2 7 1,9 1-154,0 14 1,8 1-309,7 8 1,1-4 330,4 4 0,11-5 7,12-5 1,10-6-110,14-12 0,8-9 108,16-15 1,-3-11 23,2-13 0,-2-13-3,-2-11 1,-34 6-1,-1-2-3,2 0 0,0-2 1,0-3-1,0-1 24,0 3 1,-1-1-1,1-3 1,-1 0-1,-6 1 0,-1 0 0,26-29 16,-9-2 0,-9 2 0,-5 2 1,-11 3 42,-8 3 1,-6 9-58,-8 0 0,-1 6 25,-4 4 0,-11 6-302,-12 3 0,-15 9 95,-14 5 0,-11 10-109,-8 5 0,36-1 0,0 2 274,2 3 0,0 1 0,-2 1 0,1 1 0,-32 21 0,3-4 0</inkml:trace>
  <inkml:trace contextRef="#ctx0" brushRef="#br0">21327 4450 8547,'-8'0'-1183,"0"1"1030,4 4 0,2 3 109,-3 6 1,4 7 284,1 2 1,0 11-76,0 3 1,4 8 126,1 7 1,0 5 17,-5 9 0,0 5-254,0 0 0,0 8 7,0-34 0,0 0 0,0 36-9,0-1 0,0-1-31,0-3 1,-2 2 113,-2-3 1,0-4-284,-5 1 1,6-9 83,-2-11 1,3-5-105,2-9 0,0-3-98,0-7 0,0-6-405,0-3 256,0-9 158,0-4 0,0-7-161,0-4 0,0-9 393,0-10 0,-6-9 22,-3-5 0,1-3 0,-2-2 0,1 2 0,-5 3 0,1 5 11,3 9-117,-2 4 0,9 12 273,-7 3 0,7 16 252,-2 8 1,4 8 155,1 6 1,-5-1-189,0 6 0,0-2 67,5 2 0,0 1-111,0-5 1,0 3-293,0-3 1,5-1 65,0-5 1,4-1-44,-4-3 1,5-4 56,-6-5-257,7-1 1,-3-6-17,7-4 0,0-10 63,4-8 0,5-10-432,9-14 0,3-4 206,7-10 0,1-9-6,4 5 1,-23 17 0,0-1 0,4-1-1,-1 1 1</inkml:trace>
  <inkml:trace contextRef="#ctx0" brushRef="#br0">14289 2474 8494,'-28'-15'0,"1"6"-218,3-1 0,-1 7-274,6-1 1,-6 2 358,1 2 152,-3 0 0,-1 6-26,-1 4 1,1 9-9,-1 4 1,-1 14 202,-3 10 0,3 5-390,-3 15 0,3 1 288,15-31 1,2 1-1,1 4 1,2 0-278,-1 2 0,3 2 0,0 5 1,1 1 323,2 0 1,1 0 0,0 2 0,2-1-79,0 0 1,4-1 0,3 2-1,2 1-74,2-5 1,1-1-1,2-6 1,3-2 34,18 30 0,0-24-249,10-13 0,0-17 239,14-12 1,4-24-40,-23 4 0,0-3 0,-3-3 0,-1-1-87,5-5 0,-2-3 1,-4 1-1,-2-2 109,3-4 1,-2-1 0,-6 0 0,-3-1 50,-1 0 1,-2-2-1,9-35-1,-14 34 1,-2 0 0,5-35 42,-4 0 1,-6 8 48,-8 6 0,-2 10-336,-2 8 1,-6 9 400,-9 10 1,-9 10-359,-10 9 0,-16 18-166,-8 10 0,26-4 0,-2 2 328,-2 4 0,0 2 0,-2 0 0,0 1 0,-1 1 0,1-1 0</inkml:trace>
  <inkml:trace contextRef="#ctx0" brushRef="#br0">13763 4364 8477,'-12'2'-666,"2"3"1,4 4 628,6 10 0,0 5 27,0 9 1,6 16 373,4 13 1,2 15-668,-5-33 0,0 2 0,0 7 1,-1 1 345,-1 10 0,0 0 1,0 0-1,1-1-18,-4 1 0,0 0 0,1-2 0,-1-1-8,-2-2 1,0 0 0,0 1-1,0-1-92,0 1 0,0-2 1,0-4-1,0-3 100,0-8 0,0-1 0,-1 35-217,-4-10 1,2-12 58,-7-12 1,5-9-33,-4-10 0,4-10 62,-4-9 0,-1-3 46,-4-2 1,-7-13-134,-2-6 0,-4-8-101,-2-6 0,-4-3 146,0-7 1,-5 0 144,5 1 0,6 7 1847,8 6-1606,3 7 275,2 14 1,6 16-259,4 16 0,7 11 40,1 12 1,6 9 40,-5 5 0,10 7-255,0-2 0,4-4 75,0-5 1,4-7-218,10-7 0,4-7-300,5-2 0,3-12 243,2-8 1,2-9-176,3-15 1,5-7-5,0-16 0,1-5-698,-24 14 0,-1 0 992,27-20 0,-26 17 0,0-1 0,-3 2 0,-1 0 0,1-2 0,-2 0 0,1 0 0,-1-1 0</inkml:trace>
  <inkml:trace contextRef="#ctx0" brushRef="#br0">7778 2815 9751,'-42'-29'-955,"5"1"1,-9 6 551,3 3 1,-6 9 822,-3 6 1,5 5-79,-10 9 0,5 12-639,-1 16 1,4 11 334,7 8 1,-1 7-212,21-26 1,2 0 0,1 0 0,1 0 255,1 4 0,1 1 0,3-3 0,2-1-13,1 6 1,1 0 0,4-2-1,2 0-1,2 4 0,2 0 0,4-1 0,3-2-35,3 4 0,2-1 0,3 1 1,3-1-84,1 3 0,2 0 0,0-1 0,0-1 4,4 1 1,1-3-1,-4-6 1,3-2-125,1-6 0,2-3 0,27 14 303,10-19 1,-1-13-50,1-21 1,-4-9 193,-10-19 0,-5-12-167,-9-17 0,-20 30 0,-1-1 23,-2-2 0,-2-1 1,1 0-1,-1 0-9,-1 1 0,0-1 0,1 0 0,-1 0-89,7-35 0,-11 36 0,-2 0-46,4-36 0,-8 34 0,-1-1-156,2 2 1,-1 1 0,-2-34-106,-5 12 0,-3 7 131,-6 8 0,-2 12-360,-3 16 1,2 9 257,-7 6 1,-1 18 82,-8 14 1,-1 21-38,13-14 0,0 1 195,-12 35 0,12-32 0,1 0 0,-9 32 0</inkml:trace>
  <inkml:trace contextRef="#ctx0" brushRef="#br0">7479 4791 8535,'-13'3'-1139,"4"7"1,3 2 1450,6 17 0,6 10-6,3 18 0,4 20-211,-6-30 0,0 1 1,0 7-1,-1 1-489,-1 5 1,-1 1 0,2 4-1,-1 1 427,-2 1 1,-1 1 0,1 1 0,-1-1-12,-2 0 0,0-1 0,0 4 0,0 0 0,0-3 1,0-2-1,0-2 0,0-2 0,0-4 0,0-3 1,0-5-1,0-2-36,0-5 0,0-1-90,-3 0 1,0-1 0,1 28-70,-3-4 1,-3-11 313,-1-17-157,3-3 0,-7-8-230,3-4 0,-9-8 106,-4-11 1,1-5-150,-2-9 1,0-9 53,-4-19 1,1-12 234,3-16 0,-9 2 0,3 1 0</inkml:trace>
  <inkml:trace contextRef="#ctx0" brushRef="#br0">7166 6383 8497,'0'-22'-414,"0"8"0,0 15 272,0 14 1,6 13 410,4 15 0,3 7-55,1 12 1,-3 3-415,3 6 0,-6 5 362,11-1 1,-6 1-113,6-5 0,-4-11 52,0-3 0,-1-16-28,0-3 0,2-11-71,3-3 0,-3-13 101,3-2 0,-8-6 146,-2-3 0,-1-3-114,1-6 1,4-13-292,-3-16 0,7-10 162,2-4 1,6-16-166,-1-8 0,-14 36 0,0 0-509,0 0 0,-1-1 667,2-1 0,0 1 0,8-34 0,-9 35 0,-1 0 0,-2 0 0,-1-1 0</inkml:trace>
  <inkml:trace contextRef="#ctx0" brushRef="#br0">7308 11089 7980,'-20'-7'0,"4"0"191,-3-8 1,8 7 32,2 4 1,5 8-1002,0 6 494,2 3 0,2 7-56,0 4 1,5 1-38,0-1 376,6 3 0,-4-5 0,8 6 0</inkml:trace>
  <inkml:trace contextRef="#ctx0" brushRef="#br0">7237 11359 7894,'-22'-16'-54,"3"-3"54,10 10 0,2-4-598,7 13 1,0 2 597,0 2 0,7 4 0,1 6 0</inkml:trace>
  <inkml:trace contextRef="#ctx0" brushRef="#br0">7209 11416 8115,'-22'-21'537,"3"1"-190,9-4-288,4 3 0,9 14-59,7 2 0,-1 3 0,12 2 0</inkml:trace>
  <inkml:trace contextRef="#ctx0" brushRef="#br0">22152 16633 8111,'0'-14'0,"0"-5"-348,0 0 0,1-5 228,4 5 0,-2-1 695,7 1-286,-7 3 0,5-3 883,-4 10-759,-2 2-257,4 7 1,-6 8 68,0 7 1,-11 5-26,-3 8 1,-10 6-58,1-1 1,-15 6 32,-5-1 0,-4 5-503,-1 4 0,-4 4 338,22-23 1,-1 1 0,-3 3 0,0 0-302,-6 4 1,-1 0 0,-2-1 0,-1 1 227,-5 2 1,-1-1 0,4-3 0,2-1 59,3-2 1,1-1 0,2-3 0,2-2 12,-21 23 0,10-10-116,13-5 1,11-9-137,4-5-84,9-4 1,15-8-654,9-7 1,10-8 74,0-11 903,-4-3 0,13-7 0,-3 1 0</inkml:trace>
  <inkml:trace contextRef="#ctx0" brushRef="#br0">21185 17159 8111,'-21'8'-40,"6"5"-21,-4-4 1,3 2-34,2-1 1,-1 1 221,1-6 0,0 6 302,0-2 1,1 4-171,4 1 0,-4 0 113,3 0 0,3 2-126,-3 3 1,2 2-77,-1 2 1,2 4 174,7-3-178,0 3-80,0 1 0,2 1 69,3-1 0,-2-1-24,6-3 0,1 1-49,4-6 0,2 0-151,3-5 1,1-5 125,4 1 0,8-7-168,-4 2 1,5-4 109,0-1 0,4-11-88,5-3 1,9-10 31,6 1 0,-2-2 40,2 1 0,-6 2-19,-9 3 0,-5 5-1,-4-1 0,-10 3-105,-4 7 1,-3-5 14,-2 6-383,-6-1 121,-1 5-34,-7 0 136,0 0-206,-7 0-127,-1 0-409,-6 0 1027,6 0 0,2-6 0,6-2 0</inkml:trace>
  <inkml:trace contextRef="#ctx0" brushRef="#br0">12340 16661 6497,'6'-12'102,"2"-4"175,2 2 0,2-5-81,-2 0 0,2 2-57,3 7 0,-1-2-18,0 2 0,2-7-157,3-2 1,-2-6 47,7 1 1,-1-8 27,6-1 0,4-6-16,0 1 0,-1 3-113,-8 2 0,2 0 209,-2 4 0,1-1-101,-1 11 0,1 0 80,-6 5 0,0 6-49,-5 3 1,5 4-85,0 1 0,0 0 69,-4 0 0,-1 5-4,0-1 0,0 6 2,0-6 0,5 3-12,0-2 0,2-4 94,-2 4 1,-2-2-92,7 2 1,-2-4 115,2 4 1,1 1-89,-6-1 0,5 6 35,-5-1 0,4 1-32,-4-2 0,0 4-7,-5-4 0,5 4-7,0 1 0,5-4-5,-5-1 1,8-4-68,1 4 1,2-6 69,8 2 0,0-3-99,5-2 0,-1-7 85,1-2 0,5-4-47,-1-1 0,-4 0-32,-6 0 1,-3 0-12,4-1 0,-1 1 31,6 0 0,0 0-5,-1-1 0,-4 6 44,0-1 1,-1 3-26,1-3 1,1-1 38,-6 6 1,2-6-33,-2 2 1,-3-4 21,3-1 0,-3 0-68,-1-1 0,-1 1-13,1 0 0,-1-5 20,0 0 1,7 0-17,3 5 1,-3 0 60,-2 0 1,-4 1-67,-6 3 100,4-2-91,-11 10 71,4-4 58,-12 6-23,-1 0 0,-7 1 22,0 4 1,1-3 101,4 3-83,-3 2 1,5-3-33,-2 5 1,-3 1 0,9 4-14,-6 0 0,4 0-6,-4 0 1,4 1-2,-4-1 1,6 2-15,-1 3 0,-3-2-26,3 7 1,-1-5-3,6 4 1,-1-4-26,0 5 0,2-7 49,3 2 1,-2-3-22,7-2 0,-5 1 11,5-1 1,6-2 9,7-2 1,5 1 7,0-6 1,2-1 1,4-4 1,2-1-23,7-4 1,-6 2 1,-4-7 1,2-4-73,-1-5 0,5-1-62,-1 1 0,10-3-11,4-7 1,4 1-177,1-1 0,-2 1 265,-2-1 1,-9 3 71,-6 2 0,0-3-41,5 3 1,0 4 76,0 1 0,-2 5 21,-2 4 1,0-1-56,-5 6 1,-3 1 20,-7 4 0,2 0-133,-7 0 1,2 0 249,-2 0 0,-3 0-271,3 0 0,2 0 341,-2 0 1,5 1-277,-5 4 0,5-2 218,-5 7 1,-1-2-156,-8 1 0,2 4 47,-2-4 1,-2 4-73,2 1 0,-7 6 101,2 4 0,-3 3-69,-2 1 0,-1 7-390,-4 3 1,2 5-103,-6 4 469,0 4 0,-5 12 0,0 2 0</inkml:trace>
  <inkml:trace contextRef="#ctx0" brushRef="#br0">12654 18859 10625,'-14'-10'-12,"0"-9"1,9 11 25</inkml:trace>
  <inkml:trace contextRef="#ctx0" brushRef="#br0">12597 18782 10679,'-9'-18'25,"-10"-23"29,14 26-36</inkml:trace>
  <inkml:trace contextRef="#ctx0" brushRef="#br0">14502 16608 7231,'-4'-2'-332,"1"1"-417,-4 7 908,7 4 1,0 2-82</inkml:trace>
  <inkml:trace contextRef="#ctx0" brushRef="#br0">16123 16576 8034,'7'11'531,"2"4"0,-4-12-637</inkml:trace>
  <inkml:trace contextRef="#ctx0" brushRef="#br0">12768 16719 8380,'0'-15'-1124,"0"1"1124,0 0 293,0 0 1,2-1-141,2 1 0,4 5-32,6-1 0,1 2 10,-1-1 1,5 3 8,0 6 1,4 6-48,-4 3 1,2 12 6,-2 7 0,-10 7-34,1 8 1,-7 6 43,-3 3 0,-8 8-293,-6 1 0,-2 4 204,-8-8 0,1 2-195,-6-12 0,2-1-3,4-8 0,-3-5 115,7-10 1,-6-4 73,2-9 1,0-5-39,0-10 1,5-3 129,-1-6 0,0-11-77,5-4 1,3-2 159,11 2 0,2-1 12,2-3 1,9 8-341,6-4 1,6 10-72,-1 0 1,3 3-260,1 2 1,7 5 88,3-1 382,9 7 0,4-9 0,6 4 0</inkml:trace>
  <inkml:trace contextRef="#ctx0" brushRef="#br0">13237 16719 8272,'-14'-5'-1,"0"0"1,-2 0-282,-3 5 1,3 2 122,-3 3 1,-1 3 505,1 6 0,0 2 158,5 2-88,-1-2-317,7 11 0,-3 2 127,7 8 1,-1 0 180,5 1 1,0-5-373,0 5 0,1-8 76,4-2 1,5-6-420,9-7 0,-2-8 187,7-2 0,-2-5-257,2-5 1,2-9 134,-2-9 0,1-11-53,-1-4 0,1-3-35,-6-1 0,0 1-81,-5 3 1,-4-2 253,-1 7 1,-5 6-223,0 8 736,-2 4-294,-2 7 0,-5 9 54,0 13 1,-6 9 162,2 10 1,1-2 168,-1 7 1,4 0-318,-5 5 1,7-5-65,-2 0 1,4-12-590,1 3 1,1-15 111,4 0 409,3-9 0,6-5 0,0-8 0</inkml:trace>
  <inkml:trace contextRef="#ctx0" brushRef="#br0">13465 16804 8230,'0'14'-316,"0"0"1,-2 0 196,-3 1 1,4-1 348,-4 0 0,-1 5-157,1 0 0,-5 0 8,6-5 1,-1 0 152,5 1 0,0-1-133,0 0 0,2 0 55,2 0 1,6-4-55,9-1 1,3-5-180,6 0 1,1-2-56,-1-2 0,1-6-226,-1-4 0,0-3 79,1-1 1,-2-6-93,-4-4 1,1-1-314,-10 1 684,4 4 0,-17-1 0,6-1 0</inkml:trace>
  <inkml:trace contextRef="#ctx0" brushRef="#br0">13664 16846 8225,'-15'12'-39,"1"2"1,0-2-65,0 12 0,4 1 486,1 9 1,6 2-112,-2 6 1,3-4-348,2 0 1,0-5 69,0 5 1,2-8-1125,3-1 1129,3-1 0,-1-6 0,0 7 0</inkml:trace>
  <inkml:trace contextRef="#ctx0" brushRef="#br0">12782 17657 8127,'-12'6'716,"2"-6"0,10 0-194,10-5 1,12-1-537,11 1 1,9-4 59,15 4 1,7-6-171,2 2 1,2-4-329,-2-1 0,2-5 264,-6 0 0,6-5 148,-2 5 0,-3 2-146,-1 7 0,-10 4-925,-5 6 1111,-15 0 0,1 6 0,-11 2 0</inkml:trace>
  <inkml:trace contextRef="#ctx0" brushRef="#br0">13081 17984 8173,'0'14'-8,"0"11"4,0 4 1,-2 15-373,-3 3 0,-2 7 54,-8 3 0,0-5 817,-4 0 1,1-1-209,-6 1 0,2-5-121,-1-9 0,1-5-120,3-9 1,3-3 0,-3-7 1,-2-6 89,2-4 0,0-2-1,5-2 1,0-6 62,0-4 1,1-7-59,4-2 1,2-6-236,7 1 0,7 2 122,2-2 0,7 2-249,8-2 1,1-1-12,13 6 1,11-5-5,8 5 1,3-6-472,-3 1 0,-5-2 263,0-3 0,-13 1 444,-1-1 0,-8 6 0,-6-1 0,3 0 0,-5-4 0</inkml:trace>
  <inkml:trace contextRef="#ctx0" brushRef="#br0">13379 17955 8173,'-12'2'-108,"2"3"1,-2 3 202,2 6 0,-3 6 354,-1 4 0,0 3-53,0 1 0,0 2-284,-1 3 1,6-3-61,-1 4 0,7-6-159,-1-4 0,2-4 92,2-5 0,0-6-182,0 0 1,6-5-45,4 0 1,-2-8 109,1-6 0,1-4-204,4-5 1,0-3 95,0-7 0,4 1-69,-4 0 1,3 5 103,-7 5 0,1 2-145,-2 2 228,-2 6 1,-7 3 240,0 10 0,0 9 262,0 10 0,0 2-217,0 3 0,0-1 25,0 1 0,0-2-40,0-4 0,4-2-342,1-7 1,6-1-303,-1-4-277,2-3 771,2-6 0,1-6 0,-1-2 0</inkml:trace>
  <inkml:trace contextRef="#ctx0" brushRef="#br0">13578 18169 8158,'10'1'-514,"-1"4"1,-6-2 858,2 7 1,2-1-100,-3 5 0,1 5-208,-5 0 0,-6 2 19,-4-2 1,-2-4-152,-3 4 1,1-4-58,0-6-172,0 4 225,0-5-256,6 0 316,1-2 0,14-6-36,2 0 1,4 0 138,1 0 1,5 0-76,0 0 1,5 0 187,-5 0 0,-1 6-45,-3 4 1,-7 2 106,-4 2 0,-2 1-120,-2-1 1,-6 0 27,-4 0 1,-3-1-27,-1-4 1,-2 3-21,-3-8 1,2 3-459,-7-3 1,7-2 93,-2 3 262,3-10 0,2-3 0,0-6 0</inkml:trace>
  <inkml:trace contextRef="#ctx0" brushRef="#br0">13820 17813 8030,'0'-8'758,"0"2"0,2 6-1175,2 0 0,-2 6 40,3 4 1,1-2 376,-1 1 0,6 1 0,-3 4 0</inkml:trace>
  <inkml:trace contextRef="#ctx0" brushRef="#br0">14275 16761 8049,'-8'-14'-319,"2"6"0,12 3 393,4 10 1,4 6 282,5 13 1,-3 6-2,3 12-278,3 7 0,-7-3-20,4 6 0,-4-4-91,-6 4 0,-3-6-33,-6 1 1,0-4 85,0-5 0,-6-4 65,-3-5 1,-9-2-22,-1-4 1,-1-2-85,1-7 0,-3-6-23,-7-3 0,1-4 17,-1-1 1,1-6 85,0-3 1,5-9 1,4-1 1,5-6-24,5 1 0,2-1-98,7 1 0,8-1-141,7 6 1,5 2 160,9 7 1,1 4-153,3 6 0,3 0-78,7 0 0,-2 0-190,-3 0 1,6 0 458,-6 0 0,6 0 0,-8 0 0</inkml:trace>
  <inkml:trace contextRef="#ctx0" brushRef="#br0">14716 16903 8049,'-22'0'-199,"3"0"1,3 2 79,2 3 0,-1 9 316,1 10 0,0 2-8,0 3 0,4 1 120,1 3 1,6-5-247,-2 1 0,-1-2-193,1-8-15,0 6 190,5-9-145,7 4 0,0-12 82,8-3 0,-1-11-131,0-9 0,0 0-75,0-9 0,5 0-85,0-4 0,5-2 129,-5-3 1,2 3-97,-2-4 1,-5 6 256,0 4 0,-5 4-194,-4 6 488,-3 6-223,4 1 1,-6 20 384,0 6 1,-5 8-216,1 6 1,-1-1 211,5 5 0,0 0-233,0 1 0,1-4-373,4-5 1,3-7-476,6-3 1,1-5 170,-1-4 476,0-4 0,7-6 0,1 0 0</inkml:trace>
  <inkml:trace contextRef="#ctx0" brushRef="#br0">15014 16889 8049,'10'11'-374,"-1"3"0,-6-3 682,2 8 1,2 2-242,-3-2 0,1 0-150,-5-5 0,0 0 39,0 0 1,0-4-62,0-1 40,0 1 1,-2-2-25,-2-3 89,2 2 0,-4-3 34,6 5 0,-5-4-5,0 4 1,1 1-13,4 4 0,1 0 156,4 0 1,-2 1-144,7-1 1,-6-5 17,6 1 1,-7-1-48,2 6 38,-4-1 0,-2-2-219,-4-2 0,-5 2 116,-9-2 0,-3 3-275,-6 1 1,-5 2 19,0 3 1,-13-2 318,-2 7 0,-5-7 0,-4 4 0</inkml:trace>
  <inkml:trace contextRef="#ctx0" brushRef="#br0">14389 17571 8049,'14'-6'175,"5"3"-175,0-6 0,11 5 223,-2 0 1,10 2-91,0 2 0,5 0 81,4 0 0,9 0-176,5 0 1,1-5-149,-5 1 0,-7-6 83,-2 5 1,-6 1-171,-4 4 0,-9 6-947,-10 3 1144,-10 4 0,4 1 0,-5 0 0</inkml:trace>
  <inkml:trace contextRef="#ctx0" brushRef="#br0">14559 17941 8079,'15'6'-478,"-1"4"1,0 7 317,0 2 1,-4 8 109,-1 2 1,-6 5 319,2 9 0,-5 0-209,-5-1 0,-3-4-22,-6 0 1,-2-6 191,-2 1 0,2-3-104,-3-2 0,-2-6 109,2-3 0,-1-4-28,1-6 0,1-3-72,-5-6 1,5 0-19,-1 0 1,5-11 33,5-3 0,2-5-262,7 0 1,7-3 132,2-6 0,10-1-369,5 1 0,3-1 153,1 1 0,5-1-98,0 1 0,1 4-82,-6 1 1,5 5-616,0-1 988,7 4 0,-10 0 0,5 1 0</inkml:trace>
  <inkml:trace contextRef="#ctx0" brushRef="#br0">14872 17955 8079,'-9'0'131,"-1"0"0,1 2-79,-5 3 0,4 4 112,1 10 0,-1 3-88,-4 7 0,0 5 114,-1 4 0,3-1-92,2 1 0,4-7-22,6 2 1,0-7-174,0-3 0,6-5 40,4 1 1,2-10-188,3-4 0,4-4 12,0-1 0,4-8 94,-4-6 0,7-11-24,-3-8 0,-1-5 44,2 5 0,-7-2-182,2 2 0,0 4 123,-4 1 1,0 6 51,-10 8 172,0 6 0,-5 3 210,0 10 1,0 9 175,0 10 1,-2 3-197,-3 1 1,2 5 25,-6 0 0,6-1-64,-2-8 1,3 1-300,2-6 1,0 0-428,0-5 47,0-6 0,2-2 130,3-6 1,1-6-424,3-4 773,4-9 0,-5-3 0,6-6 0</inkml:trace>
  <inkml:trace contextRef="#ctx0" brushRef="#br0">15142 18083 8040,'15'-8'355,"-1"4"-138,0 8 0,-6 4 108,-3 7 1,-4 3-169,-1 1 0,0 2 44,0-2 0,0-2 0,0 7 1,-1-7 24,-4 2 1,-1-3-533,-4-2 0,-1 5 212,6 0 1,-1 0 88,1-5 0,4-4-21,-4-1 1,5-4-196,5 5 1,3-7-43,6 1 1,6-8 124,4-6 0,4-9-434,6-4 0,-3-4 220,7-2 1,-6 1 351,1-1 0,-3 1 0,-2 0 0</inkml:trace>
  <inkml:trace contextRef="#ctx0" brushRef="#br0">15555 17827 9509,'14'0'-562,"6"13"1,3 3 0</inkml:trace>
  <inkml:trace contextRef="#ctx0" brushRef="#br0">16180 16747 8022,'-12'-19'111,"2"0"1,4 5 454,6 4-512,0 7 0,11 3-200,3 10 0,10 10-19,-1 9 1,3 1 144,-3 8 0,3-1-113,-7 6 1,-2 0 68,-7-1 0,-4 1 23,-6 0 1,0-7 129,0-3 0,-8-3-104,-6-1 0,-7-1 100,-7 1 1,-2-7-9,-3-3 1,-4-4-26,-5 0 0,4-3-2,0-2 1,1-4 172,-1-6 0,8-2-95,7-2 1,7-6-62,2-9 0,6 3-67,8-2 1,14 0-149,10-1 1,11 3-9,12-3 0,2 5-200,3 5 1,6-4-854,-5 4 971,5 2 1,-7-12 0,5 4 0</inkml:trace>
  <inkml:trace contextRef="#ctx0" brushRef="#br0">16635 16790 8022,'-16'0'-244,"-3"0"0,4 7-399,-4 8 1,1 2 692,-1 12 1,4-3 207,-4 12 0,3 0-97,2 5 1,4-2-118,1-3 1,1 0 118,-2-10 0,4 2-136,6-11 1,0-5-50,0-4 0,2-7 21,2 2 1,3-5 3,2-5 0,5-9-51,0-10 1,1 2-169,4-2 1,3-4 14,1-5 0,0-5 107,0 5 1,-5 1-96,1 8 1,-4-1 92,0 6 0,-6 6 129,1 9 12,-7 2 1,3 10 126,-6 6 0,0 8-124,0 12 1,0-3 82,0 7 1,0-6-181,0 1 0,-2-3 9,-2-2 0,2-6-224,-3-3 1,4-3 263,1-2 0,0-6 0,0-1 0</inkml:trace>
  <inkml:trace contextRef="#ctx0" brushRef="#br0">16877 16932 8022,'8'16'-183,"-3"3"0,-4 3-350,-1 6 1,-5 0 427,1 1 0,-7 3 356,1-4 1,-3 4-43,-1-9 1,5-2-180,-1-2 1,7-3 71,-2-2 1,-1-5-72,1 1 0,2-7 98,8 2 0,4-4-141,10-1 1,-1 0 17,5 0 0,0 0-58,0 0 1,4 0-146,-3 0 0,-2-5-695,2 1 892,-7-1 0,4-1 0,-7-2 0</inkml:trace>
  <inkml:trace contextRef="#ctx0" brushRef="#br0">16081 17728 7985,'-16'0'-190,"11"0"-60,19 0 1,10 0 675,14 0 0,1 0-195,14 0 0,-6 0-313,5 0 0,5-2 73,5-2 1,6-4-282,-2-7 1,2 1 211,-2 0 0,-4 5-115,-10-1 1,-9 7-61,-10-2 0,-10 4 253,-4 1 0,-9 0 0,-4 0 0</inkml:trace>
  <inkml:trace contextRef="#ctx0" brushRef="#br0">16379 17941 7958,'0'22'373,"0"10"-563,0-4 0,0 10-476,0 0 1,-1 3 439,-4 2 0,2-2 436,-7-3 1,-1 1-50,-8-6 0,2 1-119,-7-6 0,1-4 250,-6-1 1,1-10-118,-1 1 0,-4-9-25,0 0 1,0 1 77,4-1 1,7 0 39,3-5 0,5-7-57,4-2 1,4 1-31,6-2 1,13-4-348,6-5 1,8-1 117,6 1 1,8 1-110,6-5 1,5-1 28,-4-4 1,1-1-413,-2 1 1,1-1 28,8 1 1,-8-1 255,4 1 1,0 0 0,-1-1 0</inkml:trace>
  <inkml:trace contextRef="#ctx0" brushRef="#br0">16649 18069 7958,'-22'0'-343,"3"0"0,-1 2 404,1 2 0,0 0 256,5 5 0,-1 2 14,1 8 1,0 3-130,0 7 1,4-1-254,1 0 0,1 1 118,-2-1 1,3 1-28,2-1 0,3-4 15,-2 0 1,2-7-96,2 2 0,5-8 43,-1-2 1,7-5-167,-1 0 0,7-8 16,2-6 1,5-4 105,-5-5 1,11-8-247,-2-6 0,4-7 53,-4 3 0,6-3-108,-1 2 0,-2-1 137,-7 5 1,-3 3 264,-7 7 1,-2 8-67,-2 7 1,-4 7 231,-6 2 0,0 8-64,0 11 0,-1 5-65,-4 9 0,-1-1 67,-4 6 1,2-5-35,3 5 1,4-12-453,-4 3 1,4-10-286,1 0-215,0-10 822,6-2 0,2-7 0,6-7 0,0-7 0,0-8 0</inkml:trace>
  <inkml:trace contextRef="#ctx0" brushRef="#br0">16934 18254 7958,'14'0'36,"0"0"1,-4 6 176,-1 4 0,-6 2 338,2 3 0,-3 0-149,-2 4 1,4 2-402,1 3 0,0 2 116,-5-2 1,0 1-1223,0-1 1105,0 3 0,0-5 0,0 6 0</inkml:trace>
  <inkml:trace contextRef="#ctx0" brushRef="#br0">16436 16349 8239,'0'-8'-2147,"0"-5"2200,0 12 0,0-7 282,0 3-239,-6 4-67,4-6 1,-10 7 35,2 0 1,2 0 6,-1 0 1,4 0-77,-4 0 0,-1 2 48,-4 3 1,0 4-228,-1 10 1,-5 9 134,-4 10 0,-3 5-172,-1 4 1,-12 4-157,-2 6 0,-4 1 376,3 4 0,22-25 0,0 2-243,-1 2 1,1 3 0,2 6-1,2 3 299,-1 1 0,2 1 1,3 0-1,1 2 91,0 6 0,0 2 0,3-3 0,1 2-388,-2 7 0,1 0 0,1 0 0,2-1 373,1-4 0,0 1 1,0 0-1,-1 1-7,4 1 0,0 0 0,-1-5 0,1 0-96,1 0 1,2 0 0,1 0 0,2 0-117,0-4 1,2-2 0,2-4 0,3 0 98,-1-1 0,3-2 1,3-8-1,2-1 8,-1-1 1,3-1-1,-9-24-11</inkml:trace>
  <inkml:trace contextRef="#ctx0" brushRef="#br0">16830 19049 6154,'2'-4'-2,"18"-34"-80,2-3 0,-2-3 0,-3-3 0,-2-2 14,-1-1 1,0 0 0,1-5 0,-1-2 29,-2-2 1,-1 0 0,0-5 0,-1 0-193,0-7 0,-1-1 0,1-1 0,-1-2 202,-2 0 0,0-2 0,-1 22 0,0-1 0,-1 0-175,-1 1 1,-1-1 0,0 1 0,1-1 0,-1 0 0,1 1 221,1-19 1,-1 1-1,-2-2 1,-4 1 121,-1 5 0,-3 1 0,-5 5 0,-3 3-159,-2 8 0,-1 4 1,-1 6-1,-1 3 390,-23-27 1,-14 20-413,20 28 0,-4 3 0,-3 2 1,-4 4 25,-5 3 0,0 3 1,5-1-1,1 3 14,3 2 0,1 3 0,0 1 0,0 1 0,1 1 0,1 0 0,-34 4 0</inkml:trace>
  <inkml:trace contextRef="#ctx0" brushRef="#br0">29758 3625 7769,'-22'-8'-78,"2"-4"-336,5 4 60,7 0 1,8 2 353,10 6 0,9-7 0,3-1 0</inkml:trace>
  <inkml:trace contextRef="#ctx0" brushRef="#br0">6967 11458 7870,'-35'0'0,"-3"0"109,10-6 1,15 0-110,23-4 0,15 4 0,11 6 0</inkml:trace>
  <inkml:trace contextRef="#ctx0" brushRef="#br0">30156 3668 7816,'-6'-21'0,"-15"-1"0,-9-6 0</inkml:trace>
  <inkml:trace contextRef="#ctx0" brushRef="#br3">1792 5573 8291,'0'-22'0,"1"0"-29,4 3 0,3 3 119,6-3 1,2 3-182,3 2 1,5-2 104,9-3 1,3 3-132,7-3 0,4 2 149,1-2 0,5 3-14,0-3 1,-3-1-102,2 1 0,-3-6 86,8 1 1,0-5-332,14-4 1,-35 15-1,1 0 325,3-3 0,0-1 1,-1 1-1,0-2-2,-3-1 0,-1 1 0,0 1 1,-1-1 21,-1 0 1,1-1 0,3-1 0,1 1 2,0 1 0,0-1 0,3-3 0,0 0 7,2 1 1,0 0-1,-1 1 1,-1-1 58,0 0 1,-1 0 0,-3 1 0,-1-2 6,-3-1 0,0-1 0,3 1 0,1 1-36,2 0 0,2 2 0,1 0 0,0 1-1,1 2 1,-1 1 0,-2 0-1,-1 1-38,-1 1 0,0 0 1,-1-1-1,-1-1 2,35-17 0,-33 16 1,1 0 6,1 1 0,1-1 0,0-3 0,0 0-7,-1 3 1,1 1 0,1-2 0,1 0-8,-5 2 0,0 0 0,2-3 0,0 0-5,-4 1 1,-1-1-1,3 0 1,2 0-28,2 3 0,1 0 1,2-3-1,0 0 34,0 1 1,0-1 0,-2 0 0,-2 1-41,-3 2 0,0-1 1,-1-2-1,0-1 34,1-1 0,0 0 0,1-2 0,1 1-4,2-2 1,1 1 0,-3 4 0,-1 2 15,-1 0 0,0 1 0,28-17 6,-4 0 1,-10 5-3,-5 10 1,-9 2 9,-5 7 0,2 0-25,-2-1 0,1 8 14,-6 2 1,-4-2 44,-1 3 1,-5-3-32,1 3 1,-3 2 797,-2-3-800,0-3 0,0 2 0,0-3 0,-4-4-34,-1 4 1,-4-2 30,5 1 0,-1-3-313,5 4 1,1-4 96,-1-1 1,0 1-1112,0 4 1294,7-4 0,-6 12 0,6-6 0</inkml:trace>
  <inkml:trace contextRef="#ctx0" brushRef="#br3">896 6568 8021,'-20'-14'-105,"4"4"83,-3 1 0,8 1 160,1-2 0,1 3-26,-5 2 0,-1 3-4,1-3 0,0 4-395,0 1 219,0 6 1,-1-3 60,1 7 0,1-1 281,4 6-192,-4-1 1,12 6 83,-4 4 44,3 3 1,2 6-62,0 0 0,2 11 99,3-1-117,3 9-581,6-8 659,-6-1-299,4-8-47,-4-7 261,13-6-422,-5-1 197,4-13-5,-6-2 1,-4-7-53,-1-4 0,1-11 374,4-12 0,-4-13-310,-1-12 0,-6-2-28,2-2-120,-3 0 1,-2 5-119,0 0 179,0 13 115,0-2 0,0 14 111,0 3 194,0 3-29,0 14 1,0 13-83,0 13 1,6 12 33,3 7 0,1 5 87,4 4-88,-3 10-901,10 2 1017,-7 4 22,0-6-70,0-7-292,0-1 1,1-8 150,-1-3-290,0-3 22,0-7 256,-6 1-139,5-7 0,-12-1 95,4-7 0,-3 0 1112,-2 0-1156,0 0 8,-7-6 0,0-1 32,-8-7 0,-4 0-139,0 0 1,-4-7-423,4-2 235,-7-4 1,6-7-399,-4-4 448,-3-3-21,12-1 1,-1 1-58,6 3 41,7-3-165,-3 11 173,12-4 277,2-1 0,13 6 0,1-6 0,6 7 0</inkml:trace>
  <inkml:trace contextRef="#ctx0" brushRef="#br3">1138 6483 8181,'-14'0'-25,"6"0"0,-5 0-44,4 0 0,1 6 191,-2 3 1,2-1-45,-1 2 1,1-7 49,3 2 1,4-2 300,-4 2-86,3-4-39,2 6-148,0-1 1,0-3-2,0 7 0,2-6-94,3 6 46,-4-1 0,12 7-52,-4 3-108,-2-3 137,5 11 0,-5-5-16,2 6 0,2 1 24,-6-1 1,4 5-161,-4 0 1,5-4 32,-6-6 0,3-5 38,-3 1 1,-2-8-209,3-2 185,-4-5 0,-1 0 26,0-8 0,0-4-6,0-7 0,-1-7-189,-4-6 1,3-2 104,-2-8 0,-3 2-35,3-2 97,-1-3-31,5 11 1,0-10 10,0 7 1,1 0-234,4 4 236,-3 1 0,10 6-56,-2 3-231,-4 3 0,7 3-136,-4 4 376,4 3-301,-5 6 1,4 0-281,-2 0 356,3 6 0,1 0 311,0 4 0,0 2 0,0-4 0</inkml:trace>
  <inkml:trace contextRef="#ctx0" brushRef="#br3">1394 6426 8181,'-14'-14'-620,"4"1"434,1 3 0,-1-1 936,-4 7-393,6-1 1,-5 5-101,4 0 0,3 3-44,1 7 0,-1 1 52,1 12-119,0 7 1,5 2-16,0 6 1,0-2 72,0 2 1,0-3-265,0-7 0,6-6 96,4-3 0,2-4-236,3-6 0,-4-3 115,3-6 0,-8-1-33,8-4 0,-2-3-7,2-6 0,0-5-320,0 0 133,0-6-131,-6 3 1,3-7 108,-6 1 0,1-1 268,-1 1 1,-3 6-300,3 3 350,-4 3 49,-1 8-144,0 2 0,0 7 455,0 4 0,5 3-167,0 6 0,1 0 290,-1 1-226,3 5-226,-1-4 0,6 3-255,-3-10 1,7 3-814,2-8 1052,0 1 0,1-5 0,2 0 0</inkml:trace>
  <inkml:trace contextRef="#ctx0" brushRef="#br3">1721 6326 8032,'-14'-14'0,"-1"1"-22,1 4 1,5 3 103,-1 6 1,5 0 263,-4 0-236,-1 6-14,3 8 1,-4 4 115,6 5 1,0 6-84,5 4 0,0 0-116,0-5 0,2-1-19,2-3 1,4 1-204,6-6 0,-1-5 125,-3-4 1,2-7-299,-2 2 117,2-10 144,3-3 0,-6-12 61,1-4-105,-7-3-59,3-1 99,0-7 49,-4-1 0,4-12-39,-6 1 0,0-5-20,0 4 1,0-4 5,0 5 0,-5-5 98,1 4 1,-7 1 29,1 4-90,4 7 188,-7 1 1,10 10-124,-6 6-33,5 0 598,-2 17 0,1-2-83,1 8-266,-1 11 184,5 13 0,0 8 201,0 7-350,6 6-841,-4-5 896,10 12-196,-4-6 0,7 5-86,-1-3 215,0-3-689,0-12 1,0-4 165,1-9 184,-1-4-374,0-6 0,0-6 17,1-3 209,-8-3-102,6-2 1,-11-2 522,2-3-147,-2-3 0,-2-6 0,0-6 0,0-2 0</inkml:trace>
  <inkml:trace contextRef="#ctx0" brushRef="#br3">1778 5857 8032,'0'-14'-374,"6"6"187,2 2 93,0 6 1,3 1 622,-6 4 1,4 3 57,-4 6-262,0 7-437,-5 1 1,0 2 121,0-1 1,0 1-241,0 4 114,0 1 78,0-7 0,0 0-98,0-3 1,-2-8-596,-3 3 407,4-9 137,-6 1 5,7-6 0,2-6-23,3-4 119,-4 4 195,12-6 1,-10 10-197,6-3 390,1 4 1,4 2-72,0 4 0,-1 4 66,-3 10 1,1 2 79,-7 3 0,6 2 154,-5-2-423,6 3-94,-10-5 0,5 3 276,-6-6-140,7 0-725,-6-11 440,6 5 119,-7-12-281,0 6 1,0-9-101,0-3 1,1-2-740,4-8 758,-3-5 377,4 4 0,-6-11 0,0 5 0</inkml:trace>
  <inkml:trace contextRef="#ctx0" brushRef="#br3">2048 6170 8032,'9'0'0,"1"0"23,-7 0 120,10 0 0,-7-6-57,3-4 0,4-4 66,-4-5 1,4 2-218,1-7 1,-4 2 110,-1-2 0,-1-3-253,2 4 113,2 2 76,-10 0 0,4 3-114,-6-1 0,0 0 81,0 4 0,-1 6-194,-4-1 1,-3 7 42,-6-1 1,0 2 77,-1 2 0,1 0 300,0 0 0,0 0-89,-1 0 1,6 5 66,-1-1 1,7 7-67,-1-1 0,2 9 233,2 5 1,0-2 49,0 1 1,5 6 51,-1 4 0,6 2-288,-5-2 1,6-3 114,-2 3-41,4-3-686,1-1 285,0-7 164,1-2-36,-1-6-406,6-6 232,-4-1 181,11-7 0,-11-8-694,3-6 0,1-7 26,-1-7 725,0-7 0,-5-2 0,1-5 0</inkml:trace>
  <inkml:trace contextRef="#ctx0" brushRef="#br3">2289 5928 8032,'2'-9'-624,"3"-1"0,3 1 1121,6-5 1,-1 4-545,-4 1 70,10-1-1,-10-4 6,12 0-191,-7 0 1,-4 4 105,-1 1 0,1-1-593,4-4 650,-6 6 0,4-5 0,-4 5 0</inkml:trace>
  <inkml:trace contextRef="#ctx0" brushRef="#br3">2346 5573 8166,'0'14'479,"0"7"-108,0 2 1,2 10-128,3 5 1,-4 8 248,4 2 0,1 4-114,-1-5 0,6-4-446,-1-5 1,4-8 123,5-2 1,3-6-938,6-8 0,7-6 880,3-3 0,3-16 0,2-5 0</inkml:trace>
  <inkml:trace contextRef="#ctx0" brushRef="#br3">3455 5246 7968,'-14'-6'0,"0"6"0,0 1-242,-1 9 0,1 5-373,0 9 1,5 5 1285,-1 4-387,7 3 1,-5 7 18,3-1 1,4-4-114,-4 0 0,10-8-276,4-1 165,10-7-20,-3-14 0,11-2-165,-4-6 1,0-8 24,0-6 1,1-8-249,4-11 0,-5-4-128,-4-5 1,-4 0 157,0 5 1,-3-3 298,-2 7 0,2 0 0,-4 4 0</inkml:trace>
  <inkml:trace contextRef="#ctx0" brushRef="#br3">3512 4834 7968,'0'11'-204,"0"3"0,2 0 248,3 15 1,-2 4 394,6 14 1,-4 5-233,4 10 1,-1-4-31,2 4 0,1 1-301,-6-1 0,6-7 287,-2-8 1,5-10-408,5-9 0,-1-3 143,5-10 0,-4 0-670,5-10 522,-7-6 0,5-9-542,-3-9 523,-9-3 0,7-11-160,-12 0 428,0-7 0,-5 4 0,0-7 0</inkml:trace>
  <inkml:trace contextRef="#ctx0" brushRef="#br3">3640 4962 7968,'0'-8'-386,"0"1"377,6 20 279,-4-4-221,11 12 1,-10-7 65,6 0-276,-5 1 0,7 0 86,-7 4 1,1-1-156,-5 5 237,0-5 1,0 4-59,0-3 51,0-3 0,-2 3-101,-2-10 72,2 4 1,-4-10-205,6 6 197,0-5 1,1 2 72,4-6 1,-2 0 3,7 0 1,-1 0 130,5 0 0,1 0 34,-1 0 0,0 6-57,0 4 0,-1 2 35,-4 3 0,4-6 2,-3 0-81,-4 1 156,7 4-462,-12-6-191,5 5-228,-6-12 338,0 6 1,2-7-137,3 0 0,-2-2 418,6-3 0,1-3 0,4-6 0</inkml:trace>
  <inkml:trace contextRef="#ctx0" brushRef="#br3">3953 4962 8023,'0'7'0,"2"6"0,2-3 33,-2 8 153,11 5 0,-6 7 186,8 3-104,-1 3-96,0 7 0,0-1 171,0 1-238,1-7-24,-1 5 0,0-11-355,0 4 195,1-4 1,-1-8-348,0-3 1,-5 0 137,1-5-479,-7 3 277,3-9 255,-6 0 1,0-3 64,0-10 0,-6-4-70,-3-10 0,-9 1 240,-1-5 0,-6-3 0,1-7 0,-9-3 0,-3-7 0</inkml:trace>
  <inkml:trace contextRef="#ctx0" brushRef="#br3">3939 5104 8023,'0'-29'0,"4"7"-481,1 3 1,6 5 252,-1 4 0,4-1 368,5 7 0,-3-1-36,3 5 1,-4 0 103,0 0 1,-1 2-15,0 2-101,0-2 0,-1 10-248,-4-2 289,-2-4-1,-1 7-258,-4-5 179,4 6 1,-8 5 72,-2 0-440,-4 6 138,-6 4 0,-5 1-255,0 3 291,0-3 1,4-8-339,1-3 179,0-3 298,0-8 0,0-15 0,-1-8 0</inkml:trace>
  <inkml:trace contextRef="#ctx0" brushRef="#br3">4152 4791 8023,'14'0'0,"-4"8"32,-1 6 0,1 7 164,4 7 1,0 2 305,0 3-330,1 4 0,-1 5-134,0 1 34,0 6 0,0-7-314,1 1 0,-1 0 202,0-5 1,0-4-138,1 0 0,-1-9 135,0-1 0,-6-12-385,-3 2 1,-4-7-170,-1 2 209,0-6 1,-6-4-153,-4-13 539,-2-1 0,-9-12 0,-1 5 0</inkml:trace>
  <inkml:trace contextRef="#ctx0" brushRef="#br3">4237 5089 8023,'0'-28'0,"0"1"0,0 3 0,0 4-216,0 6 0,2 0 165,3-1 1,-2 3 110,6 2 1,2-1-58,8 6 0,-3-4 62,3 4 0,-3-4-31,-2 4 0,0 0 167,1 5-248,-1 0 0,-2 2 69,-2 3 1,-4-2-198,-6 6 1,-1 7-161,-4 8 0,-5 4 128,-9 5 0,-1 2 59,-4 3 0,-1-2 65,6-3 1,-5-9-30,5 0 0,5-8 112,5-7 0,-1-3 0,-4-18 0,0-4 0</inkml:trace>
  <inkml:trace contextRef="#ctx0" brushRef="#br3">4422 4308 8023,'21'0'0,"-6"6"-241,4 3 190,-3 10 1,-6 5 485,-1 9-132,-6 4 1,4 5-97,-7 1 1,-2 4-7,-3 1 1,-1 4-362,-3-5 1,-4 1 97,3-6 0,3-6-484,-3-2 385,7-11 0,-5-2-363,3-7 291,4-6 89,-6-2 0,7-14-219,0-6 155,0 0 0,7-13-22,2 3 0,4-1 230,1 1 0,2-1 63,3 6 0,-3 0-108,3 5 1,-4 6 360,0 3 0,-1 4-12,0 1 1,-5 0 116,1 0 1,-2 6-78,1 4 1,2 2-66,-6 2 1,1 1 22,-1-1 0,-3 0-49,2 0 0,3 1-375,-2-1 0,-1 0 85,-4 0-424,0 0 1,0 1 6,0-1-192,0-6 300,-6-2 0,3-7-146,-7-4 0,7-5-9,-2-9 501,4-3 0,-5-13 0,-2-1 0</inkml:trace>
  <inkml:trace contextRef="#ctx0" brushRef="#br3">4678 4578 8023,'8'-15'0,"5"1"124,-5 0-34,6 6 0,-6 3 546,-4 10-355,4 9 1,-6 4 192,3 5-225,-4-5-78,5 15 1,-4-14-39,3 9 1,-2-7-116,2 3 0,-4-7 94,4 2 1,-3-3-130,-2-2 1,4-5-697,1 1 313,0-7 250,-5 3-333,0-6 1,0-1 163,0-4 0,0-9-148,0-10 0,1-4 144,4-5 1,-3-4 52,2-5 0,-2 5 179,-2 4 1,5 3 90,0 2 0,1 5 555,-1 5-369,-4 8 376,12 4 0,-10 14-308,6 6 0,-5 6 275,0 9 1,3-2-204,-3-4 0,3 3-60,-3-7 0,0 0 73,5-5 1,-4 0-627,4 0 1,-4-4-89,5-1 1,-6-6-345,6 2 1,-6-3-181,6-2 1,-5 0 898,4 0 0,1-7 0,4-1 0</inkml:trace>
  <inkml:trace contextRef="#ctx0" brushRef="#br3">5076 4492 8023,'8'-34'-322,"-2"4"-28,-6-4 1,0 4 375,0 2 1,-4 0 338,-1-1 1,-5 7 158,6 3 3,-7 3-450,3 8 46,-6 2 1,1 14-22,3 6 0,-1 7-151,7 7 1,-1 10-56,5 0 1,0 5 87,0-10 0,6-2-164,4-7 1,2-5 36,3-9 0,-1-4-267,0-6 0,5-2 118,0-2 1,0-9-136,-5-6 227,0-6 0,0 7 157,1-5 11,-1 12 1,0-7 14,0 13 1,-4 1-78,-1 4 0,-1 1 431,2 4 1,2 11-175,-2 12 0,-2 7 328,1 8 1,1 4-207,4 0 0,-5 7 6,1-2 0,-1 8-248,6 2 1,-1 1-122,0-1 1,-5 2 38,1 7 1,-7-10 111,2-5 1,-4-8-167,-1-1 0,-1-9 53,-4-5 0,-3-3 365,-6-1 1,-2-7-113,-3-3 0,-3-5 19,-6-5 0,-1-2-38,1-7 0,-2-3-80,-3-7 0,4-7-121,1-16 138,6-4 17,7-18 1,7 0-213,4-16 0,15-2-85,-3 33 1,3-1 0,3 0 0,3 0 92,2 3 1,0 0 0,18-33-126,1 5 1,-1 1-1,6-1 0,-22 31 0,1 0-38,20-31 1,4 3 37,-21 32 1,2 0 0,4 1-1,2 2 181,4-1 0,1 1 0,1-1 0,0 1 0,0-1 0,1 1 0,4-1 0,2 1 0,4 0 0,-1-1 0</inkml:trace>
  <inkml:trace contextRef="#ctx0" brushRef="#br3">1707 7350 8132,'-8'0'-1524,"-5"0"2176,11 0-66,-4 0 430,6 6-676,0-4 0,2 9 25,2-6 0,0 6 188,5-2-115,-6 4-298,10 1 0,-10 0 243,7 0-184,-7 1-8,9-1 0,-9 5 20,7 0 1,-7 0-38,2-5 1,1-5-13,-1 1 144,0-1-280,1 6 1,-4-1 169,2 0-63,-2-6 0,3 5 86,-1-4-163,1 4 51,1 1 0,-2 0-8,5 0 2,-6 1 1,10-1-42,-4 0 1,-1 0-159,2 0 0,-6-1 104,6-4 1,-7-1-356,2-3 292,-4-3-182,6 4 496,-6-6-238,6 0 322,-7 0-979,0 0 609,6 0 1,-3 0 53,7 0 1,-1-2 10,5-2 0,0 1-28,1-7 0,5 1 16,4-6 0,3 1-234,1 0 208,1-7 0,-1 4 12,1-7-205,5 7 185,-4-10 1,5 7-66,-7-4 0,6-1 38,-1 6 0,6 0-2,-1 4 0,3 0-14,2-4 0,6 1 201,3-5-353,3-1 0,2-4 248,0-1-56,-6 1 1,-2-7 49,-7-3 1,3 2 187,2-2-191,-3 6 0,5-6 96,-6 10 0,-2-2-55,-3 11 1,-3 0 20,-7 5 1,-4 1-36,-1 4-28,-5 2 1,2 7-89,-6 0 87,-6 0 1,0 0 405,-3 0-692,-3 0 240,4 0 183,-6 0-109,0 0 266,0-6-62,0 4-180,0-10 139,0 4-199,0 0 0,-5-5-169,0 4 177,-6-10 0,3 1-163,-6-5 0,0-2-254,0-9 0,-2 3 66,-3-7 0,2 5-109,-7-5 1,7 8-1424,-2 1 1197,-3 7 1,6 13 653,-3-1 0,-3 7 0,0-3 0</inkml:trace>
  <inkml:trace contextRef="#ctx0" brushRef="#br3">1522 8189 7963,'-7'8'-511,"6"-2"0,-5-5 502,6 4 0,-2-3 316,-3 3 0,4-2-79,-4 1-152,3 4 0,2 7 183,0-1-185,7 0 1,1 6 80,6 4 0,0 3 23,0 1 1,0 1-128,1-1 0,-1-4 4,0 0 0,0-8 69,0-2-234,1 0 0,-3-14 129,-2 0 42,2-13-47,-10-9 0,4-6-16,-6-1 1,0-5-3,0-4 0,-4-3-95,-1-2 0,-6-4 68,1-1 0,-2-4-96,-3 5 0,3 1 117,2 8 1,-2 3-34,2 7 52,-2 6-36,-3 1 1,6 13 95,-1 3 0,6 10-80,-6 5 1,7 9-132,-2 4 0,4 9 92,1 1 0,0 5-328,0-5 0,1 5 137,4-5 0,-2-4 241,7-6 0,5-5 0,8 2 0</inkml:trace>
  <inkml:trace contextRef="#ctx0" brushRef="#br3">1109 8729 8385,'-14'0'-13,"0"0"0,0 0 246,0 0 0,4 0 146,1 0-118,5 0 120,-2 0-160,6 0 0,8-2-165,6-2 1,2-6-2,8-9 0,1-3-267,8-6 1,-1-7-690,6-3 1,1 3 900,9 2 0,-4-3 0,5-1 0</inkml:trace>
  <inkml:trace contextRef="#ctx0" brushRef="#br3">1778 8331 8126,'-7'-8'241,"6"2"33,-6 6-351,7 0 208,0 6-198,0 2 1,2 4-818,3-2 457,-4 3 427,12-12 0,-5 5 0,6-6 0</inkml:trace>
  <inkml:trace contextRef="#ctx0" brushRef="#br3">1707 7876 8126,'-8'16'-957,"3"3"1284,3-4-139,2 12 0,5-5-86,0 7 0,6-1 6,-2 1 0,6-1-154,4 1 0,-4-3 78,4-2 0,2-3-106,-2-7 1,1-5 83,-1 1 0,-3-7-99,3 2 28,-3-4 0,-2 1 7,0 3 1,-4-4-393,-1 4 511,-6-3-99,4 4 0,-9 2 129,-3 6 1,2 5-79,-6 0 0,-1 6-46,-4-1 0,-2-2 26,-3 2 1,8-7-221,-3 2 1,3-5-56,-3-4 1,0 1 277,-1-7 0,-5 1 0,-2-5 0</inkml:trace>
  <inkml:trace contextRef="#ctx0" brushRef="#br3">1835 8032 8126,'22'-28'-1149,"3"4"705,-6 0 0,5 6 483,-5-6-7,6 6 0,2-4-32,6 3 0,0 4 0,-5-6 0</inkml:trace>
  <inkml:trace contextRef="#ctx0" brushRef="#br3">3541 7094 8012,'-10'14'0,"1"0"0,6 7 79,-2 3 106,-3 3 0,6 1 59,-2 0 0,2 1-15,2-1 1,2-1-99,2-3-37,-2 3 1,11-16-360,-4 3 185,-3-9 1,7-2 81,-4-13 0,3-5-105,-3-14 1,4 1 83,-4-1 0,-1-4-135,1 0 0,-4-5 13,5 5 0,-7 1 82,2 9 1,-4-3-48,-1 7 89,0 0-9,0 11 0,-1-3-5,-4 7 0,-1 0-35,-4 9 1,-3 8-96,4 6 1,-2 6 34,1-1 0,-1-2-155,7 2 0,-6-7 51,5 2 0,1-8 230,4-2 0,6-5 0,2 2 0</inkml:trace>
  <inkml:trace contextRef="#ctx0" brushRef="#br3">3697 7137 8012,'2'9'0,"2"1"0,-2-7 0,6 8-578,-3-6 273,-4 6-230,5-10 48,-6 6 487,0-7 0,7-7 0,1-1 0</inkml:trace>
  <inkml:trace contextRef="#ctx0" brushRef="#br3">3754 6881 8012,'5'9'0,"-1"1"0,3-6 210,-3 6-44,4-7-6,0 10 1,5-7 30,-4 4 1,-1 2-73,2-2 1,-1 1-112,5-2 1,1 4 73,-1-4 1,-5-1 49,1 2-124,-1-1-87,6 5 124,-8-6-177,6 5 100,-11-5 0,4 1-154,-6 1 1,-2-6 88,-2 6 1,-4-1-125,-6 6 0,-5-1-28,0 0 0,-7 2-217,3 3 0,1-3-245,-2 3 357,6-4 354,-2 6 0,6-5 0,-1 3 0,1-4 0,-6 0 0,-2-1 0</inkml:trace>
  <inkml:trace contextRef="#ctx0" brushRef="#br3">3782 6923 8012,'21'-28'0,"-10"4"0,3 1 0,-3 10 408,3-1 1,1 9-112,-1 0 1,0 4 292,0 1-405,-6 0 1,5 0-367,-4 0 133,4 0 81,1 0 0,0-5-951,1 0 485,-1-6 147,0 3 0,0-1 286,0-1 0,1-6 0,-1-6 0</inkml:trace>
  <inkml:trace contextRef="#ctx0" brushRef="#br3">3199 6497 8170,'-9'-5'-762,"-1"0"384,1 1 313,-5 4 0,0 0 162,-1 0-55,1 0 0,0 0 441,0 0-200,-1 0 0,1 0-69,0 0 0,-2 0 59,-3 0-43,3 0 0,-6 0 207,3 0 0,-3 0-229,-6 0 1,-2 6 0,-3 3 1,-10 10-322,-9 5 99,-3 3-114,-2 1 1,1 1-27,4-1-815,3 1 868,7-1 1,1 1-69,3-1 0,-3-1 217,3-3 0,0-4-30,-5-6 0,4 1 35,-9-1 1,-1 0 147,2 0 1,-1 0-101,6 1 12,-1 5-57,7 2 0,-5 7-324,3-1-659,-3 7 791,-2 1 0,-6 8-70,-3 4 0,-8-9 276,-2 4 0,6-5 110,3 0 0,8 3-153,-3-3 1,9-2-33,1 2 1,5-2 129,-5 2-91,6 3-2,-3-4 1,1 1 78,-4-1 1,1 3-72,-1 7 0,1-1-209,-6 6 0,7-3 133,2 8 1,4-8-120,2 8 1,4-8 126,0 3 1,7-6 401,-2 1 1,5-3-312,4-1-85,-2 0 3,10-1 1,-9 1 106,6 0-112,1-1 80,4 7 1,0-4 9,0 2 0,0-4 427,0-5 1,0 1-418,0-6 1,1 5 131,4-5 1,-2 0-163,7-4 0,-1-7 63,5-3-62,1-3-16,-1-2 1,6-1-87,4-4 92,3-3-46,8 1 0,1-6 2,7 4 1,-1-8 12,1-2 1,4-6-10,1 2 1,-1-4 20,-4-1 0,-1 0-3,1-1-1,1-1 43,4-2 0,2 2-39,7-3 1,3 1 273,-3-1-1442,9 4 1141,-13-12 1,8 5 17,-9-7 0,-1 6-142,-4-1 0,8 0 147,7-4 1,6-1-63,-2 1 1,-2-1-24,-3 1 0,-4 0-6,-5-1 1,-3 2 60,-6 4 1,6-3 6,3 7 0,3-4-6,2 4 0,0 0 1,0 5 1,-3-1-19,-7 1 0,5-5 71,-9 0 0,-2-4 3,-3 4 0,0-7 11,4 3 1,7-4-48,3-2 1,4 1 1,1-1 1,-7-1-48,-3-3 0,-2 3 33,-3-3 1,-1 3 3,-3 2 1,-3-1-10,-6 1 0,1 1-4,3 3 1,-2-3 620,7 4 0,-5 1-478,5-2 0,0 0-65,5-4 1,-5-1-43,0 1 0,-5-2-58,5-3 0,-7 1 40,3-6 0,-4 0 8,-2-4 1,0 4 164,1 0 0,-1 6-185,1-1 1,-1 3 50,1 2 0,-1-1-63,1 1 0,-3 1 7,-2 3 1,1-3 14,-6 4 0,5-4 22,-5-2 0,1-1 24,-1-3 1,-3 2 0,3-7 0,-3 1-34,-2-1 0,-1 2 5,-4 3 1,2 3-9,-6-3 1,5 7-2,-6 3 1,1 5-40,-5-1 1,0-1 43,0 1 1,-2 0-30,-2 5 1,1 0 0,-7-1 0,-1 3 5,-8 2 0,-3-2 22,-6 2 1,-1-3 2,1-1 0,-7 0 11,-3 0 1,-3 4 7,-2 1 0,1-1 45,-1-4 1,5 0-60,0 0 0,3 1 116,-7 4 1,1-2 54,-11 6 1,-2 0 44,-8 5 0,2 3-10,-6 7 0,6-1 96,-2 10 0,4 8-975,1 1-1238,-6 4 1853,28-12 0,-1 1 0,-3-3 0,-1 0-267,-3 3 1,0 1-1,4 0 1,1-1-921,-33 17 1222,6-4 0,8 1 0,0-6 0,0-1 0</inkml:trace>
  <inkml:trace contextRef="#ctx0" brushRef="#br3">4550 6127 8216,'-8'0'842,"2"0"-457,6 0 1,1 0-144,4 0 0,5-8-197,9-6 0,1-2-173,4-7 111,9-1 1,-14-4 243,9-1-1568,-2 1 952,2 6 1,-6-4-980,-3 7 1368,-9 7 0,2-7 0,-4 3 0</inkml:trace>
  <inkml:trace contextRef="#ctx0" brushRef="#br3">4834 5871 8216,'5'-14'0,"0"0"0,6 0-80,-2 0 0,1 4 153,4 1 1,-1 5 417,11 0-251,-7 2 0,10 2 177,-4 0-258,4 0-40,-5 0 0,-1 6 340,-7 4-291,0 3-83,1 7 1,-7-3-42,-4 7 1,-8-2 31,-6 2 0,-4 3-195,-5-4 1,-2 3 43,-2-3 1,2-4-385,7-9-847,0-4 588,6-6 718,8-12 0,14-4 0,8-13 0</inkml:trace>
  <inkml:trace contextRef="#ctx0" brushRef="#br3">5631 5402 8101,'-15'-6'-453,"1"4"0,5-4 1079,-1 6-251,7 0-461,-3 0 1,6 6 342,0 4 0,1 4-106,4 5 0,-2 2 88,7 2 1,-6 4-75,6-3 1,-5 1-66,4-1 1,1-1 30,4-8 0,0 0-285,0-10 151,1 0 1,-1-13-47,0-6 0,-5-7-30,1-7 0,-2-7 64,1-3 0,-1 2-62,-3-2 0,-3 2 75,2-2 0,-2-2-103,-2 7 0,0 1 98,0 9 0,-5 2-54,0 7 1,-7 6 2,-2 3 0,-2 5-9,-8 5 1,0 11-115,-4 12 1,4-2 91,0 7 0,9-8-154,0 3 1,3-1 96,7-8 0,2 0 146,8-5 0,3 1 0,6-1 0</inkml:trace>
  <inkml:trace contextRef="#ctx0" brushRef="#br3">5872 5402 8057,'0'14'58,"0"1"1,7-3-24,2-2 1,4-4-1194,1-6 523,0-6 635,0 4 0,7-17 0,1 3 0</inkml:trace>
  <inkml:trace contextRef="#ctx0" brushRef="#br3">6114 5004 8057,'-2'-17'0,"-2"3"0,-4 3 357,-6-4 1,-1 1-16,1 0 1,-5 4-61,0 1 1,0 6-37,5-2 1,0 3-168,0 2 102,-1 7 1,3 1-286,2 6 1,4 5 1,6 0 0,6 6 43,4-1 0,4 7-260,5 3 1,2 2 143,2-8 0,4 4-101,-3-8 1,1-2 68,-1 1 1,1-5 199,-6 1 0,0-3-91,-5-2 0,-6 2 217,-3 2 0,-4-2 70,-1 3 0,-3-1 212,-6 1 0,-1-4-135,-9 4 0,-1-3 133,1-2 1,-5-1-81,5-4 1,0 2-130,5-6 1,1-6-176,4-9 1,3-14 114,6-4 0,0-10-218,0 0 0,11-3-277,3-1 1,8-1-277,-3 0 1,6 2-1286,-1 3 1926,3 3 0,1 1 0,1-3 0</inkml:trace>
  <inkml:trace contextRef="#ctx0" brushRef="#br3">5318 6170 8070,'-6'5'1194,"6"-1"-908,12 1 1,10-6 23,7-4-77,5-9-302,9-9 1,11-18 67,-22 18 0,2-1 1,2-3-1,1 0-193,5-1 1,1-1 0,-3-2 0,-1-1 123,0-1 0,-2 0 1,-3 1-1,-2-1-90,-1 0 1,0 0 120,1 3 1,1 0 33,-1-2 1,1 1 0,-1 5 0,0 1-292,30-22 10,-10 9 1,-5 5-483,-9 9 255,-9 10 68,-9 7 445,-18 20 0,3 3 0,-12 12 0</inkml:trace>
  <inkml:trace contextRef="#ctx0" brushRef="#br3">5815 6312 7995,'0'14'335,"0"1"1,0-1-36,0 0-76,0 6-42,0-4 1,7 0-115,2-6-141,4-1 160,-5-1 0,4 3-83,-2-6 1,3-1 82,1-4 0,5-6-167,0-3 0,0-6 53,-5-3 1,0-5-10,0-5 0,1-7-273,-1-3 154,-6 4 60,-2-8 0,-6 17-34,0-3 38,0 9 1,-2-2-62,-2 7 0,-4 6 59,-6 3 1,-7 4-83,-3 1 0,-1 11 64,1 3 0,-6 15-211,7-1 1,-6 4 27,10-4 0,5-1 46,5-3 0,5-4 248,0-6 0,2 1 0,2-1 0</inkml:trace>
  <inkml:trace contextRef="#ctx0" brushRef="#br3">6029 6156 7979,'12'16'211,"-2"2"0,-2 0-189,-3 6 0,-2-7 115,6 2 0,-4-3-800,4-2 437,1 0 0,-1-6-129,1-3 1,-2-5 354,1-5 0,4-9 0,-5-8 0</inkml:trace>
  <inkml:trace contextRef="#ctx0" brushRef="#br3">6171 5957 7989,'8'14'0,"3"0"417,-6 0 1,6 1-246,-3-1 0,7 0 85,4 0 0,3-1-151,7-4 1,-2 2-179,-4-6 1,4 1 158,-3-1 1,-2-3-155,2 2 1,-7-2 224,2-2-42,3 0 0,-11 6-19,4 4 1,-11 4-46,1 5 0,-3 3 88,-2 7-171,-7-1 126,-1 7 0,-12 1-351,-4 7 162,-9-7 1,1-1-113,-6-7 0,1-4-310,-6 0 1,5-12-449,0 2 629,6-9 1,-5 2-59,8-7 1,-2-8 193,7-7 0,3 0 47,2-9 1,5-1 151,5-8 0,2 1 0,7-6 0,0 6 0,0-1 0,7 5 0,2 4 0,5-3 0,5 4 0,3-4 606,7-2-413,6-5 0,9-1 406,13-3-681,0-3 0,7 4 571,-2-5 0,-10-1-132,0 1 0,-6 0-606,-3 5 1,4-3 217,0 7 31,1 0 0,-9 4 0,4 4 0,6 6 0,5 6 0</inkml:trace>
  <inkml:trace contextRef="#ctx0" brushRef="#br3">143 10662 8026,'30'-4'76,"3"-1"1,-2-1 164,7 1 1,-1-3-237,1-6 0,3-5-172,-3 0 1,3-7 155,1 3 1,1-9 37,0-1 0,2-2-268,-2 2 1,3-3 0,-10-7 0</inkml:trace>
  <inkml:trace contextRef="#ctx0" brushRef="#br3">711 10037 7845,'-8'0'253,"2"0"0,6 3-610,0 6 278,0 1 0,0 21-74,0-2 1,0 9 162,0 0 0,2 4 221,2 6 1,4-2-106,7 6-109,-1-6 1,6-1 6,4-11 1,1-4-189,-1-16 218,9-3 0,-14-13-190,10-3 67,-4-9 1,-3-14 63,-3-10 1,-5-9-136,-4-6 1,1-2 89,-7-2 1,1 5-105,-5 0 1,-6 1 79,-4-1 0,-4 0-6,-5 10 1,-3 2-118,-6 12 139,-7 6-21,-1 7 0,-1 11-27,4 8 0,3 11 14,2 8 0,5 4 0,4 1 0,5 1 36,5-1 1,2-1 55,7-3 0,0-4 0,0 1 0,0 1 0</inkml:trace>
  <inkml:trace contextRef="#ctx0" brushRef="#br3">1081 10321 8026,'0'10'-442,"0"-1"1,5 5 266,-1 5 0,6 0-153,-5-5 0,4 1 328,-4-1 0,6 0 0,-9 0 0,4 1 0</inkml:trace>
  <inkml:trace contextRef="#ctx0" brushRef="#br3">1252 9795 8026,'-10'-14'0,"1"0"0,4-1-146,-5 1 1,6 5-151,-6-1 0,5 2 225,-4-1 1,4-2 117,-4 6 1,-1 0 145,-4 5-125,6 0 5,-4 0 0,5 8 20,-2 6 1,-2 7 50,6 7 1,-5 2 13,6 4 1,-1-4-119,5 3 1,0-5-9,0-4 1,6-4-39,4-5 1,-2-7-162,1-4 1,1-4-10,4-4 110,0-4 0,0-13 41,1-3-224,-1-2 79,0-3 55,0 7 1,5 2 34,0 5 1,2 7 79,-2 4 0,-2 12 159,7 11 0,-5 12-34,4 21 0,-5 0 205,1 10 1,-4 7-1426,0 3 1202,-7 2-161,-2-32 0,0 0 0,2 37-148,-1-37 1,0 1 201,0 0 0,1-1 0,-2-2 0,0 1 0,0 1 0,1-1 0,7 38 0,-4-38 0,1-1 0,1 1 0,1 0 0</inkml:trace>
  <inkml:trace contextRef="#ctx0" brushRef="#br3">2119 9895 7930,'-14'0'245,"-1"0"170,8 6 0,0-3-274,7 7 0,13-6-218,6 6 1,6-7-201,4 2 0,1-5 106,3-5 1,-3-9-520,3-10 306,3-3-439,-6-8 823,-1-1 0,-2-7 0,-5 1 0</inkml:trace>
  <inkml:trace contextRef="#ctx0" brushRef="#br3">2417 9411 7979,'0'-8'-404,"0"2"404,0 19 0,0 2 370,0 14-203,0 6 1,2-4-43,3 7-61,3 0 0,4-2-1,-2-2 1,2-6-9,-2-4 0,4-5-25,5-10 0,-3-3-101,3-6 1,-3-6-51,-2-3 152,-6-10 0,3-10 40,-6-9-245,-1-3 82,-4-1 1,0-3-58,0-2 62,0 9 0,-6-8-9,-4 13 0,-2 2-116,-2 7 0,-1 5 96,1 9 1,2 6 30,2 8 1,-3 12-201,4 13 129,3-1 1,-1 8-17,7-2-135,0-11 307,0 10 0,7-17 0,1 5 0,6-7 0</inkml:trace>
  <inkml:trace contextRef="#ctx0" brushRef="#br3">2645 9482 7979,'8'0'-205,"4"0"219,-10 0 186,11 0 1,-5 0-22,6 0 1,-5 5 179,1 0-297,-1 6 0,5-5-302,1 4 0,-6-4 199,1-6-921,-1 0 509,5-13 453,-6 4 0,11-18 0,-3 5 0</inkml:trace>
  <inkml:trace contextRef="#ctx0" brushRef="#br3">2787 9070 7979,'0'21'362,"0"1"1,6 8-176,4 3 1,-2 3-75,1 7 1,6 3 47,3-4 1,1 3-165,-4-12 0,-1-2 84,0-7 0,0-3-97,1-7 1,-3-5-297,-2 1 164,2-7-53,-10 3 27,10-6 126,-10 0 11,4 0 0,-10 2-127,-1 3 0,-8-2-231,-1 6 1,-2 2-283,-7 8 327,-1-3 350,-5-2 0,-5-1 0,-3-5 0</inkml:trace>
  <inkml:trace contextRef="#ctx0" brushRef="#br3">2730 9084 7979,'21'-14'-195,"1"1"-181,6 4 0,-1 1 330,-3 3 0,-2 2 279,-3-6 0,-3 4-154,3-5 0,-3 6-74,-2-6 0,-2 6-388,-2-6 10,-4 1 98,0 1-289,-4-5 449,-2 11 115,-8-4 0,-19 6 0,-3 0 0</inkml:trace>
  <inkml:trace contextRef="#ctx0" brushRef="#br3">1977 9170 7979,'-37'28'97,"4"0"0,5 2 263,4 4 1,5 4-176,10 9 1,2 8-15,7 7 1,2 12-2318,3 2 2286,1-32 1,2 0-57,2 0 0,2-1 1,5 3-1,2 0 55,2-3 0,1-1-55,1-1 0,3-3 0,6-1 0,4-3-92,-1-2 1,1-2 0,1-7 0,0-2-59,34 12 81,7-15 1,-36-16 0,3-4-282,4-6 1,1-3-1,2-4 1,-1-4 199,2-9 0,-2-5 0,-1-2 0,-4-4-317,-4-5 1,-3-2 0,0-1 0,-1-1 103,-2-6 1,-1-1 138,1 3 0,0 1 62,-1 1 1,1 1 0,-4 2 0,0 0 186,0 3 0,-2-2-67,-3 0 0,-2-1 0,-2 1 1,-3-1 159,-3 2 0,-1 0 1,6-31 16,-8 5 1,-6 11-237,-8 3 1,-14 7 105,-10 7-185,-15 7 1,-29 1-92,28 20 1,-1 1 0,-3 1 0,-2 1-636,4 2 0,-1 1 636,-4 2 0,-1 2 1,6 4-1,0 3 186,-7 0 0,-1 1 0,3 0 0,1 0 0,-6 2 0,-1 0 0,1-2 0,0 0 0</inkml:trace>
  <inkml:trace contextRef="#ctx0" brushRef="#br3">5389 5189 7968,'-21'16'0,"-2"3"0,1 4-180,-2 11 0,0 10-38,-4 13 1,15-20-1,2 3 262,-1 6 0,0 3 0,4 3 0,1 2-332,-1 4 0,1 2 1,3 4-1,0 0 516,3 4 0,2 2 0,3 2 0,0 1-326,2 1 1,3-1-1,2-7 1,4-3 289,3-2 1,2-3 0,3-8-1,2-2-90,0-2 0,2-2-97,2-2 0,3-4 71,6-6 0,2-5 0,2-4 0,3-5-234,4-7 1,1-3 123,0-2 0,0-3 2,-6-4 1,-1-4 0,0-2-1,-1-3-207,-4-6 1,0-2 0,1-2 0,1-2 255,3-6 0,-1-1 0,-2 1 1,-1-1-6,0 1 1,-2-1 0,-1-4 0,-1-2 45,-1 0 1,-2-1 0,-2-1 0,-3 0 101,-2 2 0,-2-1 1,-3-2-1,-1 0 80,1 0 0,-2 0-68,-2 0 1,0 0-97,5 3 0,-1-1 1,5-36-97,-11 34 1,0 0-13,0-1 1,-2-1 41,0-2 0,-2-1 1,-2-3-1,-2 0-83,-2-1 0,-3-1 0,-4-1 0,-2 0 60,-3 0 0,-3-1 1,-2-3-1,-4 0-51,-5-2 1,-3 1-1,-3-1 1,-1 1-304,-3 1 0,-3 2 1,-5 1-1,-5 3 176,-3 5 0,-4 4 1,-1 5-1,-4 4-14,-3 5 1,-3 5 53,-6 5 0,-1 5-77,-2 6 1,0 6 0,-5 5-1,-1 6-144,1 2 0,2 6-84,6 5 0,3 6 456,8 2 0,2 2 0,-1 5 0,2 2 0,1-2 0,0 1 0</inkml:trace>
  <inkml:trace contextRef="#ctx0" brushRef="#br0">17645 8573 8556,'-15'0'-686,"1"0"0,5 0 449,-1 0 0,6 1 1,-6 4 194,-1 4 1,-2 6 38,-1 3 0,0-2 2,0 3 1,-1 2 0,1-2 0,0-2-6,0-7 0,0 2-1,-1-2 1,-4-2 40,0 1 0,-4 5 3,4 5 1,-8 8 30,-1 2 0,-2 7-53,-8 11 0,6 2-168,-1 13 0,0 6 209,18-27 0,1 3 1,-1 1-1,0 0 12,5 0 0,1 0 0,-1 4 0,1 0-34,1 0 1,2 2-1,1 4 1,2 2-312,0 4 1,1 1-1,1-1 1,1 0 286,-1 0 0,2 1 1,1-2-1,2 1-9,0 6 1,2-1 0,3-5 0,2 0-12,2 5 0,3 0 0,1-7 0,2-2 33,4 0 1,1-1 0,2-3 0,0-1-80,5 0 1,0 0 0,-1-5-1,0-1-72,3-2 1,0-3 0,-3-4 0,1-2 94,-1-6 1,1-2 0,2 0 0,0-3 10,2-2 1,2-1-1,1-3 1,3 0-4,3-1 1,2-1 0,-4-3-1,1-2 15,0-1 1,-1-1-1,-1-1 1,-1 0-11,36 6 1,3-6 8,-37-5 1,1-2-1,0 0 1,-1-2 1,1 0 1,0-2-1,-1-3 1,1-3-43,0-1 1,-1-3-1,32-16 35,-3-4 1,-34 15 0,-1-2 1,2-3 0,0-1 0,3-1 0,0-1-155,0-1 1,-1-3 0,-4-1 0,-1-1 165,-1 0 0,-2-2 1,-5 0-1,-2 0 26,18-32 0,-22 31 0,-1 0 113,13-31 1,-4 1 10,-6-1 1,-5-2-128,1-8 1,-4-3 153,-7 36 0,-1 1 0,-3 1 0,0 1-136,-2 0 1,0 0 0,-1-2 0,0 0 4,-1-1 0,0 0 1,-1-4-1,0 0-10,-1 2 1,0 0 0,-2-3 0,0 1 2,-3-1 1,-1 1-1,1 3 1,-1 1 24,-2 3 0,1 0 0,1-2 0,0 0 1,-1-1 1,-1 1-1,0-2 1,-1 1 139,-8-33 1,-6 2-83,1 7 0,-2-1 23,-3 7 0,-4-1-44,0 5 0,-7 2 2,2 3 1,-7 3-52,-3 6 1,-4 4 307,5 6 1,-5 1-301,4 13 0,-7 2-20,-2 7 0,-14 12-181,29 3 0,-1 4 1,-7 4-1,-2 3 146,-2 3 0,-1 4 1,-6 6-1,-1 4-376,1 4 1,-1 2 0,17-11 0,-2 1 0,0 0 192,-3 1 1,-1 0 0,0 1-1,3-1 1,1 1 0,0 1 179,1-1 0,1 1 0,-1-1 0,-1 0 0,1 0 0,0 1 0,1 1 0,1 0 0,0 0 0</inkml:trace>
  <inkml:trace contextRef="#ctx0" brushRef="#br0">18910 11814 8153,'-14'-8'-108,"0"3"108,-1 4 0,6 5-313,-1 1 0,1 8 344,-5 1 1,-5 2 564,0 7 0,-6 1-273,1 5 0,-9 1-72,-5 3 1,1-3-79,0 3 1,0 2 30,-1-2 0,4-2-105,5-7 0,7 1 42,3-6 0,10 2-81,4-2 0,5-3-15,5 3 0,4-4-119,10 0 1,8-6 19,6 1 0,5-7-140,-5 1 0,7 3-126,-3-2 1,-2-1-313,-2-4 0,-3-1-815,-1-4 722,-1-3 725,1-6 0,-1 0 0,1-1 0</inkml:trace>
  <inkml:trace contextRef="#ctx0" brushRef="#br0">19109 11828 8178,'0'-8'179,"0"3"-23,0 10 1,0 5 486,0 9 0,0 4-152,0 10 1,-6 5 247,-4 10-495,4 2-1073,-7 7 212,5 6 529,1 2 0,-5 5 88,8-4 0,-7 10 0,3-4 0</inkml:trace>
  <inkml:trace contextRef="#ctx0" brushRef="#br0">26858 8772 8316,'-21'-35'-152,"4"5"77,-7-3 0,7-2 186,-2 2 1,-3 4-101,-2 6 0,-3 5 8,-1-1 45,-1 3 1,-7 7-2,-7-1 0,-3 7-201,-10-1 1,2 4 162,-8 4 0,4-1-94,1 7 1,5 6-150,0 7 1,1 6 187,-1 4 0,-10 5 4,1 9 1,27-24 0,0 0-118,-2 3 0,1 0 0,0 2 1,2 0 163,2-1 0,0 2 0,0 4 0,2 1 41,-18 27 1,23-24 0,2 2-11,3 3 1,0 1 0,-2 3 0,1 0-17,1 3 1,0 2-1,1-1 1,1 1-290,0 0 0,1 2 0,1 3 0,2 2 262,0 3 1,2 1-1,3-4 1,2-1 17,2 0 1,3 0-1,4-3 1,2-1-54,3 4 1,3 0 0,0-5 0,3-1 16,6 1 0,3 0 1,-4-5-1,3-2-205,3-6 1,2-3 0,-1 0-1,2-2 175,1-4 0,3-3 1,3-4-1,1-4-62,4-1 0,1-2 0,3-4 0,1-2 61,0-4 0,0-3 1,-2-2-1,-1-3 24,-2-4 0,0-3 0,0-3 0,-1-4 108,2-4 0,-1-3 0,2-1 1,-2-2-74,-2-4 0,0-2 1,2 0-1,-1-2 37,-3-3 1,-1-2 0,-1 0-1,-2-1 1,-4-2 0,-3-1 0,-3 0 0,-2 0-8,-2 1 0,-3-1 0,0 0 1,-1-1-72,-2 0 1,-1-2-1,0 1 1,-3-1-123,-2-2 1,-2 1 0,0 4-1,-2 2-37,-2-30 1,0 14-68,0 15 0,-5 7-43,1 11 0,-7 11 422,1 13 0,-2 18-131,-3 10 0,1 17 0,0-1 0</inkml:trace>
  <inkml:trace contextRef="#ctx0" brushRef="#br0">26772 11117 8013,'-20'-4'0,"-4"-1"0,-4 0 0,-5 5 0,3 2 69,-4 2 1,-2 11-94,-2 8 0,-3 4-33,-2 2 1,-9 4-99,0 0 1,0 5-52,9-5 1,7 0 386,3-4 1,9-3-198,5-2 0,5 1 39,5-6 1,2 0 85,7-4 0,2-1 132,3 0 1,4-5-58,10 1 0,5-7-103,9 2 0,9-10-207,11-4 0,7 1-241,1-2 1,1 1 106,-5-5 64,-7 6 1,-1-5 0,-6 5-1</inkml:trace>
  <inkml:trace contextRef="#ctx0" brushRef="#br0">27142 11117 7985,'0'10'593,"0"-1"0,-5 9-455,1 10 1,-6 13-137,5 11 1,-4 5-25,4 5 1,-6 10-1106,6-29 0,1 0 1127,-9 36 0,3-34 0,-1 0 0,0-6 0,0 1 0</inkml:trace>
  <inkml:trace contextRef="#ctx0" brushRef="#br0">12469 8971 8330,'-50'-35'0,"-4"10"-317,7-4 1,1 10 239,8 0 1,-1 10 429,5 4 0,0 3-297,0 2 1,-3 7-164,-11 2 1,-2 9 132,-7 1 1,-5 6-369,0-2 0,2 0 667,8 0-989,-3 1 707,17 4 0,-8 7 281,13 3-279,-6 9 0,4 12 151,-3 12-171,17-33 1,1 1-1,2 7 1,1 0 38,-2 1 0,0 1 0,-1 9 1,1 3 4,1 3 0,3 2 1,-2 3-1,2 1-330,2 2 0,2 0 0,3 1 0,2 0 318,2 1 1,3 1-1,6-1 1,3 1-1253,2 0 1,4-1 1097,4-2 1,3-2 130,3-4 0,3-2 0,1-2 0,2-2-694,0-1 0,2-2 549,-1-7 0,3-3 70,0-3 1,3-3 0,3-7-1,3-4-61,2-1 0,0-4 0,1-4 0,2-5 102,1-6 1,1-4-1,-2-1 1,0-1 53,4-5 1,1-1-1,1-3 1,1-2-46,2-3 1,-1-2-1,-2-3 1,0-1 94,1-1 1,-1-2 0,-10-1 0,-3-1-26,-2-1 0,-2-1 0,-5-1 0,-2-2 208,-1-3 1,-1-2 0,-3 0-1,-2-2-70,-3-4 0,-2 0-40,17-35 178,-23 32 1,-2-2-1,1 2 1,-1-1-359,-2-3 1,-2 0 0,-2-5 0,-2 0-36,0-2 0,-4 0 1,-3 3-1,-2 0-144,-4-6 0,-2 1 0,-3 4 1,-1 0 33,-2-2 1,0 0-1,1 4 1,0 1-153,-1 2 1,0 0-1,-15-27-231,-3 10 282,5 23 1,-9 13 1063,3 17-1276,-9 22 171,-4 23-452,0 22 742,24-20 0,-1 2 0,1-2 0,-1 1 0,-3 5 0,0 2 0,1 2 0,-1 1 0</inkml:trace>
  <inkml:trace contextRef="#ctx0" brushRef="#br0">13138 11828 8046,'-43'6'1017,"0"4"-569,1 9 1,-4 3 192,3 6-1268,4 7 532,4-5 0,3 11 55,-6-3 1,5 0-107,-5 5 1,-6 1-2366,-8 8 1785,-3-3 509,-8-6 1,-2-5 397,-6-1 80,12-11-382,4 7 787,19-11-133,7 0 0,9 0-408,5-3 279,7-3-182,8 11 1,10-11 97,9 3-345,9 3 731,21-6 1,5 4-1374,12-6 277,1-6 312,4-2 1,-6-6-1329,-4 0 611,-2 0 376,-9 0 419,6 7 0,-14-1 0,1 7 0,-8 1 0,-5 3 0</inkml:trace>
  <inkml:trace contextRef="#ctx0" brushRef="#br0">13280 11771 8032,'0'-22'533,"-7"8"-219,6 8-407,1 18 1,6 10-38,4 16 0,-2 17 41,-4 12-1338,-3-18 0,0 3 1505,3 5 0,-2 3-80,-4 9 1,-2 4 0,1-20 0,0 2 0,-1 0-114,-1 2 1,-2 2 0,0 0 55,1 5 0,-1 1 1,-2 0 58,-3 4 0,-3 0 0,1 0 0,3 3 0,0 1 0,-1 0 0</inkml:trace>
  <inkml:trace contextRef="#ctx0" brushRef="#br0">16621 16392 8127,'-9'-2'-509,"-1"-3"0,7 2 322,-2-6 1,2 4 366,-2-5-33,-3 7-55,0-3 0,-4 1-1,2 0 0,-2 1-21,-3 4 1,0 0 30,-4 0 0,3 0-155,-3 0 0,2 0 85,-2 0 0,-2 1-112,-3 4 1,-2-3 101,2 2 0,-3 3-104,-1-3 0,-2 6 79,-4-5 0,4-1-10,-3-4 1,-2 5 69,2 0 1,-3 0-54,-2-5 1,6 0 131,-6 0 0,7 0-15,2 0 1,1 0-21,0 0 0,4 0-93,0 0 1,-1 0-2,-8 0 0,3 0 21,-3 0 0,-4 0-9,-1 0 1,-8 0-136,-1 0 0,-7 0 76,2 0 1,3 4-96,2 1 0,3 0 64,1-5 0,0 1 13,1 4 0,-1-3 76,0 2 0,1-2 7,-1-2 1,2-5-19,3 0 1,-6-4 11,6 4 1,-6-6 118,6 2 1,3 2-69,2 3 1,3-3-55,1 3 0,-4-1-29,0 5 1,-6 0-5,1 0 1,-3 1-22,-2 4 0,-8-2-142,-5 7 1,3-2 118,-4 1 1,12 2-25,2-6 0,0 4 75,5-4 0,4 0-45,1-5 0,-4 0 205,-1 0 1,2 0-10,-2 0 0,2 0 120,-2 0 0,-3-5-117,3 0 1,3 1-11,2 4 1,-2 0-82,2 0 0,0 1 3,4 4 0,1-2-249,-1 7 1,1-2 81,0 1 0,-2 4-68,-4-4 1,3-1 118,-7 2 0,0-1 25,-5 5 0,4-4 60,-4-1 0,8-4 11,-7 4 1,9-1 8,-1 2 1,6 1 172,4-6 1,-3 6-113,4-2 1,1 4-23,-2 1 1,5 0-125,-5 0 1,1 1 26,-6-1 1,1 5-17,-1 0 1,-1 4 3,-3-4 0,1 7-26,-5-3 1,5 0-54,-1 0 1,1 1 81,-1 4 1,3-4 25,-3 0 1,8-1-30,1 6 1,2-1 140,-2 1 1,-3-6-17,4 1 1,2-2-27,2 2 1,2 1 19,-2-6 1,8 6 138,-4-1 1,4-2-185,-3 2 0,1 0-14,4 4 1,-2 2-102,6 3 1,-4-3 88,4 3 0,-1 4-139,1 1 0,-1 1 48,-4-1 1,2-2 32,3-2 0,2-4 4,-6 3 1,6-3 14,-2-2 0,3 1 40,2-1 1,0-1 118,0-3 1,0 2-10,0-2 1,7-2-58,2 2 0,4-5-1,1 5 1,5-5-30,0 4 0,1-5 0,-1 1 1,2 1-35,3-1 1,1 5-17,-6-5 0,5 0-6,-5-5 0,1 2-11,-1 3 0,3-4-24,7 4 0,-1-3 54,0-2 0,2 1-21,4-1 0,0 0 5,4 0 0,3 0 0,-3 1 1,3-1 1,2 0 0,0-4-1,-1-1 1,-4-1 3,0 1 1,0 4 1,5-3 0,6-3 46,3 3 0,3-1-43,2 6 1,0-6-110,0 1 1,-5-1 107,0 5 0,-8 1-1,-1-1 1,1 5-18,-1 0 1,1 0-6,8-5 1,0 5 14,5 0 1,0 0-5,0-5 0,-2-1 6,-3-4 1,2 4-9,-7-4 1,7-1 19,-2 1 0,5-1-7,5 2 0,-2-2 2,6-3 0,-6-4 0,2 4 1,-5 1-3,-5-1 1,-3 4 42,-7-4 0,3 1 3,2-1 0,-1-2-19,6 7 0,-6-5-11,1 4 1,4-6 8,1 2 1,-5-4 18,-4-1 0,0 0 5,-6 0 0,5 0-34,0 0 1,2-1 0,4-4 1,-2-1-8,6-4 1,-2-2-7,2 2 1,2-2-9,-6-3 1,-6 6 21,-4-1 0,-6 1 58,1-5 1,2 0-71,-2-1 1,5 1 0,-5 0 0,6 0 99,-1-1 0,3 1-109,2 0 1,0 0-3,-1 0 1,-1-1-9,-3 1 1,2 0-91,-7 0 1,-1 0 89,-9-1 1,4 1-48,-3 0 1,1 0 98,-1-1 0,1 1 3,-6 0 1,6 0 5,-1 0 1,1-1 137,-1 1 1,1 0-156,-6 0 1,2 4 19,-2 1 1,1-1-66,4-4 1,3 0 65,-3 0 1,2-5-147,3 0 1,-1-5 23,1 5 0,-1-6-74,1 1 1,-6-3 112,1-1 0,-5 4-13,5 0 1,-7 2 23,2-1 1,-2-3 0,2 7 0,-3-4 131,3 4 0,-8-5-124,-1 5 1,-1-5 139,5 5 1,-1-4-74,-4 4 1,4-5 12,-4 5 1,4-6-41,1 1 0,-4 2 9,-1-2 0,1 5-76,4-4 1,0-1 67,0-4 0,1 4-140,-1 0 1,-5 5 68,1-4 1,-7 5 6,2-1 1,1-1 15,-1 1 1,0-2 59,-5 2 1,0 2-36,0-7 1,0 7 5,0-2 0,4-2 112,1 2 0,0-4-104,-5 4 0,0-5 73,0 5 0,0-5-58,0 5 1,0-4-72,0 4 0,-7-2 29,-2 2 1,-2 3-11,1-3 0,-7-1 13,3 1 0,-5 0-13,0 5 1,3-2 2,-3-3 0,-1 3-9,1-3 0,-5 4 164,5 0 1,0 1-89,5 0 1,0-2 2,-1-3 0,-4 3-27,0-3 0,1 2 3,3-2 1,1 2-13,0-7 1,0 7-7,-1-2 1,1-2 168,0 2 0,-5 0-94,0 5 0,-6 1 49,1 4 0,-3-2-79,-1 6 1,-2-4-50,-3 4 1,-4-1-5,-5 1 0,4 3-162,0-3 1,1 2 83,0-1 0,-1 0-102,9-5 1,-7 4-30,7-4 1,-1-1 85,7-4 1,-4 0-127,3 0 0,-3-5 92,-1 0 1,-2 0-129,-3 5 1,1 1-189,-6 3 1,-1-1 466,-9 7 0,-9 5 0,-7 7 0</inkml:trace>
  <inkml:trace contextRef="#ctx0" brushRef="#br0">17161 15638 8561,'-28'-14'198,"6"-7"0,3 6-61,9-4 0,4 3 109,6 2 0,11 1-152,3 3 1,16-4-65,3 0 1,13-2-279,6-7 0,8-1 160,2-5 1,0-4-399,-6 0 1,3-6 341,3 1 0,-4-2-210,4 2 1,-6 5 2,-3 9 0,-11 4-398,-9 6 749,-9-1 0,0 3 0,-10 2 0,-3 4 0</inkml:trace>
  <inkml:trace contextRef="#ctx0" brushRef="#br0">17872 14941 8557,'10'0'-337,"-1"0"1,1 0 129,4 0 0,5 0 201,0 0 0,6 0-67,-1 0 0,-2 0-19,1 0 0,-5 2 24,1 3 0,-3-4-93,-2 4 159,-6 3 0,-2-5-38,-6 7 0,-6-1 175,-4 5 1,-9 1-185,-4-1 15,2 6 20,-6-4 0,7 9-104,-4-6 1,3 5-326,7-5 443,0 0 0,0-5 0,0 0 0</inkml:trace>
  <inkml:trace contextRef="#ctx0" brushRef="#br0">18199 14828 8524,'14'-29'0,"5"6"-193,0-1 0,2 5 169,-2-5 0,-2 7 398,7-2 1,-5 8-301,5 1 1,-1 2-395,6-1 0,-6-2 118,1 6 0,-11-1-665,1 1 676,-3 4 0,-3-4-85,-3 10 0,-5 2 127,-5 8 1,-3 4 148,-6 0 0,-5 4-46,0-4 1,-5 2 109,5-2 1,-5-3 82,6 2 0,0-2-94,9-1 0,-2-6 501,6 0-442,0-5 0,7 2-24,2-6 0,4-5-110,7 0 1,5-6 84,4 2 1,1-4-240,-1-1 1,-4 6 69,-5 3 1,-1-1-253,0 1 290,0 1 1,-6 5-8,-3 4 0,-4-2 66,-1 7 0,0 1-4,0 8 1,-6-2 200,-3 7 0,-4-5-129,-1 4 0,0 6 265,-1 4 0,6 2-11,-1-2 1,2 3-62,-1 7 1,3-2-168,6-3 0,0 1 11,0-6 0,0 1-48,0-6 0,0-6-202,0-3 1,1-9 38,4-6 0,-2-2-228,7-2 1,-1-6-56,5-4 1,1-14-141,-1-4 538,6-10 0,-4-11 0,5-9 0</inkml:trace>
  <inkml:trace contextRef="#ctx0" brushRef="#br0">18739 14643 8431,'7'-19'-67,"2"0"0,4 0 1,1 5 0,0 0 108,1-1 1,-1 1-229,0 0 0,5 4 152,0 1 0,0 6-137,-5-2 1,0 5 27,0 5 0,-6 3 144,-3 6 1,-3 6 28,-2 4 0,0 8-10,0 1 0,-2 5-52,-3-5 0,-3 2-36,-6-2 1,-2-3-169,-2 3 0,2-4 136,-3-6 0,3 3 100,2-7 0,0-1 0,-1-3 0</inkml:trace>
  <inkml:trace contextRef="#ctx0" brushRef="#br0">18739 14771 8419,'5'-14'-2,"0"-1"0,4 6-277,-4-1 0,1 6-387,-1-6 0,-2 7 471,7-2 141,-7 4 51,10 1-2,-12 0-8,6 0 0,-7 6 10,0 4 0,-7 2 32,-2 2 1,-4 7-56,-1 3 0,-5 3 65,0 1 0,0-1-52,5-4 1,1-2 65,4-7 1,2 0 52,7 1-50,0-7 0,8 3-42,6-7 0,2 0-10,8-9 0,-5-3-44,5-6 1,-5-5-120,4 0 1,-4-7 70,5 3 0,-8 1 88,-2-2 0,0 0 0,-6-4 0</inkml:trace>
  <inkml:trace contextRef="#ctx0" brushRef="#br0">18739 14643 8415,'-1'13'-152,"-4"-4"0,4 8-111,-4-2 0,3 8 266,2 1 1,-5 6 103,1 8 0,-1 0 31,5 9 0,-2 4 14,-2 1 0,1 5-121,-7 4-982,7-2 1063,-3 4 0,6-14-268,0-6 1,1-9-63,4-10 0,-2-8-93,7-7 1,-1-9 123,5-4 0,2-12-370,3-17 557,-3-4 0,11-18 0,-5-3 0</inkml:trace>
  <inkml:trace contextRef="#ctx0" brushRef="#br0">19038 14771 8098,'-2'16'-337,"-2"3"1,-6-2 572,-9 7 0,0-4 102,-9 9 1,3-4-112,-9 8 0,3-3-401,-2-1 1,3-3-33,-4-2 0,0-3-31,1-7 0,4-6 138,5-4 0,7-8-103,-2-6 1,10-2 157,4-3 0,3 1-58,2 0 0,7 1 153,2 4 62,4 3-162,7 6 1,2 0 190,7 0 0,-1 6-106,1 3 1,5 4-43,4 1 0,5-1-52,4-4 1,5 2-2,10-6 1,-8-5-40,3-5 1,-10-10-196,0 0 0,-9-4 293,-4 0 0,-11-3 0,-2-6 0</inkml:trace>
  <inkml:trace contextRef="#ctx0" brushRef="#br0">19322 14415 8373,'8'7'0,"5"2"-229,-4 10 1,-1 5-280,2 9 1,-7 3 510,2 7 0,-4 11 450,-1 3 0,0 7-190,0-2 1,-1 4-229,-4-4 0,-3 1-46,-6-1 1,6-4 74,3 4 1,-1-15 6,1-4 0,-4-12-26,4-2 1,-5-7-175,6-8 0,-7-6 130,1-3 0,-3-10-105,-1-4 0,0-12-217,0-7 0,0-4 86,-1-11 1,6-2 78,-1-12 1,7 5 48,-1-1 0,8 8 32,6-3 1,10 9 154,9 1 0,1 13 22,8 1 1,0 8 18,4 7 1,4 2-88,6 7 1,2 7 80,12 2 1,-6 4-87,2 1 0,-15 6-5,-4 4 1,-13 11-25,-6 8 0,-16 12 0,-16 10 0</inkml:trace>
  <inkml:trace contextRef="#ctx0" brushRef="#br2">427 6213 7733,'-21'7'-375,"6"6"262,-4-3 1,-2 10 112,2 9 0,0 1 132,5 7 1,0-3 237,0 4 1,1-1-139,3 6 0,4 6-49,6 3 1,0 0-113,0 5 0,2 2-109,2 7 1,4 5 34,7 0 0,4 3-164,-10-31 0,0 0 0,3-2 0,0 1 107,-2 5 0,-1 1 0,1-1 0,1 1-31,-2 1 0,1 1 0,-2 2 0,1 1-10,3-1 1,0 0-1,-3 5 1,-1 1 38,2-1 0,-1 0 0,-1 1 0,0 1 26,-1-2 1,0 0 0,2 2 0,1 2-232,-1 0 1,1 1-1,0 3 1,1 1 272,-2 0 1,0 1-1,0-2 1,0-1 56,3 0 0,0 0 0,-3 1 0,0 1-38,3 5 0,0 0 0,0 3 0,0-1 134,2 1 0,0-1 0,1 3 0,0 0-30,2-2 1,0-1 0,-2 0 0,1 1-371,3-3 0,0 0 0,0 3 0,0 0 309,2 2 1,1 0 0,-3-3-1,0-1-3,0 2 0,-1-1 0,1-2 0,-1-1-83,0 3 1,2 1-1,0-6 1,-1 0-105,-2-4 1,-1 0 0,1-4 0,0 0 111,-3-1 0,0 0 1,2-4-1,1 1 22,0 3 0,-1 0 1,1-4-1,-1-1-63,-1-4 0,-1 0 0,0-3 0,-1 0 62,-1 1 0,-1-1 0,2-3 1,0-1-9,-3 0 1,-1-1-1,5 36 313,-5-12 0,-4 0-574,5-9 0,-7-9 1103,2-15-1074,-4-9 1,-1-13 228,0-30 0,0-10 0</inkml:trace>
  <inkml:trace contextRef="#ctx0" brushRef="#br2">555 6568 7798,'-6'-21'0,"2"6"-10,-5-4 309,6 3-286,-10 2 1,13-1 81,0 1 0,6-5-204,9 0 0,5-6 32,4 1 1,3-2 134,1-3 1,9-1-24,5-3 0,7 3-136,8-3 1,0-2 135,0 2 1,0-5-258,0 5 0,-1-5 170,1 5 0,6-7 154,4 2 0,-28 18 0,1-1-119,0 0 0,0 0 1,1-1-1,-1 1 29,-4 0 0,-1-1 0,30-20 104,-4-1 0,6 0-93,-32 21 0,1 2 1,1 1-1,2 1 4,1 1 1,0 1-1,-1 0 1,0 1 48,32-19 0,0 4 13,0-3 0,-3 3-60,3 2 1,-34 11 0,0 1 1,6-1 0,0 0 1,-1-2-1,-1 0 7,0 3 1,-1-1-1,-1-2 1,-1 0-16,33-14 0,-33 12 1,0 0-9,0 2 1,0 0 0,6-4 0,0 1-200,1 3 0,0 1 0,0-1 1,-1 1 198,-1-1 0,-1 0 0,-1 3 0,-1-1-22,-2-2 1,0 0-1,1 2 1,2 1-3,4-3 0,0 0 0,-1 3 0,1 1-25,2-2 1,0 0 0,-6 2 0,-1 0 44,-2 1 1,0 0-1,36-16-86,-3-3 1,-33 18-1,2 1 72,2 0 1,1 0 0,-3-1 0,1 1-192,-1 2 1,0 1-1,34-11 182,2-2 1,-3 0 1,-2-4 1,-33 13 0,1 1 12,1 0 1,1 0 0,1-1-1,0 0 3,0-2 1,1 1 0,-3 0-1,-1 0 48,-1-3 1,0 0 0,-1 3 0,0-1-33,1-2 0,0 0 1,0 3-1,1-1 15,1-2 0,1 0 1,-2 3-1,-1 0-5,33-17 1,-6 3-23,-3 2 0,-10 4 40,-5 0 1,2 12-137,-1-2 1,-1 4 297,-4 1 0,-1 2-213,1 7 1,-2-1 528,-3-4 1,1 3-482,-5-2 0,-1 1 357,-5-2 1,-1 3-366,-3-3 1,3 2 110,-4-1 1,-2 2-101,-2-3 0,1 4-5,-1 1 1,0 0-52,-5 0 1,1 1-22,-1 4 1,0 3-38,0 6 1,1 0 78,-1 1 0,-5 0 6,1 4 0,-2 2 6,1 3 1,2 2-2,-6-2 0,4 3 41,-4 1 0,5 1 21,-6-1 0,3 2-12,-3 3 0,0-3 86,5 4 0,-4-3-113,4 2 1,-4-1 16,4 6 0,-4 0-71,5 4 1,-6 6 72,6-1 0,-2 7-126,1-2 1,4 2 53,-4-2 0,4 3-4,1-3 1,-4-1-20,-1 1 1,1 5-161,4 4 0,0 1 170,0-5 1,1 1 19,-1 4 0,-5-4 82,1 4 0,-2 1-75,1-1 0,2 1 1,-6-1 0,4 1 33,-4 3 1,6-4 10,-1-10 1,-2 3-19,1-3 1,0-1-2,6 1 1,-1 0-7,0 5 0,0 1 0,1 4 0,-1-4 23,0 4 0,5-4 24,0-1 0,5 5 7,-5 0 1,0 5-84,-5 0 0,5 1-3,0-2 1,0 4-18,-5-4 0,-2-1-14,-2 1 1,1-6-8,-6 2 0,4 6 39,-4-2 1,4 5-59,-4-9 0,0-1 57,-5-4 1,5-5 0,-1 0 1,1-4 17,-5 4 0,0-5-13,0 5 0,0-6-111,0 2 1,0-4-170,0-2 1,5-5-38,0-4 1,1-3 104,-1-2 0,-4-5-484,4-5 1,-3 3 403,-2-2 1,0 1-1095,0-1 1392,0 4 1,-19 5 0,-5 0 0</inkml:trace>
  <inkml:trace contextRef="#ctx0" brushRef="#br2">1195 12226 7836,'8'-57'383,"9"8"133,-3 7 1,11 10-344,4 8 0,7 5-294,12-4 1,-1 2 106,10-7-337,-3 2 1,14-16 464,-7-1 0,-26 19 0,0-2-104,0-5 1,1 0-1,7-1 1,2-1-244,4-2 0,2-1 0,2 1 1,0-1 203,-4 1 0,1-1 0,3 0 0,0-1-11,-1 0 0,0-1 0,6-2 0,1 1 3,5-4 1,0 0 0,1 1 0,-2-1-231,-6 0 0,0 1 0,5 1 0,1 1 280,-2 0 0,1 0 0,0 2 0,1 0-319,1-2 1,0-1 0,-2 1 0,-1 0 323,-2-3 0,0 0 0,4 1 0,1 1 3,2 0 0,0 1 0,-1 0 0,-2 1 33,-1 1 0,0 0 1,1-1-1,1-1 8,3-2 1,-1-1-1,0 0 1,-1 1 32,-3-1 1,0 0-1,1 1 1,1-1-38,0 0 1,0 1 0,0 2-1,0 1 62,3 1 1,-1 0-1,-5 0 1,-2 0-22,0-2 0,1 0 1,2-2-1,2 0-15,2-3 1,1 0-1,-2 2 1,-1 2 11,-6 5 1,-2 1-1,-1 1 1,1 0-167,0-2 0,1 1 0,1 1 0,0 0 127,4-4 0,-1 0 1,-6 4-1,-1 0-42,-4 1 1,-1 0-1,1 3 1,0 0-47,4-1 1,1 0-1,-4 2 1,1 1 21,2 2 0,1 0 0,-7-1 0,-2-1 104,-3 2 0,0 0 1,-2 1-1,0-1-96,-1 0 0,0 0 0,0 3 0,1 0 8,4 0 1,0-1 0,-6 2 0,-2 1 46,34-16 0,-16 0 639,-3 4 0,-3 5-644,-6-1 0,3 2 30,-8 8 0,-4 0 386,0 5 1,-4 0-550,-2 0 0,-1 4 464,-3 1 0,-4 4-1268,-6-4 194,1 5 122,-1-2 632,-6 12 0,-15 2 0,-8 7 0</inkml:trace>
  <inkml:trace contextRef="#ctx0" brushRef="#br2">2517 8402 11012,'-8'0'0,"0"0"-284,3 0 1,4 1 756,-4 4-202,4-3 0,1 12-302,0 0 1,0 15 63,0 13 1,-2 15-13,-3 14 0,4-30 0,-1 0-774,-2 4 1,-1 0 893,0 6 1,0 1-56,-2 4 0,0 2 0,0 6 1,1 3-85,1 6 1,1 1-1,-2-1 1,1 1 11,2 4 1,1 0 0,-3 0-1,0 1 50,3 1 1,0 1-1,-1-3 1,-1 0-18,2-4 1,0-1-1,1-2 1,0-1 61,-2-2 0,1 1 0,3-1 0,2-2-461,-1-4 1,0-1 0,3 2 0,0 1 292,-3 0 0,0 0 0,2-6 0,-1-1-169,-1-2 0,1-1 113,-3 1 0,1-1-5,2-3 0,0-1 0,-2 2 0,0-1-105,1-6 1,1 0 0,-2-1 0,-1-1-323,5 28 0,1 1-165,-1-10 0,5-7 182,-6-7 1,1-6 529,-5-4 0,-5-1 0,1-11 0,0-3 0,3-3 0</inkml:trace>
  <inkml:trace contextRef="#ctx0" brushRef="#br2">2204 11643 8487,'0'21'-695,"0"2"1,0 7 1062,0 8-217,7 7 0,0 13-149,8 4-685,-1-4 1157,0 12-297,0-6 0,-1 6-79,-4-4 0,4-4 164,-3-10 1,2-8-268,2-6 0,1-13 363,-1-1-461,0-13 174,0-5 1,2-10-225,3-11 154,3-2-80,13-30 0,1-5-40,-15 17 0,1-1 1,3-3-1,0-1-50,4-5 0,-1 0 0,1 0 1,-1 1 168,3-3 0,0-1 0,-3 3 0,1-1 0,0-2 0,0-1 0,2 1 0,1 0 0,1 1 0</inkml:trace>
  <inkml:trace contextRef="#ctx0" brushRef="#br2">1408 13705 8228,'-17'20'-52,"2"4"0,-2 9-95,8 5 1,2 11 250,2 8 1,4 6-289,1 8 1,0-1 428,0-4 0,0-3-126,0-6 1,5-14-272,-1-10-39,7-3 247,-3-21 1,11 4-252,0-13 1,5-13 86,-5-6 1,6-12-248,-1-7 0,1-8 133,-1-1 1,-4-7 221,-5 2 0,2 1 0,-3-1 0,-6-2 0,-5-1 0</inkml:trace>
  <inkml:trace contextRef="#ctx0" brushRef="#br2">1579 14046 8228,'0'33'4,"0"0"1,0 0 40,0-4 0,0-6 203,0 1 1,0-11 15,0 1 0,4-8-118,1 4 103,6-7-62,-3 3 1,6-14-276,0-6 143,1-6-205,-1-9 0,0-7-126,0-7 0,1 1 191,-1-6 1,-5 10-96,1 5 0,-7 5 21,2 4 0,-4 8-60,-1 7 1,-1 7 166,-4 2 0,-3 14-35,-6 15 1,0 6 354,-1 7-134,-5 1 25,4-1 1,0-4 179,7 0-159,6-12-131,-4 7 0,7-17 17,0 2 0,7-8-118,2-5 1,10-4-270,5-1 1,-2-3-486,2-6 451,-7-1 179,10-17 0,-5 8-421,6-9 317,1 3 280,-7-16 0,5 9 0,-4-6 0,-2 0 0,-2-4 0,-3 4 0,-2 0 0,-1 8-77,-4 1-79,4 1 812,-12 12-326,-1 2-160,-8 7 0,-1 14 768,-1 2-626,1 10 0,-4 3 394,4 7-391,-4 6 1,12 1 17,-4 7 0,3-7-98,2-3 0,2-5-185,3-4 0,2-5-266,8-9 0,-1-4-602,0-6 465,0 0 211,1-13 1,4-4-557,-1-16 393,1 3 85,-4-11 1,-1 6-100,0-3 0,-1 0 82,-4 10 1,2-2 151,-6 11 7,6 0 258,-9 11 1,6 5 761,-4 12-522,-2 7-236,4 19 1,-6 1 391,0 7-331,0-1-43,0 1 0,5-7 11,0-3 0,6-7-194,-2-3 0,-1-12-388,2-1 1,-1-7 145,5-3 1,-4-13-140,-1-5 0,-4-14-468,4-6 527,-5-3 0,2-6-131,-6-1-15,0 7 42,0 0 407,0 5 0,0-1 0,0 4 0,0 10 96,0 4 39,0 3 26,0 8 0,2 8 428,2 9 0,-2 15 510,3 4-523,2 10-313,-5-1 0,6 1 250,-3 0-152,-4-1-198,6 6 0,-3-8-124,1-7 1,5-6 212,-6-7-487,7-7 188,-3-2 1,5-19-103,-4-6 0,2-8 30,-6-6 1,5-2-136,-6-2 0,6 2-773,-5 6 465,-1 1 195,-4-1 0,0 7-762,0 3 521,0 4 608,0 7 0,0 1 0,0 20 0,5-3 0,0 8 0,1-6 0,-1-3 216,-4 0-77,12-1 322,-11 5 323,10-11-133,-10 10 150,11-10-579,-12 10 0,5-8-37,-6 5 1,0-4-82,0 4-77,0-6 263,0 10-599,0-11 136,0 4-80,0-6 1,2-2-116,3-2 1,3-9 28,6-6 1,0-12-145,0-3 1,2 0 135,3-4 1,-3 5 346,3-5 0,-3 8-44,-2 1 119,0 7-236,0 8 886,0 6-312,1 2-79,-1 6 0,-5 6 270,1 3 1,-7 6-221,2 4 1,-4 1-9,-1 4 0,0 1-173,0-6 0,2 0 45,3-5-866,-4-6 289,6-2 289,-1-6 1,-3-7-1116,7-8 512,-7-12 237,9-9 0,-5-7-234,2 1 1,-3-2 639,-6-4 0,2 6 0,3-1 0,-4 13 0,4 11 0,-3 3 124,-2 8 32,-7 8-91,6 14 0,-7 15 1049,3 9-455,4 3-353,-6 2 0,7-2 121,0-4 1,0 3-174,0-7 0,0-1 127,0-9-80,0 4-477,7-11 1,0-2 6,8-9 0,-1-5-259,0-5 0,0-3-490,1-6 519,-1 0 193,-6 0 1,4 1 51,-2 4 0,-2 2 51,1 7 1,-6 3 92,2 7 1,-3 6-1,-2 12 1,0-3 285,0 4 0,0-9 273,0 9-332,0-10-48,0 1 0,0-10-82,0-1-29,0-6 0,1 1-187,4-14 59,-4-6 1,12-14 22,-3-3 1,1-8-185,-2-6 1,4-5-8,-4 4 0,4-4-179,1 5 1,0 1 351,1 8-239,-8 3 34,6 7 484,-5 6-127,0 1 2,-2 13 0,-6 3 53,0 10 0,-1 5 22,-4 9 1,3-4 213,-2 4 1,2-1-82,2 1 1,2-8-184,2 3 1,-1-4-294,7-1-47,-1 4 292,6-12 1,-1 12-128,0-4 115,0-2-3,7 5 0,-5 1-10,3 6 0,-4 8 17,0 1 0,2 7 201,-3 8 0,4 4-93,-9 0 1,-1 9 171,1 0 0,-5 3-889,0 7 914,-2-12-228,-2 8 1,0-15-191,0 0 443,-6 1-232,-2-18 0,-7 3 52,1-9 0,-5-5-164,0-10 0,-8 2-237,-1-6 1,-2 0-115,-8-5 1,5 0 123,-5 0 0,11-8-1479,-1-7 827,9-11 835,-2-4 0,4-8 0,3 0 0,6-10 0,5-5 0</inkml:trace>
  <inkml:trace contextRef="#ctx0" brushRef="#br2">4052 12610 8020,'-22'14'0,"3"0"0,4 2 762,0 3-267,1 3-246,0 13 1,-2 1-217,-3 7 0,3 0-28,-3-1 0,4-1-309,0-3 1,6-9 161,-1-10 1,7-4-338,-1 0 433,2-7 0,13-5-33,3-13 1,5 1-77,0-10 75,3-3-11,7 6 0,-1-11-124,1 3 0,-3 2 60,-2-1 0,1 4-188,-6-5 1,-1 7-18,-9-2 360,4 9 0,-12 4 0,6 6 0,-14 6 0,4 2 0,-6 6 0,-1 0 40,-4 1 0,5-1 103,-1 0 0,5-4 156,-4-1 0,6 1 257,-2 4 0,3 2-170,2 2 1,0-2-28,0 3 0,0 2-25,0-2-39,0 6-341,7-9 1,-6 9-223,4-6 0,1-5 34,-1-4 1,2-7-827,-3 2 716,4-4 0,6-7-215,1-4 0,-1-10 559,0-9 0,0-5 0,0-9 0</inkml:trace>
  <inkml:trace contextRef="#ctx0" brushRef="#br2">4209 12766 7936,'0'-6'186,"0"6"1,-5 11 457,0 8 1,-1 13-344,1 1 1,-3 2-130,-6 2 1,5-3-649,-1 4 226,1-7 201,-5 4 0,4-8-521,1-4 1,4-2 143,-5-7 0,6-1-78,-6-4 0,5-2 223,-4-7 0,4 0 281,-4 0 0,1-7 0,-2-2 0,-9-4 0,4-1 0</inkml:trace>
  <inkml:trace contextRef="#ctx0" brushRef="#br2">3939 13164 8020,'-14'29'-657,"1"1"661,3 3 1,-1-1 549,7 6 1,-6-7 6,5 2-240,1-3-150,4-1 1,0-7-88,0-3 0,6-5-232,3-5 0,-1-2-67,2-7 0,4-13 150,5-6 1,6-12-270,-1-7 1,4-3 181,6-2 1,-4 0-207,3 1 0,-3 1 103,-2 3 1,-4 5-25,0 9 0,-7 3 108,2 7 272,-3 6 1,-8 3 505,-4 10-299,-2 3-193,-2 13 0,-6 1 652,-4 6-398,-2 1-143,-3-1 1,-4 5 82,0 0 0,-6 7-70,1-2 1,4-3-162,1-2 1,-2-5 29,2-4 1,0 0-301,5-10-212,6 3 254,2-15 82,6 4 0,2-12-503,2-4 312,4-2 99,13-9 1,-1-1-56,4-6 1,3-6-9,-3 1 0,2 0 31,3 5 1,-1 1 85,1 3 0,-1 0 104,1 10 0,-7-2 487,-3 12-242,-3-1-154,-9 5 0,0 6 550,-7 4-341,0 9-119,-7 3 1,-2 12 79,-10 4 1,-3 3-82,-7 2 1,3 0-54,2-1 0,-3 4-76,3-3 0,-3-1-252,-1-13 1,1 1-639,3-11 466,-2 0 204,10-11 1,-5-2-392,7-6 300,0-6-40,6-2 1,2-13-179,6-2 0,3 1 432,6-2 0,2 5-48,13-5 0,0 7 197,4-2 0,5 8 76,0 1 0,2 6 680,-2-6-468,-3 7-195,12-3 0,-12 6 233,3 0-143,-3 0-235,-2 6 1,-1-5-228,-3 4 1,-4-3 66,-6-2 1,-1-3-284,-3-7 0,-4-1 394,-6-13 0,0-6 0,0-6 0</inkml:trace>
  <inkml:trace contextRef="#ctx0" brushRef="#br2">4522 12681 8020,'28'0'39,"1"0"0,-6 13-39,1 6 0,0 12 658,4 7-277,-6 3-207,-1 2 0,-7 4-87,0 1 0,-4 4 8,-1-5 1,-6 7-149,2-2 1,-8-1 123,-2 1 0,-8-7 5,-1 3 1,0-10-125,-5-5 135,-3-9-30,0-4 0,-5-12-164,3-3-113,-3-10 185,5-15 1,2-10-5,6-13 1,1-1 29,8-4 1,8 2-22,12-6 0,10 2-23,8-2 0,11-2-171,-1 7 0,4-2-99,1 1-1441,2 4 1628,-16 16 1,2 1 0,2 4 0,3 1 135,5-2 0,3 1 0,-1 1 0,0 1 0,1 1 0,0-1 0,0 0 0,1 0 0,2-2 0</inkml:trace>
  <inkml:trace contextRef="#ctx0" brushRef="#br0">612 15851 7813,'-22'-22'-202,"7"8"487,9 8 1,6 14-75,0 6 0,6 8 106,4 11 0,4 5-185,5 9 0,-3-4-1,3 0 0,-3-1-33,-2-4 1,0-3-93,0-2 0,-1-4-293,-4-6 149,-2-2-191,-7-7-73,6 0 218,-4-6 0,-1-5-73,-6-12 1,-1-9 73,1-15 1,4-6 49,-4-13 1,5-2-518,5-12-1068,9 6 1718,2-4 0,11 9 0,-4 3-511,4 9 579,2 15 0,-6 14 117,1 9 0,-2 13 83,2 11 0,-4 17 227,-5 21 1,-6 1-217,1 9 0,-6-7-29,6 1 1,-7-7 293,2-2-194,3-12-89,-7 1 0,6-14 1309,-7-4-1362,0-8 177,0-9 1,4-8-320,1-2 1,5-12-55,-6-13 1,7-9-250,-1-14 1,2-1 108,3-14 0,0 6-157,4-6 1,-3 9-883,3 1-167,3 6 1060,-6 15 1,5 3-1165,-7 9 1438,-6 4 0,-2-1 0,-6-1 0</inkml:trace>
  <inkml:trace contextRef="#ctx0" brushRef="#br0">1408 15823 7813,'14'-27'56,"0"3"1,1 2 40,-1 3 0,2 3 248,3-2 1,-8 2-437,3 1 1,-8 8 170,4 2-755,-7 3 1,2 10 260,-10 6 0,-3 9 133,-6 10 0,-2-2 281,-3 7 0,-3 0 0,-7 5 0,6-1-24,-1 1 1,5-5-66,-5 0 0,12-8 1000,-2-2-489,2-6-80,5-7 801,0-1-729,7-6 1,11-4 218,4-8-362,8-4 1,6-13-153,9-2 1,9-6-136,5-4 0,-3 3 16,-2-3 0,4-3 0,0-1 0</inkml:trace>
  <inkml:trace contextRef="#ctx0" brushRef="#br0">2218 15297 7813,'5'16'204,"0"3"0,6-2-94,-2 7 46,-2 6 0,4 6 129,-6 7-77,6-7-52,-10 5 0,5-9-4,-6 6-104,7-7 133,-6 4 1,6-8 26,-7-4 0,0-2-202,0-7-574,6 0 386,-4-6 0,4-3 4,-6-10 1,0-4-152,0-10 151,0-3 63,0-13 1,5-1-515,-1-7 256,7-6 147,-9 5 0,9-10-107,-6 7 0,4 6 241,-4 8 0,6 4 270,-1 5-170,-4 4 0,5 14 138,-6 6 0,4 12 628,-4 12-364,6 9-254,-9 3 0,9 7 371,-7 0 1,6-5-158,-5 0 0,6-7-34,-2 2 0,2-3-159,-1-1 1,2-7-127,-2-3 87,2-10 0,3-4-115,-1-10 0,-2-4-60,-2-10 1,3-11 11,-4-13 1,4-1-417,1-8-349,0 0 553,-6-5 1,3-6-209,-6-4 1,0 9 29,-5 1 0,0 11-157,0 4 0,0 5 1,0 9 571,-7 6 0,6 4 0,-4 4 0,3-3 0</inkml:trace>
  <inkml:trace contextRef="#ctx0" brushRef="#br0">2986 15411 7813,'-8'0'902,"2"0"-746,12-7 0,2 4 21,6-6-52,7-1 30,1-4 1,13-5-140,3 0 42,3-6-287,8-4 1,-3 4 228,6-3 0,0 2 0,5-2 0</inkml:trace>
  <inkml:trace contextRef="#ctx0" brushRef="#br0">4109 14686 7813,'0'-15'-177,"-6"1"0,3 6 131,-7 3 1,7 5 197,-1 5-129,2 9 0,2 10 336,0 9-35,0 4-261,0 5 1,0 6 22,0-1 0,-5 0-37,0-4 1,-1 0-15,1-1 1,2-1 0,-6-3 0,1-3-97,-2-6 0,-4-7-56,0-3 145,0-10-69,-7-3 1,1-6-128,-4 0 0,-1-7 66,1-8 0,-1-5 12,6-9 0,0 1 76,5-1 0,1 1 0,3 0 1,4-1 36,6 1 0,6 4 136,4 0 0,9 12-5,5-2 37,2 2-107,3 5 1,1 0 267,3 7-106,-3 0-266,5 0 0,-2 0 37,0 0 0,-1 0-215,-9 0 0,4 0-859,-3 0 1057,3-6 0,-5-2 0,-1-6 0</inkml:trace>
  <inkml:trace contextRef="#ctx0" brushRef="#br0">4351 14131 7813,'5'-19'0,"0"0"0,7 2-128,2 7 168,7 4 14,7 6 0,2 8 14,4 6 0,-6 8 22,0 11 0,-1 4-134,-8 5 0,-6-4 93,-8 0 1,-4-1 28,-1 0 0,0 3 9,0-7 0,-1 0-103,-4-4 1,-5-6-102,-9 1-50,4-13 176,-12 8 1,5-17-7,-7 2 1,2-2 86,4-2 0,2-2 11,7-2 0,1-9-47,4-6 0,4-6 14,10 1 1,6-3-97,13-1 0,1 4-141,13 0 0,0 2-548,4-1 384,1-4 40,-7 11 0,-1-4 293,-6 5 0,-1-5 0,0-2 0</inkml:trace>
  <inkml:trace contextRef="#ctx0" brushRef="#br0">4749 13946 7993,'0'16'396,"0"3"0,0 5-398,0 9 1,0-1-216,0 5 176,0-5 78,0 3 1,0-8 56,0-4 43,0-2-64,6-13-127,2 4 1,11-13 59,0-4 0,2-4-242,-2-15 1,4 0-347,11-4 347,-4 6 126,11-5 0,-11 6-515,3-2 277,-9 8-35,-4 9 382,-12 6 0,-2 6 0,-6 2 0</inkml:trace>
  <inkml:trace contextRef="#ctx0" brushRef="#br0">4493 14700 7813,'-22'14'247,"2"-5"548,5 1-499,7-7-255,34-9 0,-3-5 102,30-13 1,-4-6-129,7-8 0,-3-5-256,-1-4 1,-5 4 103,5 1 1,-4 1-120,4 8 0,-13 10-19,-1 9 1,-8 9-277,-6 1 1,-5 4 550,-10 4 0,-9 11 0,-8 7 0</inkml:trace>
  <inkml:trace contextRef="#ctx0" brushRef="#br0">4721 14828 7813,'8'0'0,"0"1"-221,-4 4-6,-2 3 256,10 6 1,-5 0 106,2 1 1,-2 5-126,-7 4-8,0 3 10,0-5 0,-2 5 52,-3-4 0,-3 4 103,-6 2 0,0-6-111,0 1 1,0-7 3,-1 2 0,-4-8-113,0-1 133,0-7-18,5 3 0,0-6 12,0 0 0,6-8-60,3-6 1,5-2-69,5-7 0,9-6-25,10-4 0,4-5-174,5 5 0,-3-5 42,4 5 1,0-5 209,0 5 0,-1 0 0,-5 4 0</inkml:trace>
  <inkml:trace contextRef="#ctx0" brushRef="#br0">4920 14686 8182,'0'20'453,"5"2"-219,-1 7 0,7 5 270,-1 4-349,2-3 1,1 1-5,-3-2 0,4-6-105,0 0 1,0-1-63,5-8-68,-3-6 1,-2-7-386,0-6 335,-6 0-16,5-12 1,-11-4-38,2-13 1,3-1-28,-3-3 1,1 2-75,-5-7 0,0 6 135,0-1 0,0 4 88,0 6 0,-2 2 14,-2 7 1,2 5 480,-3-1 170,4 7-444,1 3-65,0 8 1,0 12 566,0 4-233,6-3-217,2-1 0,2-1 116,-1 0 1,0-5-280,6-4 1,-1-7-225,0 2 0,0-5 65,1-5 1,-1-8-49,0-6 0,-5-6-136,1 1 1,-2-7-27,1-2 1,-2-1-165,-7 6 1,0-1 16,0 1 0,0 1 471,0 3 0,0-2 0,0 4 0</inkml:trace>
  <inkml:trace contextRef="#ctx0" brushRef="#br0">4749 14046 7902,'-28'-21'0,"-1"5"-215,1-2 0,-1-3 13,1 2 351,-7-6 1,-3 9 43,-9-3 1,1 3-67,-6 2 1,6 6 15,-1 3 1,6 5 24,-2 5 0,4 5-2,-9 9 1,4 9 52,1 10-1228,1 3 1093,-7 2 0,3 4 35,-6 0 0,7 7-166,3-2 1,1 4 119,8 0 1,1 3 55,8 2 1,-1 6-9,6 9 0,0-2-632,11-34 0,2 0 621,-2 35-63,1-34 0,1 1 1,5 0-1,1 0 93,-3 3 1,1 0-77,1 4 1,0-2-29,1 34 1,3-36-1,2 0-62,2-4 0,1-1 0,12 32 96,9-1 0,8-9-125,11 0 1,-18-35-1,3-2 85,6 0 1,3-3 0,-1-5 0,1-2-5,1-3 0,0-1 0,0-2 0,1-2 11,0-1 0,2-2 0,3-2 0,3-1-16,4-5 0,1-2 1,-3 2-1,0-1 14,1-4 1,-1-1 0,-2-1 0,-1 0 13,-2-1 1,1 0-1,3-3 1,0-2 59,2 1 0,-1-1 0,-4 0 0,-1 0 4,-1 1 0,-1-2 0,0-2 0,-2-2 104,-2-4 1,-1 0-1,3 0 1,-1 1-97,-4-1 0,0 0 0,1-2 0,0-1-95,0-1 0,-1-2 0,-1-3 0,-2-2 33,-3 2 1,-2-1 0,-3-1-1,-1-1-120,-3 3 1,-3-1-1,16-35 10,-5 0-94,-15 0 574,1 0 0,-18-5-400,4 0 1,-7 1-32,-7 4 1,-7-1-111,-12 1 1,-7 5 102,-3 0 1,-9 1-55,22 31 0,-2 2 1,-6-1-1,-2 2 158,-3 2 1,0 2-458,3 4 1,0 1 369,-3-2 0,0 1 1,-20-6 467,-4 1-236,10 0-63,-3 12 0,4 0 55,-5 7 0,-1 5-178,0 0 0,0 2-139,0 2 1,7 0 154,2 0 0,5 5 58,6 0 0,-3 6-541,7-2 202,-7 4 772,4 1 0,-8 5-1012,-4 0 238,-2 12 397,-13-7 1,11 16-479,-1-7 0,9 0-175,6-5 1,5-1-106,9-3 1,9-2-167,5-3 1,7 2-1174,-2 2 1913,10 4 0,9-5 0,8 7 0</inkml:trace>
  <inkml:trace contextRef="#ctx0" brushRef="#br0">5119 15155 8102,'0'-15'-906,"-6"8"1102,4 0 1,-4 7-132,6 0 206,0 0-2,6 7-211,-4 0 1,10 9 18,-2 3 0,2 8 55,2 6 0,-1 7 13,-3-2 0,2 9-116,-2 5 1,1-1-125,-2 1 1,2-11-78,-6 2 77,6-4-113,-9-3 1,6-2-439,-4-11 430,-2-9-252,4-1 129,-6-11 1,0-2 129,0-10 0,-6-4 209,-4-5 0,-2-1 0,-2-4 0,-1-1 0,1 6 0,-5-2 0,0 2 0,0 10 0,5-10 193,0 17-80,0-4 83,6 12 0,1 7 144,7 6 1,0 8-31,0 1 1,2 2 100,3 8 1,3-5-150,6 5 1,0-6-3,0 1 1,0-10-144,1-4-98,-1-3 121,0-8 0,-4-2-104,-1-6-150,1-6 158,4-8 0,0-8-132,0-7 0,5-5 82,0-4 0,0 3-213,-5 2 1,1 3 86,-1 1 1,-5 7-149,1 3 1,-6 3-979,6 2 1258,-7 6 0,3-4 0,-6 4 0</inkml:trace>
  <inkml:trace contextRef="#ctx0" brushRef="#br0">4152 15283 7459,'-13'1'122,"4"4"1,3 3 192,6 6-168,0 0 0,0 8 170,0 7 0,0 6-166,0 7 1,0 2-6,0 4 1,0 9-135,0 9 1,4 2-207,1-2 0,1-2 56,-1-8 1,-3-2 18,2-7 0,3-1-218,-3-13 0,3-1 115,-2-8 0,-4-8-279,4-7 233,-4-6 0,-1-3-250,0-9 518,-6-10 0,-8-3 0,-8-7 0</inkml:trace>
  <inkml:trace contextRef="#ctx0" brushRef="#br0">3967 15979 8102,'0'14'0,"0"7"-218,0 3 0,7 3 242,0 7 1,12-2 695,0 6-238,7-7-261,-11 4 1,6-6-174,-7-1 1,0-6 74,1-3 0,-6-9-10,1-6 1,-3-5-22,3-9 0,3-7-111,-4-16 1,-1-5-739,1-10 372,1-8-12,4-9 1,0-6-821,1 0 957,-8-7 0,6 6 1,-5-6-1</inkml:trace>
  <inkml:trace contextRef="#ctx0" brushRef="#br0">3896 14870 8102,'-22'-4'0,"3"-1"0,3 0-570,2 5 193,0-6 142,6 4 1,-5-4 828,4 6-256,2 0-56,-5 0-221,10 0 1,-9 8-41,6 6 1,-4 2 6,4 8 0,0 2 28,5 12 1,0 3 8,0 16 0,8 3 277,7 11-463,-6-29 1,2 0 0,3-4-1,2 0 161,0 5 1,1-1 119,20 28-119,-17-32 1,2 0-1,21 23-76,0 1 104,-1-13 0,-4-22 27,0-13 1,-5-21-69,5-16 0,-6-17 10,1-12 0,-3-9-13,-2-6 1,-11 30 0,0-2-912,0 0 1,-1-2 828,-2-4 0,-1 0 24,-2-2 1,-2 1 0,-2 1-1,-1 1-16,-1 1 1,-1 1-831,3-28 824,-7-6 0,-13 20 114,-6-1 1,-13 13-277,-6 10 1,-4 12-247,-6 8 1,-8 17 462,-11 21 0,1 3 0,30-5 0,1 3 0,-2-1 0,0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16393 6326,'-7'-30,"0"3,14 13,0 0,8 0,5 0,2-1,0 1,5 6,-11 2,11 6,-11 0,11 0,-5 0,6 0,7 0,-5 0,11-6,-11 4,5-4,-13 6,5 0,-11 0,4 0,1 0,-6 0,6 0,-7 0,0 0,-6 0,5 0,-5 0,6 0,-6 0,5 0,-5 0,6 6,-6-4,4 4,2-6,2 0,11 0,-5 6,7-4,-1 4,7-6,-5-6,5 4,-7-4,1 6,-7 0,4 0,-3 0,5 0,-6 0,5 6,-11-4,11 4,-12-6,12-6,-11 4,5-4,-1 6,-4 0,11 0,-11 0,11 0,-5 0,6 0,0 0,1 0,6 0,-5-6,4 4,1-11,-5 12,5-6,-7 7,-5 0,3-6,-10 5,11-6,-5 7,0 0,5 0,-5 0,7 0,-1 0,7 0,-5 0,5 0,-7 0,1 0,5 0,-4 0,11 0,-11 0,5 0,0 0,-5 0,5 0,-7 7,1-6,-1 5,7-6,-5 0,11 0,-5 0,13 0,-5 0,5 0,-6 0,0 0,-1 0,-5 7,4-6,-11 6,4-7,-5 0,-1 0,1 0,6 0,1 0,6 0,1 0,0 0,-1-7,1 6,-7-6,6 14,-12-6,4 6,-5-7,-1 0,1 0,-1 0,0 0,7 0,-5-7,5 6,0-6,1 7,0 0,5 0,-4 0,5 0,1 0,0 0,-1 0,-5 0,4 0,-11 0,11 0,2 7,7-6,7 6,0-1,0-4,0 4,-1-6,-5 0,-2 6,-6-4,-1 4,-5 0,10-4,-3 4,13 1,-6-6,4 6,-4-7,-1 0,5 0,-10 0,-3 0,-1 6,-11-5,11 6,-4-7,12 0,1 0,7 0,0-7,0 0,0-1,-7-5,6 11,-18-4,9 6,-11 0,7-6,0 4,6-4,1 0,1-2,4 0,-5-5,1 5,-2 0,-13-4,-1 10,-6-4,-1 6,0 0,1 0,-7 0,5 0,-5 0,6 0,1 0,-1 0,7-6,-5 4,5-4,-7 6,1 0,5 0,-4-7,5 6,-6-6,-1 7,0 0,7 0,-5-6,5 5,0-6,1 7,13 0,2 0,-1-6,5 4,-10-4,4 6,-13 0,5 0,-11 0,5 0,-7 0,-6 0,5 0,-5 0,7 0,-1 0,7 0,1 0,1 0,4 0,-5 0,7 0,-1 0,-5 0,4 6,-5-4,7 4,-1-6,-5 0,4 0,1 0,3 0,10 0,-4 0,5 0,1 0,0 7,0 0,0 1,-2 3,-3-6,-7 5,-8-6,1 1,5-5,4 0,1 0,-1 5,-4 0,6-1,8-4,7 0,0 0,-7 0,-7 0,-7 0,-1 0,1 0,4 0,1 0,-1 0,-4 0,0 0,-1 0,-5 0,16 7,-9-6,13 4,-6-4,-8-1,-1 0,1 0,-5 0,0 0,0 0,17 0,-3 0,11 0,-12 0,4 7,-1-6,3 4,-7-2,-7 2,-4-3,9 2,-4-2,-1-2,-5 0,-1 0,1 0,14 0,1 0,-4 0,-7 0,-1 0,11 0,-4-2,4-2,-6 2,1-3,4 4,6-6,4 6,1-4,-7 3,-12 2,-1 0,1 0,4 0,1 0,4 0,-5 0,1 0,-6 0,-4 0,0 0,-5 0,5 0,-4 0,3 0,1 0,5 0,4-4,1-1,1 0,-2 5,-7-4,2-1,-2 0,2 5,-5 0,16 0,-8-5,12 1,-7-1,-7 5,-1 0,1 0,0 0,9 0,0 0,-6 0,8 0,-9 0,19 0,-4 5,-4-1,0 1,-9-5,-1 2,6 2,-6-2,1 3,-2 3,7-7,0 4,0-4,-9-1,-1 0,1 0,4 2,1 3,4-4,-5 4,7-3,0-2,2 0,-7 0,-11 0,-4 0,3 0,1 0,14 0,1 0,-1 0,-10 0,1 0,12 0,-3 0,12 0,-20 6,-3-4,-13 10,1-10,-7 10,5-4,-5 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16721 7307,'-23'-16,"9"-3,2 18,10-5,21 6,0 0,28 0,-10 6,12-5,-5 6,17-1,-4-4,10 2,-4-4,-6-4,0 1,-1-7,0 2,-4-1,3-4,4 5,2-6,4 4,-13 1,3 4,2-4,0 6,0-2,-2 2,-3-2,-3 3,-6-2,4 0,1 0,7 2,2-3,0-1,4 1,3-4,-3 4,-1-4,-8 4,2-5,-6 6,7-3,2 3,1 2,9-3,-7-1,1 1,-4 1,-5 4,-3 0,-6 0,-1 0,1 0,6 0,3 0,3 0,2 0,0 4,0 1,-5 0,0-5,-6 0,13-7,-7-2,0 1,-9-1,-1 4,1-5,-5 2,0-1,-5 1,5 3,-7 4,10-6,-4 1,5 5,-5-6,-2 7,-7 0,-6 0,5 0,-5 0,0 0,-1 0,-13-6,-2 4,-6-4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25578 13918,'-24'-6,"-1"4,17-17,-6 3,-6-19,4-1,-11-7,5 1,-7 6,-5 7,-3 15,-5 8,-7 6,-2 12,-12 4,4 12,-4 1,13-1,2 5,10 1,8 4,7-5,4 13,-5 1,0 8,-4 7,4 1,0 3,1 2,-6-6,1 7,-1 2,6-1,-1 1,8-6,2-8,1-7,9-2,1-9,7-1,10-5,10 5,3-6,1 1,2 3,4 2,-3-3,7-2,-6 3,14-3,-4 1,-2-7,10-15,-2-2,2-6,-7-8,6-11,3-8,-1-12,1-8,-2-6,2-8,-25 27,-2-1,18-31,1-4,-10 4,3-6,-3 2,-18 29,-1 0,9-39,-15 36,-2-1,2-34,-7-1,-2 5,-8-5,-11 0,2 0,-7 5,0 13,-4 6,-1 12,1 7,-7 6,-3 8,2 6,-2 13,6 0,-15 0,-13 21,47 44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24754 13989,'-37'-16,"2"4,1 12,-3-7,-5-1,-14-6,6-3,-7 2,11-2,8 8,5 1,-5-2,0 2,-4-1,-7-4,-4 4,-8 1,-5-2,7 3,2-3,4-1,-4 6,-2-1,-2 1,1 2,-7-6,-9 4,36 0,0 0,-1 3,1 0,-31-8,0 2,0-1,-6-4,37 8,-1 1,-5 0,-1 0,-1-1,1 0,2 3,0 1,5-1,-1-1,-4 0,-1 0,-3 1,-2-1,-5 1,0 0,1 1,1 2,-1-2,1 0,4-1,1-1,-3 2,1 1,-3-2,-1-1,1 0,0 0,-2 1,-1-1,2-2,1-1,2 1,-1 0,-1 1,-1 0,-4 0,0-1,2 1,0-2,0-1,0 0,3 2,-1 1,3-1,0 0,-4 1,-2-1,-3-2,-1 0,4 2,1 0,0 0,0 1,1 1,0 1,-3-3,0 0,1 4,0-1,-1 0,0 0,2 0,0 0,3 0,-1 0,-4 1,-1 0,1-1,0-1,3 2,0 1,1 0,1 0,2-2,1-1,1 1,1-1,-3 0,-1 0,1 1,0-1,0 0,1 0,4-1,0-2,0 0,0 0,2 1,0 0,1 0,0-1,-3 1,-1 1,3 0,0 1,-3 3,1 0,6 0,0 0,-39 0,-1 0,0 0,39 1,-1 0,-2 1,0 1,2 2,1 2,-1 2,0 1,1 1,1-1,-35 9,37-11,-1 1,0 3,-1 0,1 0,0 0,-5 2,0 0,4-2,1 0,-36 11,4 1,1 5,0-1,-1 0,1 1,0-1,0 1,0-1,13 2,6 3,6 4,3 5,0-4,1 0,1-6,3 1,3-3,-6-2,9-6,-9-7,25-9,4-12,12-2,6-25,2-5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3555 5473 8387,'-14'0'0,"4"0"857,1 0-165,6 0-18,-4 0-590,20 0 1,3-4 113,12-1 0,-14 3-104</inkml:trace>
  <inkml:trace contextRef="#ctx0" brushRef="#br0">3512 8501 8145,'-14'0'-479,"6"0"0,8 0 356,10 0 1,9 7 206,-12-4-59</inkml:trace>
  <inkml:trace contextRef="#ctx0" brushRef="#br0">3639 12168 9459,'23'6'279,"34"-1"-177,6-1 0,8-11-540,-57 4 352</inkml:trace>
  <inkml:trace contextRef="#ctx0" brushRef="#br0">3887 12169 9299,'38'-8'-233,"18"-9"58</inkml:trace>
  <inkml:trace contextRef="#ctx0" brushRef="#br0">2915 5871 7986,'-17'-4'0,"2"-1"101,4-6 0,4 3 259,2-6 1,6 4 21,9 1 0,1-1-76,13-4 0,6-8-132,8-6 1,6-9 50,8-10 1,6-2-375,-22 23 0,-1 0 0,-1 0 0,-1 1 201,0 1 0,0 1 1,21-21-554,-2-4 0,-9 6 18,-10 4 1,-6 4-308,-13 11 1,-1 2-374,-4 7 1163,-3 0 0,-18 0 0,-4-1 0</inkml:trace>
  <inkml:trace contextRef="#ctx0" brushRef="#br0">3327 5232 6661,'15'0'251,"-1"0"1,0 0 212,0 0 1,0 1-117,1 4 0,-1 9-123,0 10 0,-1 9-124,-4 5 0,-2 5-47,-7 4 1,0 5 80,0 10 1,0-4-123,0 4 1,0-10 126,0-5 1,0-9-659,0-5 1,0-4 13,0-6-11,0-8 0,0-11 196,0-8 0,0-11-95,0-8 1,0-4 413,0-1 0,-7-14 0,-1-2 0</inkml:trace>
  <inkml:trace contextRef="#ctx0" brushRef="#br0">3356 5544 7986,'-14'0'464,"-1"13"-333,1 6 1,5 13 326,-1 5 0,1 6-131,-5 5 1,-1-4-163,1 3 1,-2 1-312,-3-6 1,-1 4 111,-4-8 1,-1 1-378,6-1 1,-5-3 237,5-7 0,0-1-501,5-3 1,0-5 43,0-10 630,6-2 0,-11-7 0,3 0 0</inkml:trace>
  <inkml:trace contextRef="#ctx0" brushRef="#br0">3413 5758 7986,'42'-22'-128,"-4"1"-64,0 7 0,-11 1 486,1 4 0,-4-2-114,0 6 0,-4 0-1336,-5 5 619,-1 0 537,-6 6 0,-8 9 0,-8 7 0</inkml:trace>
  <inkml:trace contextRef="#ctx0" brushRef="#br0">3299 6085 7986,'-8'14'290,"3"-6"172,10-4 0,3-7-246,6-1 1,5-6-194,0 5 1,0-1-29,-5 1-786,0 4 405,-6 1 1,-1 9 233,-7 10 1,-2-3 47,-3 3 1,-1 1 29,-3-1 1,-2 0 79,6-4 1,0-1-21,5 0 0,0 0 178,0 0 1,0-4 59,0-1 1,8-5-113,6 0 1,2 3-91,8-3 0,-2 1 53,1-5 0,3 0-156,-7 0 1,0 6 129,-5 4 1,0-1-229,0 6 1,-6-4 117,-3 8 1,-3-2 201,-2 2 1,-7 1 64,-2 4 1,-5 3-67,-5-3 0,-4-4 59,-5-1 1,0 2-67,-1-2 0,5-5 103,1-5 1,5-5-126,-1 0 0,5-8 26,5-6 1,2-9-153,7-5 0,13-4-227,6-5 1,13-4-406,5-5 0,0-4 337,1-6 0,-5 4-2177,5-8 2487,-7 8 0,4-2 0,-6 5 0,-1 3 0,0 2 0</inkml:trace>
  <inkml:trace contextRef="#ctx0" brushRef="#br0">4109 5260 7882,'0'-14'0,"0"6"438,7-5 0,-4 12-31,6-4 1,-6 10-357,2 4 1,-3 10-42,-2 5 0,-2 3-168,-3 1 0,2 2-192,-6 3 0,-2 2 229,-8 3 1,3 3-253,-3-3 0,3 1 183,2-1 1,0 0-88,0-9 1,4-4-238,1-11 245,6-6 231,-4-2 186,20-12 1,-4 3 130,10-7 1,-3 7-136,-2-1 1,0 2 89,1 2 0,-1 0-41,0 0 0,-4 8 10,-1 6 0,-6 2-70,2 8 1,-3 6 140,-2 8 0,0 3-78,0 1 0,0 1 151,0 0 1,0-2-96,0-3 0,0-1-31,0-8 1,0 1-140,0-11 1,6-7 112,3-7 0,-1-5-416,2-5 1,-1-9 160,5-9 0,1-11-806,-1-4 1,2-3 139,3-1 726,-4-1 0,6-12 0,-7-4 0</inkml:trace>
  <inkml:trace contextRef="#ctx0" brushRef="#br0">4778 4990 7882,'7'0'-518,"-7"8"418,-9 6 1,-5 8 223,-5 11 0,-5 1 159,-9 8 1,-3-4-130,-7 5 1,2 3 37,3-9 1,3 1-177,7-9 0,7-5-290,7-1 0,6-1 274,8 2 0,0 3 0,0-5 0</inkml:trace>
  <inkml:trace contextRef="#ctx0" brushRef="#br0">4834 5559 7913,'2'-15'481,"3"1"0,-2 5 3,6-1-177,1 1-692,4-5 0,0-1 103,1 1 1,-6 0-33,1 0 0,-7 4-800,1 1 1114,-2-1 0,-8-4 0,-2 0 0</inkml:trace>
  <inkml:trace contextRef="#ctx0" brushRef="#br0">4820 5232 7913,'0'14'51,"0"2"-51,0 3 0,0 4 448,0 10 0,0 4-56,0 5 0,-4 7-218,-1 4 1,-5 2-268,6 2 0,-6-2 99,5-3 0,1-4-439,4-11 0,0 1 228,0-9 0,0 1-1126,0-11 1331,0-7 0,6-5 0,2-7 0</inkml:trace>
  <inkml:trace contextRef="#ctx0" brushRef="#br0">4763 5658 7913,'-8'35'0,"-4"0"-179,2 3 0,2-2 227,-1-3 1,4-3 249,-4 3 1,6-3-42,-2-1 1,-1-2-125,1-4 0,0-2-5,5-7 0,6-1 3,4-4 1,3-4-120,1-10 1,5-3 74,0-6 1,1-7-333,-1-2 0,-1 1-413,5-2 0,-5 0 335,1-4 0,-4-1-544,0 1 867,-8 6 0,6-5 0,-5 5 0</inkml:trace>
  <inkml:trace contextRef="#ctx0" brushRef="#br0">4323 5317 8453,'6'8'-124,"-4"4"189,2-2 0,-2 7-61,-2 2 0,-2 7 50,-2-3 0,-3 4-328,-2 2 0,-2-3 111,6-2 1,-5 1-4,6-6 0,-6 5 60,5-5 1,1 0 75,4-5 1,0 0 113,0 1 1,4-6-55,1 1 0,6-6 80,-1 6 0,2-6-49,3 6 0,-1-5 98,0 4 0,5-1-60,0 2 0,0 7-47,-5-3 0,-4 5 67,-1 0 1,-6 3 100,2 7 1,-5-1-25,-5 0 0,-3 1-59,-6-1 0,-2 7-7,-3 3 1,-3-2-13,-6 2 0,1 0-280,3 5 1,-1-7-123,6-3 1,-5-9-137,5-5 1,0-5-296,5-4 1,0-6 319,0-8 0,0-11 395,-1-8 0,1-10 0,0-4 0</inkml:trace>
  <inkml:trace contextRef="#ctx0" brushRef="#br0">4095 6056 7949,'14'0'-176,"1"0"1,-1 2 438,0 3 0,7-2 557,2 6 0,6 1-263,4 4 1,6 5-147,13 0 0,-1 0-190,15-5 1,-7 0-230,12 0 0,-3-6 475,3-3 0,3-5-357,-34-2 1,1-1 0,7-3 0,2-2-279,6-3 1,1-2 0,0-1 0,0-2-408,0-2 1,0-2 0,7-2 0,3-1 574,-17 3 0,0-1 0,2 0 0,1-1 0,1 0 0,0 0 0,2-3 0,1 0 0</inkml:trace>
  <inkml:trace contextRef="#ctx0" brushRef="#br0">3242 7876 8128,'-24'-6'291,"1"-4"1,7-3-138,2-1 0,1 0-181,8 0 0,1 0 457,4-1-214,0 1 0,14 2-147,9 2 77,11-3 0,10 10-184,3-6 1,4-1 120,6-4 1,0 0-661,-1 0 1,-3-7 331,-1-3 1,-6-2-1837,1-3 2081,-9 1 0,-3-7 0,-7-1 0</inkml:trace>
  <inkml:trace contextRef="#ctx0" brushRef="#br0">3555 7364 8128,'-10'29'0,"1"-1"0,1 7-138,-1 3 0,2-2 122,7 2 0,0 0 370,0 4 0,-1 1-161,-4 0 0,2-5-175,-7 0 1,6-2-113,-6 2 1,1-3 92,-6-7 1,1-1-72,0-3 0,4-4 161,1-6-161,6-6 0,-4-3 65,7-10 1,4-3-39,5-6 0,2-6-29,13-4 0,1-1-110,8 1 1,-3-3-29,4 3 0,-9 4 105,-2 1 1,0 3-188,0 2 97,-2 6 167,-13 2 0,-4 13-25,-8 8 0,-9 5 78,-6 9 0,-6 5 21,1 4 0,-3 8 221,-1 2 1,-1 4-49,1-5 1,6-1-32,3-8 287,9-3-256,4-13 1,9-8-226,7-9 1,2-16 79,17-8 1,-4-13-234,8-6 1,-3 0-71,-1-4 0,1 4-57,3-5 0,-3 3-33,3 12 0,-4-2-103,-6 11 424,-9 6 0,-1-6 0,-5 4 0</inkml:trace>
  <inkml:trace contextRef="#ctx0" brushRef="#br0">3626 7748 8118,'8'6'-69,"-2"4"-23,-6 9 1,5 9 242,0 10 1,-1 8 25,-4 1 1,0 7-164,0-2 0,0-3 104,0-2 1,0-4-301,0-5 1,0-3 97,0-7 0,2-6 233,3-3-453,-4-9 1,7-6 303,-3-8 0,-3-17 0,4-9 0</inkml:trace>
  <inkml:trace contextRef="#ctx0" brushRef="#br0">3896 7762 8118,'29'-22'-35,"-6"2"-83,1 5 0,-2 1 203,2 0 0,1 0-95,-6-1 1,5 6-19,-5-1 0,-5 6-61,-5-6-417,-6 7 1,4-2 174,-7 10 1,-7 3 330,-2 6 0,-10 5 0,-5 0 0,2 2 0,-1-2 0,0-4-122,0 4 0,2-3 54,7-2 0,1 5 546,4 0 1,3-4-212,6-6 1,1-1 83,4 1 0,9-2-101,10-7 1,3-11-371,1-4 0,0-8 13,1-1 1,-5-3-190,-1-1 296,-5-1 0,2-5 0,-6-3 0</inkml:trace>
  <inkml:trace contextRef="#ctx0" brushRef="#br0">4052 7492 8090,'-7'21'-306,"0"1"255,7 6 0,0 1 341,0-1 1,0 2-118,0 3 1,0 4-205,0 5 0,-1-2 117,-4 2 0,-5-2-145,-8 7 1,2-3 127,-3-1 0,-2-7-7,2-2 0,0-4-225,5-2 0,0-6-7,0-3-230,6-9 296,-5-4 0,13-8-20,0-2 0,8-6 70,11-9 1,3 3 29,7-3 1,1 4-46,3 0 0,-3 1 26,3 0 1,-5 4 52,-4 1 0,-3 6-102,-7-2 194,0 3 0,-6 4-77,-3 3 0,-7 9 41,-7 10 1,-2-2-72,-13 2 1,0-2 43,-4 1 0,-1 3-52,1-7 1,1 0-7,3-5 1,-1-5-163,6 1 1,0-7 31,5 2 166,6-4 0,5-1-49,12 0 1,4 0 196,15 0 0,-2 0-117,7 0 0,3 0-29,2 0 1,-3 2-77,-2 2 0,-1-2-159,1 3 0,-2-5 226,7-5-10,-6-3 0,9-12 0,-5-2 0</inkml:trace>
  <inkml:trace contextRef="#ctx0" brushRef="#br0">4536 7393 8049,'0'14'0,"0"6"350,0 4 1,0-2-142,0 2 1,0-1-205,0 6 0,-5-1-168,0 1 0,-1-6 156,1 1 1,4-6-15,-4 1 1,3-8 97,2-2 0,2-6 3,3 2 0,3-3 31,6-2 0,6 0-183,4 0 0,-2-7 42,2-2 0,0-4-81,4-1 1,1-5-149,-1 0 1,0-6 93,1 1 1,-5-3-105,-1-1 0,-5-1 269,1 1 0,-4-7 0,0-1 0</inkml:trace>
  <inkml:trace contextRef="#ctx0" brushRef="#br0">4721 7464 8049,'0'33'0,"0"0"0,-5 5-96,0-5 0,-1 7 246,1-3 0,-3 5 256,-6 0 1,-2 2-354,-3 4 1,-3-2 54,-6 6 1,1-5-114,3 5 1,-1-8 95,6-1 1,-5-8 46,5-11 0,5-1-8,5-9 0,4-2-12,-5-12 1,7-2-91,-1-3 1,13-9-974,5-10 1,10-3 341,0-1 0,4-2 278,5-3 0,-1 3 340,6-3 1,-7 3-121,2 1 1,-2 2 96,-3 4 1,-1-3-52,-4 7 1,3-4 271,-7 4 1,0 1 387,-5 9-223,0 3 0,-6 7-148,-3 4 1,-5 6 9,-5 13 0,-4 3-110,-10 15 1,0-1 86,-10 11 1,9-4-251,-9 4 1,4-6 62,-3 1 0,-1-4-334,1-5 0,4-10-21,0-9 1,5-5-147,-4-4 0,5-4 200,-1-6 0,3-8-220,2-6 491,0-7 0,0-13 0,0-3 0</inkml:trace>
  <inkml:trace contextRef="#ctx0" brushRef="#br0">4692 7961 8019,'27'14'-123,"-3"7"-61,9 3 1,-8-4 71,-1-1 1,1-3 77,8-2 0,-3-1-197,4-4 1,-4-2 230,-2-7 0,-6 0 0,-1 0 0</inkml:trace>
  <inkml:trace contextRef="#ctx0" brushRef="#br0">4834 7194 7981,'19'14'273,"0"0"0,7 0-617,-3 0 344,4 1 0,8-1 0,1 0 0</inkml:trace>
  <inkml:trace contextRef="#ctx0" brushRef="#br0">3199 12283 8038,'10'-6'371,"-1"-4"0,2-4-328,8-5 0,5-3-29,9-7 0,4-1 528,5-3 0,1 2-145,0-7 0,-2 1-185,-3 0 0,-2-3-1011,-3 7 0,-8 0-118,4 4 1,-10 6-292,0-1 1208,-4 7 0,-7-4 0,-1 7 0</inkml:trace>
  <inkml:trace contextRef="#ctx0" brushRef="#br0">3484 11657 7683,'14'8'198,"0"7"0,0 7 129,1 11 1,-1 5 74,0 9 0,-6 5-114,-3 10 0,1-2-216,-1 6 1,0 1 129,-5 4 0,0 0 13,0 0 1,1-6-342,4-4 1,-4-9 115,4-4 1,-2-10-510,2-5 0,-3-9-31,2-6 120,-2-8 1,-2-7 10,0-12 1,-5-7-139,0-13 1,-4-10 252,4-4 0,-4-7 304,4 2 0,-6-5 0,2 0 0,-4 6 0,-1 4 0,4 10 315,1 14-315,-1 0 0,-2 21 201,2 3 0,-3 6 64,4 17 1,-4-1 62,-1 11 1,0-6-56,0 1 0,-1 0 16,1-5 1,0 2-382,0-11 0,1 5 41,4-5-739,-4-6 422,5-7 0,0-12-130,4-4 0,2-9 498,2-5 0,0-9 0,0-3 0</inkml:trace>
  <inkml:trace contextRef="#ctx0" brushRef="#br0">3384 12297 8031,'29'-14'-810,"4"1"607,0 4 0,2-2 496,-2 6 0,2-6-40,3 2 1,4-4-150,1-1 0,0-1-43,4 1 1,-9 0-140,-5 0 1,-4 0-413,-6-1 1,-4 1 77,-9 0 412,-4 0 0,0 0 0,2-1 0</inkml:trace>
  <inkml:trace contextRef="#ctx0" brushRef="#br0">3811 11643 8019,'12'7'-444,"-2"2"0,-4 8 629,-6 2 1,0 7 19,0-3 1,-6 9 56,-4 1 1,-4 2-62,-5-2 1,2-3-121,-7 3 1,8 2-149,2-2 0,2-6 134,7-8 0,0-3-296,5-2 0,2-6 102,2-3 0,6-4-1,9-1 1,4-3-21,11-6 1,-4 2-66,3-12 1,2 8 99,-2-3 0,5 0 0,-5 4 0,-5 4 262,-4 1 1,-2 4-83,2 1 0,1 1 301,-6 4 1,0 4-100,-5 10 0,-6-1 18,-3 5 0,1 3 3,-1 7 0,-2 3 103,-8 7 1,-3 0-239,-6-1 1,0 2 66,0 4 1,-7-4-8,-2 3 1,-4-7-19,-2-2 0,1-11 8,-1 1 1,1-15-74,0-4 0,1-7-35,3-7 0,2-6-41,3-13 1,3-9-57,-3-19 0,-3-6 0,0-13 0</inkml:trace>
  <inkml:trace contextRef="#ctx0" brushRef="#br0">3925 12013 7958,'0'16'123,"0"3"1,0 4 160,0 10 1,-7 4-97,-2 5 0,-5 1-130,-5 0 1,3-2 52,-3-3 1,3-3-117,2-7-1,1-6-112,4-3-88,-4-10 1,11-4-34,-2-10 1,2-4-289,2-10 1,6-8 100,4-6 1,3 1 142,1 9 1,0 1 216,0 3 0,0 4 66,1 1 119,-1 6 1,-1 10-130,-4 3 1,2 9-81,-6 10 1,0 4 990,-5 5 1,-5-1-326,0 6 0,-4-7 216,4 2 0,-1-3-263,1-1 1,3-7-1264,-3-3 0,5-10 214,5-4 520,3-3 0,6-9 0,1 0 0</inkml:trace>
  <inkml:trace contextRef="#ctx0" brushRef="#br0">4195 11856 7853,'6'8'-869,"2"-1"979,6-7 1,-1-7-143,-4-2 1,4-4 241,-4-1 0,4-5-139,1 0 0,0-5-1,1 6 0,-1-6-181,0 5 111,-6 6 0,-2-6 0,-6 3 0</inkml:trace>
  <inkml:trace contextRef="#ctx0" brushRef="#br0">4252 11530 7872,'4'14'-19,"1"0"0,4 2 10,-4 3 1,5 4 407,-6 11 0,1 2-251,-5 7 1,0-6-406,0 1 0,-1-4 101,-4 3 0,-1-3-64,-4 4 0,-1-7-177,6 2 1,-4-7 153,4-3 0,-4-4-188,4 5 431,-6-7 9,9 4 262,-10-13 194,10-2 1,-3-8-173,10-2 0,3-9-104,6-6 1,2-6-201,3 1 0,0-3 161,9-1 1,-2-5-619,7 0 1,-3 1 467,-2 8 0,1-3 0,-1 5 0</inkml:trace>
  <inkml:trace contextRef="#ctx0" brushRef="#br0">4422 12169 7873,'0'8'0,"2"-2"-363,2-6 0,0-12 179,5-7 0,1-6 326,4-4 0,0-1-439,0-3 1,-1 3 45,-4-3 0,2 4 251,-6 6 0,0-10 0,-5 2 0</inkml:trace>
  <inkml:trace contextRef="#ctx0" brushRef="#br0">4337 11871 7873,'6'22'0,"-3"3"110,7-6 0,-5 6 133,4-1 1,-6 3 381,2 1 0,-3 2-326,-2 3 1,0-2-215,0 2 1,0 0-396,0-5 1,-5 2 189,0-11 1,-1 3-538,1-7 0,2 2 15,-7-8 286,7-2 1,-9-1-340,2-6 695,4 0 0,-7-6 0,5-2-396,0 0 327,-4 2 0,8 6 430,-5 0 0,4 6-118,-4 3 0,4 6 33,-4 4 0,1-4-103,-2 4 0,-2-3-29,2-2 1,2 1-81,-1-1 0,1 0-271,-2 0-202,4-6 290,6 5 0,0-10 30,0 6 0,6-5 14,4 0 1,9-2 119,4-2 1,4 0 13,2 0 1,10 0 172,4 0 0,14 0 23,0 0 1,3 0-83,-3 0 0,-2 0-39,-3 0 0,-1 0-28,-4 0 0,-4-5-88,-1 0 0,-5-1 107,-9 1 1,-1 4-552,-3-4 1,-4 3-63,-6 2 1,-6-6 487,-3-3 0,-3-4 0,-2-1 0</inkml:trace>
  <inkml:trace contextRef="#ctx0" brushRef="#br0">4664 11785 7822,'5'-9'-185,"-1"-1"1,7 1 73,-1-5 1,3 0 503,1-1 1,0 1 22,0 0 1,-4 6-34,-1 3 0,-4 4-236,4 1 0,-6 8 79,2 6 0,-5 8-387,-5 11 1,-2-1 152,-8 6 0,1-1-170,0 6 0,-5-7 109,0-2 1,0-4-618,5-2 0,-2-6 122,-3-3 0,3-5 564,-3-4 0,-3-4 0,0-6 0</inkml:trace>
  <inkml:trace contextRef="#ctx0" brushRef="#br0">4564 11928 7822,'15'15'0,"-1"4"0,-2 3 0,-2 7 0,1 1 0,-6 3 0,-1 3 592,-4 7 0,0-5-199,0 0 0,0-7-359,0 3 0,0-6-213,0-4 0,0-4-198,0-6 0,-1-6-385,-4-3 104,4-3 1,-6-10 49,7-6 608,0-7 0,0-7 0,0-1 0</inkml:trace>
  <inkml:trace contextRef="#ctx0" brushRef="#br0">4664 12141 7822,'16'-10'-327,"3"1"0,-4 6 394,4-2 1,-3-1 470,-2 1 0,1 0 268,-1 5-231,0 0-213,0 0 0,-6 2-90,-3 2 1,-4 4-160,-1 7 0,-7 5 96,-8 4 0,0 7-403,-9 3 0,0 4-168,-4-5 1,-1 0-425,1-5 1,7-1 785,7-3 0,0-4 0,6-5 0</inkml:trace>
  <inkml:trace contextRef="#ctx0" brushRef="#br0">5034 11885 7896,'14'-14'0,"0"-1"0,2-3-240,3-1 1,3-7 236,6 3 1,1-9-209,-1-1 1,1-5 108,-1 5 0,-6 0-232,-3 4 0,-3 1 334,-2-1 0,-6 6 0,-3-1 0,3 7 0,0-4 0</inkml:trace>
  <inkml:trace contextRef="#ctx0" brushRef="#br0">5318 11416 7896,'-6'20'-1126,"2"7"844,-5 6 1,1 12 686,-1-3 0,-3 4 28,8-3 1,-7-1-182,1 1 0,-1-5-133,2 0 1,-9-7-219,4 3 1,-3-6-55,2-4 0,-3-4 138,-1-6 0,-2 1-81,2-1 0,3-5 109,-3 1 1,8-7-111,2 2 29,6-4 1,3-7 12,9-3 1,12-6-220,7-4 1,2 2 86,8-7 1,0 1-133,5-6 1,-2 5 318,-3 1 0,-4 5 0,-5-2 0,-1 6 0</inkml:trace>
  <inkml:trace contextRef="#ctx0" brushRef="#br0">5389 12056 7896,'0'7'0,"0"0"0,2-18 0,2-4 0,3-8 0,2-1 0,4-3-283,-4-1 0,4-1-178,1 1 0,-6 4 225,-3 1 0,-4 5 236,-1-1 0,0 3 0,0 2 0,0 0 0</inkml:trace>
  <inkml:trace contextRef="#ctx0" brushRef="#br0">5361 11743 7896,'6'19'0,"3"0"0,-1 1-354,2-1 0,-7-1 349,2 5 0,-4 1 553,-1 4 0,0 1-333,0-1 1,-1 1-310,-4-1 1,-3 1 41,-6-1 0,0 2 123,-1 3 1,1-3-400,0 3 0,0-4-268,-1-6-232,1 4 330,0-11 395,0-2 1,6-14 102,3-9 0,4-9 0,1 0 0,4-6 0,1 5 0,9 0 0,-4 5 0,6 1 0,-7 4 206,4-4 0,-1 13 299,-2 0 1,-4 8-109,-6 11 1,-6 1 46,-4 4 0,-2 3-331,-3-3 1,0 2 54,-4 3 1,1-5-164,-5-1 1,0-5 134,0 1 1,2-5-490,7-5 0,0-2 2,0-7 1,4 0-157,1 0 1,5-2 177,0-3 0,5 2-25,9-6 0,1 1 269,13-2 0,4 4 81,5 6 0,11 0 11,-1 0 0,3 6-11,-3 4 0,2 2 401,7 3 0,7-1-367,12 0 0,3-1 149,-3-4 1,7-3 75,-12-6 1,-1-1-84,-13-4 0,0-1-83,-9-4 1,1-1-123,-11 7 1,-1-6-537,-9 5 0,-8-6 565,-11 2 0,4 2 0,0 1 0</inkml:trace>
  <inkml:trace contextRef="#ctx0" brushRef="#br0">5688 11757 7543,'14'-14'-634,"0"0"0,-5 2 634,1-2 0,-1 8 0,6-8 0,-7 7 0,-4-2 0,4-1 0,0-4 0</inkml:trace>
  <inkml:trace contextRef="#ctx0" brushRef="#br0">5645 11814 7882,'0'24'64,"0"-1"0,0 1 177,0 4 1,0 2-36,0 4 0,0-3 50,0 7 1,-2-2 26,-2 2 1,0 3-242,-5-3 0,4-3 69,-4-2 1,6-8-124,-2-1 1,2-8 121,-2-2-356,3 0 1,-4-14-57,6 0 0,2-8-173,2-10 0,-1-11 206,7-9 0,-2-3-88,1-2 0,4-4-100,-4 0 0,-2-7 457,-2 2 0,-4 1 0,-1-1 0,0 5 0,0-5 0,-6 0 0,-4-5 0,-9 0 0,-3 0 0</inkml:trace>
  <inkml:trace contextRef="#ctx0" brushRef="#br0">5588 11473 7882,'0'-15'-673,"0"8"0,6 5 1300,4 16 1,4 11-154,5 23 0,3 2 151,7 7 0,-1 6-623,0 4 0,1 2 433,-1 2 0,1 2-249,-15-35 1,0 0 0,0 0 0,-1 1-39,-1 2 1,0-1 0,15 34-161,-4-12 0,-2-9-158,-2-15 0,3-6-219,2-13 1,-4-2-501,-1-12 1,-3-7-17,-2-7 1,-1-7 348,-4-8 1,-2 1 177,-7-10 0,0 1 690,0-1 0,-12-2-312,-2-3 0,-9-9 0,0 2 0</inkml:trace>
  <inkml:trace contextRef="#ctx0" brushRef="#br0">5929 11970 7882,'-14'-8'-698,"0"2"523,0 6 1,1 2 404,3 2 0,-1 4-10,7 6 0,-7 7 54,1 3 1,-3-2-248,-1 1 1,0 0-298,0 0 0,0-2-163,-1-7 0,1-6 219,0-3 0,0-4 214,0-1 0,-1-12 0,1-4 0</inkml:trace>
  <inkml:trace contextRef="#ctx0" brushRef="#br0">5716 11174 7882,'36'6'0,"-1"4"135,-7 9 1,1 5 283,-1 9 1,-4-2-151,0 7 0,-12-1-41,3 0 0,-6 5-1270,1-5 1,-4 5 149,-6 0 892,6-6 0,-4 6 0,4-6 0</inkml:trace>
  <inkml:trace contextRef="#ctx0" brushRef="#br0">5602 12326 7977,'-6'-21'115,"4"5"-50,-2-3 0,2-4 33,2-6 1,13 1-96,6-5 0,7 3-94,8 1 0,8-4 91,10 0 0,10-7 0,3 4 0</inkml:trace>
  <inkml:trace contextRef="#ctx0" brushRef="#br0">13166 7478 8010,'0'14'151,"0"0"0,2-4 312,2-1 1,11-6-84,8 2 1,4-3-125,2-2 0,7 0-364,7 0 0,6-7 130,7-2 1,6-4-121,0-1 1,-1 5 83,-4-1 1,-3 2-772,-7-1 1,-1-2 784,-13 6 0,0-6 0,-4 3 0</inkml:trace>
  <inkml:trace contextRef="#ctx0" brushRef="#br0">13849 7307 8010,'0'-8'102,"6"2"1,2 6 316,6 0 1,0 2-83,0 2 0,1 4 58,-1 6 1,5 1-130,0-1 0,1 0-238,-1 0 1,-1 1 165,5-1 1,-4 0-12,5 0 0,-8-3-460,-2 3 1,-1-2 188,-9 6 1,-7 6-149,-11 5 1,-14 10 69,-15 8 1,-6 17-1644,21-34 0,-1 1 1809,-5 11 0,-1 0 0,-4-2 0,-1 1 0,-7 8 0,0 1 0</inkml:trace>
  <inkml:trace contextRef="#ctx0" brushRef="#br0">13920 4606 6888,'6'-8'288,"3"3"0,9 2-165,1-1 0,6 2-56,-1-3 1,3-1 82,1 1-104,-6 0 0,3 4-199,-6-4 207,0 4 0,-11-4-121,-3 10 1,-3-1 107,-2 11 0,-8-4-100,-7 8 1,1 1 72,-5-1 1,0 5-53,5-5-73,-3 0 49,15-5 0,-1-5 52,12 1 0,6-7-1,8 2 0,9-4 64,-4-1 1,4 0-65,-4 0 0,-1 2 25,-3 3 0,-4-2-22,-5 6 1,-7 2 27,-4 8 0,-4 3-14,-4 7 1,-11-1-182,-8 1 0,-4 4 36,-2 0 1,1-5-110,0-4 0,-1-8-3,1-2 0,6-6 12,3-8 239,3-6 0,-5-8 0,-1-9 0</inkml:trace>
  <inkml:trace contextRef="#ctx0" brushRef="#br0">14033 4706 8236,'10'1'-361,"-1"4"0,-1 9 144,2 10 1,1 11 737,-7 7 0,1 7-124,-5 8 0,0 5-221,0-1 1,0 1-48,0-5 1,0 0-168,0 0 0,0-9 88,0-5 0,0-3-159,0-12 0,0-3-42,0-10 1,2-3 94,3-2 1,-4-6-410,4-8 0,3-11 181,1-8 1,2-12-566,-1-8 849,9-6 0,-10-14 0,12-2 0</inkml:trace>
  <inkml:trace contextRef="#ctx0" brushRef="#br0">14531 4236 8236,'-8'21'-968,"-6"3"1,-2 3 1138,-8 1 1,-1 8-27,-8 7 1,4 0-181,1 4 1,1-14-35,8-4 507,0-4-333,11-3 1,4-8-125,8-9 0,11-10-24,8-4 1,4-10-132,2-5 1,2-3 26,-2-1 0,2 4 120,-7 0 1,-4 7 4,-1-2 0,-4 8-109,-6 2 408,4 5 0,-12 1-96,4 13 1,-10 1 129,-4 12 1,-5 6-96,-5 4 1,1 0-143,-5-4 1,4-1-101,-5 1 0,7-6 101,-2 1 0,3-8-768,2-2 330,-1 0-237,7-12 151,2 4 477,6-6 1,6 0-8,4 0 0,3 0 114,1 0 1,2 0 4,3 0 0,-4-6-162,4-4 0,3-2 173,2-3 0,-2-4-72,2 1 0,0-13-163,4 3 1,0-4 120,1 4 0,-2 4-260,-4 1 0,-2 10-290,-7-1 238,0 9 0,-12 7 161,-7 12 0,-11 11 114,-2 8 0,-8 5 0,3-5 0,-3 2 0,3-2 0,-3-4 0,7-1 0,0 1 0,-1-7 0,-2 6 0</inkml:trace>
  <inkml:trace contextRef="#ctx0" brushRef="#br0">14431 4862 7285,'15'-14'-482,"-1"-5"675,0 0 0,5-5-60,0 5 0,5-4-168,-5 4 1,4 1 87,-4 9 1,5-2-133,-5 6 1,0 0 82,-5 5 1,-6 2-8,-3 3 0,-4 7-106,-1 7 0,-6 6 115,-3-1 1,-4 5-60,-1 4 0,-5-5 34,0 1 1,5-3 172,4-7 1,2 0-102,-1-4 0,1-6 78,3 0-165,4-5 1,-7 0-1,3-8 1,3-4-60,-2-6 1,2-1-243,2 1 1,0 0-160,0 0 494,0 6 0,6-5 0,2 5 0</inkml:trace>
  <inkml:trace contextRef="#ctx0" brushRef="#br0">14531 4890 5959,'0'-7'-52,"0"-6"0,0 5 0</inkml:trace>
  <inkml:trace contextRef="#ctx0" brushRef="#br0">14446 4962 8236,'-7'7'-652,"6"0"630,-6-7 0,7-7 127,0-2 1,5 1-39,0-1 1,6-1-163,-2-4 0,4 0 74,1-1 0,1 6-108,-1-1 1,0 3-274,0-3 220,0-3-56,-6 12 164,-1 1 1,-9 13 90,-3 5 0,-3 8-78,-6-3 1,-5 4 312,0 2 0,0 1-6,5 3 0,-5-3 15,0 3 0,0-4-202,5-6 1,0-1 32,0-3 0,-1-8-138,1 4 1,3-4 89,-3 3 1,3 0-107,-8 0 0,-3 2 53,-2 3 0,-3 2-217,-1 2 0,-1 4 20,1-3 0,6-4 118,3-1 1,8-4-392,1-6 221,7-3-159,9-18 417,10-10 0,13-15 0,-1-5 0</inkml:trace>
  <inkml:trace contextRef="#ctx0" brushRef="#br0">14360 5132 8236,'15'-6'-64,"-1"4"0,0 2 163,0 10 0,-4 9 167,-1 4 0,1 4 0,4 2 0,-5-1 118,1 1 0,-1-1-146,6 0 0,-1-1-45,0-3 1,2 1-851,3-6 1,-3-5 438,2-4 0,-2-7-293,-2 2 1,1-12 255,-1-7 1,-1-2-63,-4-7 0,-3 5-2,-6-1 1,-6-1 65,-3 1 1,-10 5 252,-5 4 0,-3 5 0,-1-4 0,-1 4 3,1-4 1,6-1 21,3-4 0,3 0 413,2 0 1,6 3-181,3-4 0,5 7-33,5-10 0,9 5-87,10-6 1,4-3-97,5-2 0,0 2-1,10-2 0,-2 2-178,11-2 1,-1 4 112,1 6 1,-5 6-124,-9 3 1,-5 5 93,-9 5 1,-5 6 13,-9 13 1,-6 4 23,-8 10 0,-9 6-11,-6-6 0,0 3-270,5-12 1,1 1 295,4-11 0,-4 0 0,5-5 0</inkml:trace>
  <inkml:trace contextRef="#ctx0" brushRef="#br0">15185 4507 8948,'16'-10'-426,"3"1"1,3-1-368,6-4 1470,1 0-479,5-7 0,3 4-63,5-7 0,0 0-122,-5-4 1,1 6-324,-9 3 0,-1 3-102,-14 2 412,4 6 0,-23-5 0,4 5 0</inkml:trace>
  <inkml:trace contextRef="#ctx0" brushRef="#br0">15370 4137 8233,'12'2'98,"-2"2"0,-4 6 252,-6 9 0,-1 8-82,-4 6 1,-5 13 136,-9 1 0,2 2-463,-7 3 0,7-6 102,-2 1 1,10-9-501,4-5 0,3-9 258,2-5 0,7-5-472,2-4 1,4-4 300,1-6 0,5-6-2,0-4 0,5-9 371,-5-4 0,6-4 0,-3-2 0</inkml:trace>
  <inkml:trace contextRef="#ctx0" brushRef="#br0">15526 4393 7369,'-6'14'-472,"-2"7"269,-6 2 1,-2 4 100,-3 2 1,2-1-12,-7 0 1,5 1 112,-5-1 0,1-4 0,-6 0 0,7-2 0,3 2 0,3-4 0,2-6 212,0 1 2,6-1 0,2-5-15,6 1 0,3-7 21,6 2 1,2-5 147,13-5 1,1-3-333,8-6 1,-3 0 81,4-1 0,0-1-314,0-2 0,4 2 94,-5-3 0,-6 3-158,-8 2-332,3 0-206,-7-1 597,0 7 1,-15 2 200,-10 6 0,-2 6 0,-3 4 0,-4-2 0,0 1 0,-4-4-43,4 5 1,1-6 42,9 6 0,-4-6 114,4 6 0,1-2 156,-2 1 0,7 9 140,-2-4 0,-1 11-90,1 4 1,-4 4 61,4 5 0,-7 9-283,-3 0 0,0 7 99,-9 3 0,5 0-263,-5 0 0,5-2-40,-4-3 1,5 2 8,-1-7 1,5-1-190,5-8 0,-3-3-232,8-7 0,-3-12 68,3-7 449,2 1 0,10-2 0</inkml:trace>
  <inkml:trace contextRef="#ctx0" brushRef="#br0">15142 4763 7545,'-8'20'-381,"-4"-3"156,2 7 0,2 0 84,-1 4 1,6 1 399,-2-1 0,3-1-126,2-3 1,0-4-169,0-6 0,7-6-16,2-3 1,5-5 47,5-5 1,-3-4-135,3-10 1,2 3 76,-2-3 1,0 3-273,-5 2 229,0 0-201,-6 6 301,-2 2-57,-18 25 1,-3-7 289,-8 17 0,1 1-103,3 3 0,3 5 20,-3-5 0,5-1-58,4-9 1,-1-1 212,6-3-195,1-9 1,5 2-125,4-12 1,3-1 7,6-4 1,0-3-72,1-6 1,4 5 72,-1-1 0,1 5 36,-4-4-37,-1 6 0,0-4 1,-6 14 11,-3 2 0,-4 4 16,-1 1 1,-6 5 13,-4 0 0,-2 1-17,-2-1 0,-1-3-10,1 3 0,5-3-544,-1-2 175,7-6 13,-3-2 349,6-6 0,0-12 0,0-4 0</inkml:trace>
  <inkml:trace contextRef="#ctx0" brushRef="#br0">15441 4976 8179,'24'-13'0,"-1"4"0,-5-2-418,1 6 249,-4-6 798,0 9-501,-7-4-354,-2 12 1,-12 4 172,-4 9 0,-4-2-71,-5 7 0,3-1-47,-3 6 0,3-5 107,2-1 0,5-5 23,-1 1-146,7-4 71,-3 0 1,7-8 146,4-2-7,3-3 0,6-2 78,0 0-1,-6 1-116,-3 4 1,-3-2 135,-2 7 0,0-1-119,0 5 1,-7 7 203,-2 3 1,-4-2-99,-1 1 1,4-5 128,1 1 1,1-3-39,-1-2-126,-4-6-74,11 4 0,-4-12 84,6 0 1,0-6-318,0-8 0,5 0 88,0-1 0,4-5-223,-4-4 1,4 2 119,-4-2 1,1 1-328,-1-6 576,-3-6 0,10-1 0,-4-7 0</inkml:trace>
  <inkml:trace contextRef="#ctx0" brushRef="#br0">15540 4592 8179,'0'-22'0,"0"1"-549,0 7 411,0 6 1,0 3 393,0 10 1,0 9-89,0 10 1,0 9 98,0 5 0,0 3-78,0 2 1,0 1 139,0 3 0,5 1-123,0 9 0,6-4-41,-2 9 1,4-4-221,1-1 0,1-6 143,-1-4 1,5-9-418,0-5 0,0-9 183,-5-5 1,0-5-150,0-4 0,0-4 120,1-6 0,-3-6-130,-2-4 0,2-9-19,-2-4 0,-4-4-121,-1-2 1,-2-1 216,2-3 1,-4-3 227,4-7 0,-10-6 0,-2-1 0</inkml:trace>
  <inkml:trace contextRef="#ctx0" brushRef="#br0">15754 4848 8150,'-8'12'92,"-5"4"165,4 13 0,-4 1 42,-1 3 1,0 8-1,-1 6 1,0 1-380,-4-6 0,3-1 103,-3-3 1,3 2 202,2-7 1,1-6-239,4-8 1,1-10-775,3-4 1,4-7 286,-4-7 1,10-8 498,4-17 0,4-8 0,1-9 0</inkml:trace>
  <inkml:trace contextRef="#ctx0" brushRef="#br0">15697 4507 8140,'0'-15'605,"0"7"0,5 4-847,-1 8 0,1 6 217,-5 9 25,0 3 0,6 13 0,2 1 0</inkml:trace>
  <inkml:trace contextRef="#ctx0" brushRef="#br0">15981 4464 8214,'8'-14'-288,"6"4"353,1 1 1,2 4 169,11-4 0,-2 5 13,7 0 0,2-3-343,-2 3 0,-2-3 100,-7 3 1,1 2-96,-6-3 0,-5 4-129,-4 1 77,-7 0 0,2 6-65,-10 3 1,-4 10 79,-10 5 1,-5 3-128,-9 1 0,-2 6 34,-3-1 1,-1-2 265,5-7 1,3 1-133,7-6 1,8 0 429,7-5 1,6-4-113,-2-1 0,10-5 19,4 0 0,5-2-116,5-2 0,3-2 0,7-2 1,1-6-251,3-9 1,-3 2 154,3-7 0,-9 7-452,-5-2 1,-3 3-56,-2 2 467,-6-1 0,5-5 0,-6-2 0</inkml:trace>
  <inkml:trace contextRef="#ctx0" brushRef="#br0">16166 4592 8153,'-14'14'0,"1"0"-174,4 1 0,-4 7 228,4 6 0,-4 4 349,-1 10 0,-1 1-368,1 14 1,-5-2-47,0 11 0,-1-4-306,1 4 1,3-6 186,-3 2 1,3-10-401,2-4 1,6-11 114,3-3 415,-2-4 0,5-8 0,-4-2 0</inkml:trace>
  <inkml:trace contextRef="#ctx0" brushRef="#br0">16038 5018 8153,'28'-36'-164,"-4"1"249,0 7 0,-2 4 46,2 0 0,3 7 400,-4-2 0,3 3-72,-3 2 1,-1 2-875,-3 2 247,-3-3-529,5 12 531,-13-5 1,-2 7-45,-6 4 1,-6 4 96,-4 10 1,-4 3-113,-5 7 1,-3 1 55,-7 3 1,1-3 31,-1 3 1,3-3 14,2-1 1,5-3 12,9-2 0,4-8-65,6-7 360,0-5 1,8 2 358,6-6 1,2-8-350,8-6 1,-5-2-118,4-8 0,0 5-173,0-4 0,-2 5 77,-7-1 1,0 5-109,0 5 0,-1 1-25,-3 3 174,-4 3 0,-6 2-57,0 10 1,-6 9 135,-4 5 1,-4 7 34,-5 2 0,1 10 156,-5-5 1,5 1 116,-1-5 1,8-6-151,2 0 1,6-1-397,-2-8 207,3 0 0,4-11-433,3-3 1,3-5 192,6-5 1,0-9-127,0-10 0,1 2-120,-1-2 0,-2 1-209,-2-6 1,3 6 324,-4-1 0,-3 6 298,-1-1 0,3 4 0,0 0 0,6 1 0</inkml:trace>
  <inkml:trace contextRef="#ctx0" brushRef="#br0">16408 5033 8105,'12'6'-19,"-2"3"0,-2 4 61,-4 1 1,-2 5 352,3 0 0,1 6-83,-1-1 1,4 3-565,-4 1 1,5 2 192,-6 4 59,7-4 0,-3 11 0,6-5 0</inkml:trace>
  <inkml:trace contextRef="#ctx0" brushRef="#br0">17602 7549 8057,'-8'6'-56,"0"2"-96,3 6 1,4 2 349,-4 3 0,4 3 548,1 7 0,-2 5-419,-3 4 0,4-1-218,-4 1 0,-1-1-7,1 6 0,0-7-3,5-2 0,0-6-127,0-4 10,0-10 0,2-3-367,2-6 0,3-4 202,2-10 1,4-7-220,-4-12 1,2-7 141,-1-3 0,3-5-27,-4-4 1,4 3 64,1-4 1,-5 6 290,1 4 1,-2 5 12,1 9 1,4 0 48,-4 10 0,-1 3 91,2 11 0,-2 3 268,1 7 1,2 7 94,-6 16 1,0 5-173,-5 9 1,0-1-752,0 6 1,1-1 155,4 1-12,-3-3 1,10 0 0,-4 1 0</inkml:trace>
  <inkml:trace contextRef="#ctx0" brushRef="#br0">16834 6511 8118,'0'-8'-1736,"0"2"1736,0 6 0,0 1 710,0 4-412,0 9 1,0 9-40,0 5 0,0 4-46,0 5 1,0 5-1,0 14 1,0 12-140,0-26 0,0 2 0,0 2 0,-1 1-280,-2 4 0,1 2 1,1 5-1,-1 1 291,-3 7 1,0 1-1,3 1 1,0 1-471,-3 6 1,0 2 0,1 0-1,-1 1 425,0-23 0,0 0 1,0 0-1,-2 22 1,0-2 3,0 1 0,0 0 1,0 1-1,0 0-1,-1-3 1,2-1 0,1-1 0,0-1-254,0-7 0,1-1 0,2-1 0,0-2 182,0-3 0,0 0 1,1-1-1,0 0 42,1-1 0,0-1 0,0-2 0,0-1-48,0-6 1,0 0 0,0 0-1,0 0-145,0 35 1,0-2-74,0-2 1,0-12-144,0-7 0,5-8 34,0-11-127,6-10 488,-10-13 0,6-3 0,-7-4 0</inkml:trace>
  <inkml:trace contextRef="#ctx0" brushRef="#br0">16920 6753 8069,'0'-14'-609,"0"6"419,0 1 1,1 7 294,4 0 0,3 7 332,6 2 0,2-1-322,3 2 1,-2-1-131,7 5 1,-2 0-135,2 1 175,2-1 1,-8 8 0,6 6 0,-7 7 1,2 8 1,-5 7 22,-4 7 1,-4 14-332,-6-29 0,0 2 1,-1 7-1,0 2 325,-1 5 1,0 2 0,-2 2 0,0 1-35,-3 5 0,-1 2 0,1 2 0,-1 2-204,1-17 1,1 0 0,0 0-1,0-3 1,1 0 0,0-1 323,-1 1 0,-1 0 0,1-1 1,-2 27-1,0 0-8,3-25 0,0 1 0,1-1 0,-1 23 0,2-2-347,0-4 1,1-1 0,1-4 0,1-2 276,-1-5 0,2-1 0,1-5 0,2-2-418,0-7 0,2 0 1,0-2-1,0 1 256,1-2 0,0 1 1,0-2-1,1 0-502,-1 2 0,0-1 0,1 34 286,-5-36 0,-2 1 0,-1 33 325,-4-3 0,-3-3 0,-5 0 0,-2 0 0,-4-2 0</inkml:trace>
  <inkml:trace contextRef="#ctx0" brushRef="#br0">16820 10563 8027,'14'-7'214,"0"-2"1,1 3 386,-1 1 0,2 3-442,3 2 1,1 0 37,4 0 0,3 0 46,-4 0 1,6 0-244,4 0 0,3-12 0,7-4 0</inkml:trace>
  <inkml:trace contextRef="#ctx0" brushRef="#br0">18171 6867 8146,'0'-8'-519,"0"1"0,0 9 569,0 3 0,0 9 362,0 10 1,0 9-146,0 5 0,0 4-159,0 6 1,0 9-1,0 9 1,0-26-1,0 2-287,0 3 1,0 0 0,0 4 0,0 0 266,0 3 1,0 0 0,0 5 0,0 2-55,0 4 1,0 1-1,0 5 1,1 2-417,2 2 1,-1 0 0,-1 4 0,0 0 411,1-2 1,0 1 0,-1 3 0,0 0-98,-1 0 1,0-1-1,0-1 1,0-1 57,0-5 0,0 0 0,0-1 0,0 1-181,0-2 0,0-1 0,-2-4 1,-1-2 117,1-4 0,-1-2 1,-1 0-1,-1-1 44,3-5 0,-1-1 0,-1-1 0,-1-3-68,0 31 0,0-9-21,5-20 1,2-6 206,3-13-789,-4-5 1,10-11 1724,-6-12-1026,6-12 0,-9-23 0,4-9 0</inkml:trace>
  <inkml:trace contextRef="#ctx0" brushRef="#br0">18199 7350 7801,'0'-29'-652,"0"12"579,0 3 115,0 9 1,6-1 84,4 6 1,3 0-88,1 0 1,2 0-101,3 0 1,-2 1 89,7 4 0,-5-2 5,4 7 1,-1 6 48,2 7 0,1 7 8,-6 8 0,0 14-21,-4 19 0,-11-30 1,-1 2-324,0 3 0,-1 3 1,-1 8-1,0 3 300,-1 3 0,0 2 0,0 2 0,0 0-15,0-1 1,0 1 0,-2 7-1,-1 2 10,1-3 0,-1 1 0,1 0 0,0 0 2,1-2 0,2-2 0,-1-3 0,0-1-108,-1-6 1,2-2 0,-1 2 0,1-1-58,1-4 0,1-1 0,-2-6 0,1-1-204,2-2 1,1 0-1,3 32-290,2-1 0,-4 1 273,-6-1 1,-6-6 340,-4-9 0,-9-9 0,2 1 0,-7-11 0,-1-6 0,-2-4 0</inkml:trace>
  <inkml:trace contextRef="#ctx0" brushRef="#br0">18313 10094 6903,'0'-15'415,"8"3"-321,6 2 1,3-2 3,12 2 0,-9-4-6,9-5 0,1-3-92,3-7 0,0-5 0,-4-3 0</inkml:trace>
  <inkml:trace contextRef="#ctx0" brushRef="#br0">18811 7350 8014,'0'14'-613,"0"0"0,0 7 566,0 3 0,0-2 397,0 1 1,0 3-199,0 7 1,0-2 45,0 7 1,0 0 155,0 5-155,0 0 0,4 9-35,1 9-1628,6 17 1526,-10-33 1,0 3 3,2 7 0,0 2 1,-3 1-1,0 2 27,0 8 1,0 2 0,0 3 0,0 2-64,0 5 1,0 1 0,0-24 0,0-1 0,0 1-53,0-1 0,0 1 0,0 0 0,0-1 1,0-1-1,0 0 37,0 26 1,0-1 0,0 0-1,2 0-51,0-9 0,0 0 0,0-3 0,-1 0-69,4-6 0,0-1 52,-4-10 1,1-1 4,4-4 1,1-2-1,-4 27-1269,6 0 1109,-6-12-36,4-10 0,-2-15-449,-1-5 330,1-7 0,-5-17-495,0-31 858,0-4 0,0-4 0</inkml:trace>
  <inkml:trace contextRef="#ctx0" brushRef="#br0">18910 7194 8094,'0'-21'-165,"6"5"1,-2-3-206,5 10 0,-4 2 590,4 7 63,1 7-227,4 1 1,0 11-168,0 0 176,1 6-40,-1-3 0,0 11 3,0 0 0,0 7-4,1-2 1,-6 9-2,1 5 1,-1 5 19,5 5 1,1 4-343,-1 10 1,-9-33-1,-1 2 351,1 7 0,0 1-402,-3 2 1,-1 3 0,2 11 0,0 3 366,-2 0 0,-2 3-889,1-19 0,0 2 0,0 0 881,0-2 1,0-1 0,0 1-15,0 3 0,0 0 0,0 0 0,0-1 1,0-1-1,0 0-196,0 2 1,0 0-1,0-1 1,0 20-1,0-1 188,0 1 1,0 0 0,0-8 0,0-1-47,0-4 1,0-2 0,0-4 0,0-1-4,0-10 1,0-1 0,0 32 127,0-13 0,0-8-630,0-5 309,-6-11 79,-2-13 0,-8-10 1314,-3-10 0,2-4-1138,-7-10 0,7-9 828,-2-10 0,-2 2-777,2-2 0,5 7 381,5-2 1,1 3 39,-2 2 369,4 6 1,12 2-35,4 6-442,9 6-116,3 2 0,8 1-631,3 1 184,-3-1 35,5-1 1,-12-1 162,1-7 0,0 0 0,4 0 0</inkml:trace>
  <inkml:trace contextRef="#ctx0" brushRef="#br0">19607 8402 8037,'-22'0'0,"-2"-2"579,10-2 1,3 0-244,11-5 1,8 6-276,6-2 169,13-3-110,15 7 0,14-7-48,5 3 1,5 2-38,-4-7 1,0 6-333,-5-6 0,1 2-35,4-1 0,-5 2-9,-1 7 1,-5 0-1132,-8 0 1472,-13 0 0,3 7 0,-11 1 0</inkml:trace>
  <inkml:trace contextRef="#ctx0" brushRef="#br0">20090 8046 8037,'14'-14'17,"1"0"0,7 1 172,6 4 1,4 3 26,10 6 1,-2 6-30,7 3 1,-3 6-193,-1 4-556,-7 3 655,-1 0 0,-8 5-68,-3-4-1,-4 4 0,-5 2 47,-1-1 54,-6 1 1,-2 5-65,-6 4 1,-13 11-175,-6 8 1,-14 11 71,13-26 1,-2 1-1,-4 0 1,-2 1 39,-7 10 0,-1 1 0,-3 0 0,-1 1 0,7-15 0,-1 2 0,0-1 0,-2 1 0</inkml:trace>
  <inkml:trace contextRef="#ctx0" brushRef="#br0">25336 3796 8148,'0'-22'390,"0"1"-440,0 7 1,7 6-27,2 3 1,4-1 87,1 1 1,0-1 101,1 1 1,-1 2-160,0-6 0,5 4 42,0-5 0,0 2 131,-5-1 1,-4-2-10,-1 6-51,-6 0 0,4 9 15,-7 5 0,-2 8 145,-3 17 0,-4 8-102,-10 10 0,3 2 136,-3-2 1,3-1-249,2-4 1,6-9 66,3 0 1,5-13-331,5-6 0,3-9 115,6-6 1,2-4-10,3-4 1,3-12 57,7-13 1,-1-1-126,0-7 1,1-1 63,-1-5 1,-1 7 9,-3 2 1,-5 11-79,-10 4 129,4 3 27,-12 8 1,4 5 160,-10 12 1,-2 15-11,-8 19 1,-4 6 96,0 8 0,0 6-230,5 3 0,0 5 276,0 5 0,9-35 1,0 2-147,0 2 1,1 0 0,0-3-1,0 0-100,-6 33 1,3-8-127,2-6 0,-1-10 152,-4-9 1,2-7 388,3-11-278,-2-4 0,-8-12 47,1-3 0,0-16-92,0-8 0,1-6 55,4-4 1,-3-5 211,8-4 0,-1-3-197,5-2 0,8-8-233,6-5 1,13 0-212,11-1 1,11 2 176,8 8 1,6 4-222,8 5 1,-2 7-143,-2-3 1,-4 11 84,-6 4 393,-7 3 0,-2-1 0,-10-1 0,-5 1 0,-3-2 0</inkml:trace>
  <inkml:trace contextRef="#ctx0" brushRef="#br1">28607 5246 7889,'0'-10'0,"0"1"0,0 4-110,0-4-59,0 6 1,1-4 946,4 7-486,-4 0 1,6 7 17,-7 2 0,0 10-67,0 5 1,4 9 57,1 5 1,0 3-163,-5 1 1,0 7-9,0 4 1,0 0-20,0-1 1,0 1-252,0-11 0,0-2-131,0-12 1,0-6 97,0-3 221,0-3 3,0-8 0,0-8-5,0-10 0,-5-9-107,0-4 1,1-6-43,4-4 0,0-3 70,0-7 0,0-4-143,0-1 0,0 1-22,0 4 0,6-4 100,4 0 0,2 7 164,2 12 1,1 2-114,-1 12 164,0 3 1,-1 13-9,-4 2 1,2 15 231,-6 10 0,0 9-76,-5 0 0,-2 4-14,-3 6 1,-3-3-231,-6 8 0,0-3 92,0 2 0,4-4-160,1-10 0,1-4 71,-1-5 0,2-2 99,7-4-153,-6-2-168,4-7-47,-4-6-418,6-2-1317,0-6 1979,0-6 0,0-2 0,0-6 0</inkml:trace>
  <inkml:trace contextRef="#ctx0" brushRef="#br1">28706 7250 8030,'-14'-14'-70,"0"6"-18,-1 4 1,1 2 321,0 2-99,0 0 0,1 3-4,4 7 0,-4 7 226,4 16 0,-4 5-179,-1 9 1,4 4 49,1 6 1,6 0-125,-2 0 0,3-7 46,2-2 1,0-6-105,0-4 0,11-10-44,4-9 1,8-9-111,1-5 1,9-7 82,5-7 1,5-15-5,4-19 0,-3-6 27,4-8 1,-4-6-268,-1-3 1,-9 1 303,-5-1 1,-7 14-29,-8 4 0,-8 10-140,-6 10 1,-9 12 54,-15 7 78,-18 18 0,-9-3 0,-15 13 0,-4 0 0</inkml:trace>
  <inkml:trace contextRef="#ctx0" brushRef="#br1">28635 11203 8180,'8'28'290,"-3"0"1,-4 7-314,-1 3 0,0 9 668,0 6 0,-5 13-581,1 5 1,-7 6 309,1-6 1,-1 2-192,2-11 0,-2-5-100,6-5 1,0-13 243,5-1 0,0-8-139,0-6 1,0-8 207,0-7 0,2-6-112,2 2 0,3-10-284,2-4 0,4-16 0,-5-5 0</inkml:trace>
  <inkml:trace contextRef="#ctx0" brushRef="#br0">12142 5260 8222,'-8'0'320,"2"0"1,5 0 515,-4 0-650,3-6 0,-4 3 78,6-7 0,0 5-1,0-4 0,-5 4 232,0-4-289,1 6 1,4-5-28,0 3-383,0 3 90,0-4 133,0 6 0,1 2-169,4 2 1,-2 4 37,7 6 1,-6 1 143,6-1 0,-5 5-48,4 0 1,-4 4 14,4-4 1,1 5 153,4-5 1,0 6-131,0-1 1,1 3 19,-1 1 1,0 1-40,0-1 1,4-4 41,-4 0 1,3-7-238,-7 2 0,2-10 66,3-4 1,-6-3 5,1-2 1,-7-3 57,2-7 0,-4-7 140,-1-16 0,0-4-161,0-5 1,0-6 4,0 1 0,0 4 56,0 5 1,0 3 11,0 2 0,2 2 216,2 12 1,-2 0-35,3 5-112,3 6 1,0 1-47,6 7 0,-5 0 51,1 0 0,-1 5-34,5 0 1,1 6 1,-1-2 0,-5 4 31,1 1 1,-1 2-38,5 3 1,1 3 206,-1 7 1,5-1-64,0 0 0,0 1 73,-5-1 0,0 1-70,0-1 0,1-6-200,-1-3 0,0-5 78,0-4 0,1-4 48,-1-6 0,-5-1 145,1-4-1,-7-9-98,2-10 1,1-3-27,-1-1 0,-1-7-18,-4-3 1,0 2-18,0-2 0,0 6 39,0-1 0,-4 3-72,-1 2 1,-1 1 17,1 3 0,3 3 46,-2 7-241,2 0 1,0 1 75,-2 4-558,2 3 298,-4 6 36,6 0-1676,0 0 1516,0-7 0,0 4 103,0-6 0,0 4-295,0-5-284,0 7 281,0-9-164,0 10 1,-2-4 790,-3 6 0,-2 12 0,-8 4 0</inkml:trace>
  <inkml:trace contextRef="#ctx0" brushRef="#br0">12924 5488 8024,'-9'-2'-379,"-1"-3"0,7 2 104,-1-6 339,2 5 225,2-8 1,0 9 13,0-7-180,6 7 1,2-2 19,6 10 0,1 3-11,-1 6 0,-5 7 60,1 2-91,-7 4 0,3 3-86,-6 3 0,0-4 99,0-1 1,0-1-232,0-8 170,0 0-266,0-5 205,0-6 0,0-8-92,0-9 0,0-10 54,0-5-338,0-3 209,0-1 1,0-1 57,0 1 0,0 1-12,0 3 360,0 4-212,0 12 118,0 2-57,0 18 0,0 4-5,0 12 1,0 1-76,0-1 0,0 1 0,0-1 0</inkml:trace>
  <inkml:trace contextRef="#ctx0" brushRef="#br0">15725 9625 8096,'-8'-10'-844,"4"1"887,2 5 228,2-2 1,0 9-83,0 7 0,0 6 172,0 12 0,5 7-137,0 3 1,1 3-34,-1 1 1,-2 4-190,6-3-83,-6 3 132,10-16 1,-11-2 40,2-9 44,4-3-99,-6-2-213,10-6 163,-10-2 1,6-7-124,-3-4 0,-4-5 43,4-9 0,-3-7-208,-2-8 1,4-10-54,1 2 212,0-11 1,-5 11 50,0-1 1,0 2-5,0 8 0,5 1 401,-1 9-209,1 2 186,-5 13 0,2 3-123,2 10 1,-2 5 300,3 9 1,3 9-140,1 10 1,-1 3-9,1 2 0,1-1-78,4 1 1,0-7-164,1-3 0,-1-4-215,0-5 1,5-5 116,0-10 1,0-3-115,-5-6 1,0-8 42,0-6 1,1-13-45,-1-11 1,-5-9 7,1-5 0,-2 3-204,1 2 296,4 2 1,-12 11-909,4 5 424,-3 7 213,-2 14 311,0 2 0,6 6 0,2 0 0</inkml:trace>
  <inkml:trace contextRef="#ctx0" brushRef="#br0">16237 9909 7925,'-8'1'999,"3"4"-389,4-3-315,1 10 0,0-4-16,0 6 1,0 5-158,0 0 0,0 2-147,0-2 1,0-2 182,0 7 0,0-5 21,0 5 0,0-5-255,0 4 83,0-5 72,-6 2 0,2-6-282,-5 1 46,6-7-52,-10 4 107,12-4 259,-12 0 331,11-2-426,-4-6-38,6 0 0,8-1-176,6-4-28,7-9 237,7-2 1,2-11-1669,3 3 1611,-3 4 0,11-13 0,-4 3 0</inkml:trace>
  <inkml:trace contextRef="#ctx0" brushRef="#br0">17289 9653 7919,'0'-8'-368,"-6"-5"503,4 12 1,-4-4 242,6 10 0,6 7 121,4 7-398,2 13 1,-2-2 363,-1 13-346,1-1 1,4 1-19,0 0 0,1-5-145,-1-1 0,-5-7 64,1-1 0,-6-7-84,6-8 0,-7-4 94,2-1 0,-2-6-95,2 2 1,-4-10-62,4-4-54,-3-10 112,-2-3 1,0-7-158,0 1 0,0-7 53,0-3 0,0-8-128,0-1 1,4-3 241,1 7 1,5 0 20,-6 15 0,3-2 6,-3 11 1,0 6 130,5 8 1,-4 4 554,4 1-282,1 13-84,-2 2 1,3 11 192,-7 2 0,7-3-242,-1 8 0,-2-4-66,1-5 1,1 1-273,4-6 1,0-7-407,0-7 0,1-3 236,-1-2 0,0-2-530,0-3 798,1-2 0,-1-14 0,0-1 0</inkml:trace>
  <inkml:trace contextRef="#ctx0" brushRef="#br0">17943 9781 7970,'-14'0'171,"0"0"59,0 0-354,6 0 650,-5 0-307,11 6-450,2-4 1,8 4-474,7-6 0,0-1 48,4-4 656,-3-3 0,11-13 0,-5-1 0</inkml:trace>
  <inkml:trace contextRef="#ctx0" brushRef="#br0">18370 9752 7970,'14'8'-188,"0"-3"115,0-3 133,1-2 0,-1 1 201,0 4 0,0-3-304,1 2 1,0 3-273,4-3 1,-3 6 6,3-5 1,-2 1-635,2-1 942,-3-4 0,11 12 0,-5-5 0</inkml:trace>
  <inkml:trace contextRef="#ctx0" brushRef="#br0">18739 9838 8106,'0'-8'915,"2"2"-336,3 6 1,-2-5-607,6 0-15,-5 0 1,8 1-477,-2-1 304,2-6-11,3 9 124,-8-4 1,6 1-209,-3 0 1,2 1 171,2 4 137,1 0 0,-1 0 0,0 0 0</inkml:trace>
  <inkml:trace contextRef="#ctx0" brushRef="#br0">19578 9568 7904,'-8'0'-51,"2"0"0,6 1 324,0 4 0,0-2-149,0 7 28,0-1 15,6 12 0,1-6 125,2 4 0,4 3-168,-4 2 1,-1 3 9,2 1 0,-6 1-30,6-1 0,-7 6-129,2-1 1,1-5 28,-1-4-13,0-7 96,-5 4 0,0-7-260,0 0 76,6-6-225,-5-2 67,6-6 0,-2-8 17,-1-6 0,7-6-95,-1-9 0,2-10 94,3-4 0,-4-7-44,3 2 0,-3 1 191,8 4 0,-5 8-17,-4 7 1,2 6 479,-2 8-183,2 6-33,-4 1 0,3 15 143,-6 7 1,0 11-35,-5 12 1,1 10 118,4 4 1,-3-2-99,2 3 0,3-9 0,-2-2 1,1-1-7,-1-7 1,-2-8-49,6-7 1,-4-4-35,4-6-12,1-3-88,-2-12 1,4-10-80,-2-12 0,7-13-43,2-11 0,0-8-253,-5-2 1,1 2 92,-1 8 1,-1 3-64,-4 6 0,2 12-238,-6 2 0,0 15 486,-5 0 0,-7 9 0,-1-1 0</inkml:trace>
  <inkml:trace contextRef="#ctx0" brushRef="#br0">20147 9866 7970,'-6'-8'830,"4"2"-504,-11 6-295,12 0-4,-5 6 1,6 4 3,0 9 0,0-2 64,0 7 0,0-1 33,0 6 1,4-1-13,1 1 1,1-6 11,-1 1 0,-2-5-81,7 5 0,-6-7-147,6 2-112,-7-9 116,10-4-18,-12-6 0,6-2 88,-7-2 0,4-6 17,1-9 1,0-3-25,-5-6 1,5-1 52,-1 1 1,6 1 168,-5 3 0,6-1 192,-2 6-179,-3 6 65,7 1 2,-5 10-19,6-4-184,0 6 1,-4 8-7,-1 6 0,-6 6-17,2 9 0,-3-1-135,-2 1 0,5-1 203,-1 1-111,1-1 0,1 1 0,2-1 0</inkml:trace>
  <inkml:trace contextRef="#ctx0" brushRef="#br0">22493 5530 8004,'-5'-22'68,"0"3"307,-6 3-77,10 8 1,-1 7-9,7 15 0,6 13-78,-2 25 0,3 8 28,-3 16 0,-3-2-549,-6 7 1,5-13 353,0-2 0,1-6-218,-1-3 92,3-13-56,6-3 0,0-14-70,0-3 1,1-10 120,-1-9 1,0-12-79,0-7 1,1-8 49,-1-11 1,-2-4-34,-2-5 0,2-7-218,-2-3 50,-4 3 239,1-7 1,-7 6-170,0-7-313,0 0 580,6 0 1,-3 12 122,7 2 1,-6 11-1,6 4 0,-5 7 228,4 12 0,0 4-141,6 10 1,4 15 46,0 14 0,0 8 274,-5 10-282,-6 0-131,4 12 0,-5-9-50,2-3-110,4-9 588,-5-2 1,1-18-610,1 1 0,-1-11 190,5-4 0,-4-7-32,-1-2 0,-1-13-72,2-10 0,2-11-12,-2-4 1,-2-9-346,1-5 0,-1-8 170,2-2 1,1 1-591,-7 4 1,6 5 84,-5 0 0,1 11-192,-1-2 1,-2 11 379,6 4 459,-6 6 0,10 8 0,-5-1 0</inkml:trace>
  <inkml:trace contextRef="#ctx0" brushRef="#br0">23360 5900 8004,'-14'0'0,"0"0"0,0 5-28,-1-1 0,1 1 71,0-5 1,0 5 283,-1 0-47,8-1-61,-6 3-33,11 0 1,-4 12-36,6 0 1,0 0 11,0-4 0,5 0-75,-1 4 0,8-4-143,-3-1 0,4-2 83,1-7 0,0 0-226,0-5 0,5-3-164,0-7 242,0 1 39,-5-18 0,-1 10-166,-3-7-19,-4 0 191,0-4 0,-4 1-21,2 3 1,-7 4 6,-1 5 1,-7 3 1,1 2 0,-7 4 134,-2 6 1,-5 6-82,5 4 0,0 9-129,5 4 109,0 4 12,-1 2 1,8-2-466,2-4 230,3 4 57,9-11 1,2-2-290,10-9 509,-3-4 0,11-1 0,-5 0 0</inkml:trace>
  <inkml:trace contextRef="#ctx0" brushRef="#br0">23517 5843 8092,'-2'16'435,"-3"3"1,4 0-243,-4 9 0,3-7-132,2 7-115,0-9 253,0 8 0,0-11-105,0 3 1,2-4-29,3 0 1,-4-6-166,4 1 81,3-7 1,-2 1-172,4-8 1,1-6-33,-7-9 0,8 2-99,-3-7 0,-1 1-71,1-6 1,-4 2 108,5 4 1,-7-3 121,2 7-19,-4 7 216,-1-1 81,0 11 1,0-2-9,0 8 1,0 11 216,0 8 1,0 3-149,0-3 0,0 3 57,0-7 0,5 0-261,0-5 1,1-2 293,-1-2-868,-4 3 311,6-12 1,-7 4-118,0-10 1,0 2 86,0-7 0,0 1 318,0-5 0,0 4 0,0 1 0,0-1 0,0 1-261,0-1 1,1 7 260,4-2 0,-2 4 524,7 1 0,-1-2-122,5-2 1,2 0 34,3-5 1,3-1-242,7-4 1,1-5-239,3 0 0,-3 0-28,3 5 1,-8 0-729,-1 0 39,-7 0 759,4-1 0,-20 7 0,-2 2 0</inkml:trace>
  <inkml:trace contextRef="#ctx0" brushRef="#br0">23787 5829 8004,'9'0'73,"1"0"0,-6 6 320,6 4-90,-1 2 0,4 7 245,-4 0 0,4 0-223,-3-5 1,-2 0-76,1 1 0,0-3-198,6-2 0,0 1 126,4-6 0,4-1-458,5-4 1,0 0-72,1 0 0,4-6-288,0-3 0,0-4 149,-4-1 1,-5-1-989,-1 1 1478,-5 0 0,8-7 0,-3-1 0</inkml:trace>
  <inkml:trace contextRef="#ctx0" brushRef="#br0">24498 5815 8004,'8'0'2170,"-2"0"-2111,0 0-59,-4 0 0,4 0 0,-6 0 0</inkml:trace>
  <inkml:trace contextRef="#ctx0" brushRef="#br0">24341 15681 8268,'-23'-7'309,"-1"-2"-309,6-4 0,-8 1-631,2 2 337,-3 4 0,-3 6 221,-3 0 0,-5 0 311,-9 0 1,-2 0-230,-4 0 1,-2 0-59,3 0 1,1 0 14,-1 0 1,7 0-13,-3 0 0,-1 0 50,2 0 1,-9-2 32,0-2 1,-3 0-161,-7-5 1,9 4 130,-5-4 0,12 1 19,-7-2 1,3-2-17,-3 2 0,-1 4 10,-4 1 1,-7 4 170,-7 1 1,0 0-109,5 0 0,5 1 49,-1 4 1,-1 4-95,-7 10 1,-3 2-201,38-10 0,0 2 1,0 0-1,2 2 149,-33 13 0,13 1-8,5 4 0,3 3-139,3 2 0,-1-3-37,5-2 0,-4 2 76,0-2 0,-1 0 76,6-4 0,-1-1 123,0 1 1,7-1-68,3 0 1,9 1 115,5-1 0,5 1 62,5-1 0,2-4-46,7 0 1,0-1 301,0 6 1,7-1-353,2 1 1,12-1-52,7 0 0,4 2 14,10 4 1,4-4-119,11 3 1,1-8 28,4-1 0,-4-2-150,4 2 1,4 1-62,5-6 1,-30-9-1,2-1 160,4-2 0,1 0 1,1 0-1,0 0-139,1 0 1,-1 0-1,-3 0 1,-2-1 183,1-1 0,1-1 0,2 0 0,1-1 32,8-3 1,0 0-1,-3 0 1,0 0-26,0 0 1,1 0-1,-4 0 1,0 0 70,-1 0 1,0 0-1,2 0 1,2 0-10,0 0 1,1 0 0,-2-2 0,0-1 43,-1 1 0,0-1 1,-4-1-1,0-1-38,-1 2 1,1 1 0,1-1 0,1 0 80,2 0 0,1 1 0,-2-1 0,0 0-88,-3-2 0,-1 0 0,-1-1 0,0 0 11,-3 1 1,-1 0 0,1-1-1,1 0-76,1-2 0,0 1 0,1 0 0,0 0 43,1 0 0,0 0 1,-4-3-1,-2-1-416,30-12 1,4-6 287,-9-4 1,-28 15 0,0-2-3,-5-3 0,0-1 0,32-22 103,-13-6 0,-5-3-13,-9-2 0,-6-2 32,-13 12 0,-7-1 235,-12 6 0,-4 5 197,-10 4 1,-5 5 139,-19 4 0,-10-1-451,-4 6 0,-6 5-429,6 4 1,7 7 307,3-2 0,4-1 0,0 1 0,5 2 0,3 2 0</inkml:trace>
  <inkml:trace contextRef="#ctx0" brushRef="#br0">10621 5331 7905,'-28'14'-259,"-1"1"86,1-1 1,4 0 57,0 0 1,5 2 114,-4 3 0,-1 3 0,-4 7 0</inkml:trace>
  <inkml:trace contextRef="#ctx0" brushRef="#br0">2858 5999 8404,'-14'-14'-1345,"0"0"1701,0 6-154,6-5 1,0 12-106,3-4 1,2 3 5,-7 2 0,1 0-18,-5 0 0,-1 0 24,1 0 0,-5 2 51,0 3 1,-9-2-57,4 6 1,-11 1 87,7 4 0,-4 0-67,4 1 1,0 0-55,-1 4 0,5 3 14,1 7 0,4-1 4,-5 1 0,2 5-142,-2 4 1,-1-3 85,6-2 1,-2 2-103,3-2 1,3 0 64,1-4 1,1-2-96,9-4 1,-1 4 123,5-3 1,0-2-29,0 2 1,0-1-2,0 6 0,5-1-7,-1 1 0,8-1 3,-3 1 0,5-1 4,5 0 0,-3 6 8,3-1 1,1 0-50,-1-5 0,7 1-85,-3-1 0,-1-4 89,2 0 1,5-1-6,4 6 0,0-1 9,-5 1 0,1-1-6,-1 1 0,1 5-74,-1 4 1,-6-2 69,-3 2 1,-3-4 131,-2 3 0,0 1-120,1 5 0,-6-2 201,1-3 0,-7-3-97,2-7 1,1-1-50,-1-3 0,1 3 79,-1-4 1,-4 3 9,4-3 0,-3 3 85,-2-7 0,0 1-123,0-1 0,0-3 116,0 3 0,-5 1-103,0-1 0,-6 5-56,2-5 1,-4 6 51,-1-1 0,-2 1-88,-3-1 0,-3 6 43,-7-6 1,-4 6-121,0-7 0,-5 4-2,5 2 0,-3-3 64,7-2 1,-2-2 151,7-3 1,3-3-123,2 3 50,4-3 1,5-4-9,1-2-158,5-4 52,-2-6 1,8 5-174,2 0 1,0-1 46,5-4 1,1 2 136,4 3 0,0-4 10,0 4 1,5-2-92,0 2 109,6-4 1,-4 12-16,3-3 0,3 4 241,-4 5-226,4 3 0,-5 11 82,-3 0 1,-1 2 132,0-2 1,-2-1 5,3 6 0,-8 0-92,-1 4 0,-1-4-54,5 0 1,-1 5-12,-3 4 1,1 0 89,-7-4 0,1 4-121,-5 1 1,0 6-17,0-2 0,0-2 103,0 2-875,-6 0 805,4 5 1,-10-1 144,2-4 1,2 8-63,-1-3-74,-1 9 1,-4-1-204,0 6 0,4-2 227,1-2 0,-1 1-2,-4-7 0,2 12-215,2-2 185,3-31 1,1 1 0,5 31-23,-4 4 0,4-2-200,1 2 145,0-3 0,0 7 5,0 1 0,0-1 62,0-35 0,0 0 1,0-2-1,0 0-128,0 37 1,0-37 0,0 0 133,0-1 1,0 1 0,-3-1-1,1 1 50,-1 2 0,1 0 1,-1 3-1,1 1 73,2-2 0,0 0-69,0-2 0,0-1 1,3 0-1,1 0-21,0-1 0,1 0 0,3 0 1,1 0 7,0-2 1,1-1-1,3-1 1,0-1 54,10 34 1,4-8 69,2-2-265,-1-10 0,1-3-267,-1-6 0,5-2 103,0-3 0,2-8-119,-2-7 1,13-7-1155,16-2 1197,15-6 0,-28-10 0,2-4-2,3 0 1,1-2 311,-2-4 0,-1-3 0,5 0 0,-1-3 0,-2-3 0,1-1 0,1 0 0,0-1 0</inkml:trace>
  <inkml:trace contextRef="#ctx0" brushRef="#br0">26218 5772 8043,'-14'0'-744,"0"-6"0,7-2 744,7-7 0,7 1 0,7 0 0</inkml:trace>
  <inkml:trace contextRef="#ctx0" brushRef="#br0">11915 17245 8430,'-10'-7'-792,"1"-2"0,4 2 881,-4 3 1,4 1-46,-4-2 1,4 3 126,-5-3 1,1 4-37,-5 1 0,-1 0 24,1 0 1,-2 0-64,-3 0 1,-1 0-4,-4 0 1,-3 0-65,4 0 0,1 0 65,-2 0 1,0 5-102,-4-1 0,-1 7 14,1-1 1,-5 3-29,-1 1 0,-5 0 26,1 0 0,-8 2-20,-1 3 1,-1-3 95,6 3 1,-1 3 19,0 1 1,4 3-11,6-3 0,0 4-40,9-3 1,-1 3-17,1 1 1,3-1 12,7-3 1,5 3 0,-1-4 1,2-2 19,-1-2 1,-2 1-3,6-1 0,0 7-22,5-3 1,-4-1-13,-1 2 1,0-5-35,5 5 0,0-5 50,0 4 1,2 1-121,2 5 1,3-6 47,2 1 1,4-2-21,-4 2 1,6 3 28,4-4 0,-2 4-12,7 2 1,1-6 22,8 1 1,3-7 1,7 2 1,4-3 105,1-2 0,4 1-100,-5-1 0,7 0 188,-2 0 1,-1-4-83,1-1 0,8 1-386,11 4 1,6-2 274,-34-7 0,0 0 0,-3 1 0,0 1 1,1-2 1,-1-1 0,31 4-28,5 1 0,1-1 3,-32-3 1,0 0-1,1 1 1,0-1 21,1-2 0,1-1 1,-3 1-1,0 0-15,-5-1 1,0 1 0,1-2 0,-1 1 39,0 2 0,0 1 0,1-1 1,1 0-18,5 1 1,0 0 0,-5-1 0,0 0 3,1-2 1,-1 0 0,-1 1 0,-1 1-25,0 0 1,0 1 0,5-1-1,-1-2 1,-2-1 1,1-2 0,4 1 0,1 0-7,0 0 1,-1 0 0,-3 0 0,-1 0-12,0 0 1,-1 0 0,39 0-90,-1 0 0,-37 0 0,-1-1 101,1-1 0,0-1 0,-3 2 0,0-1-16,3-2 1,0-2-1,31-1-112,-3-3 0,-5-1 286,-4 6 1,1-6-112,3 2 1,4-4 135,-4-1 1,-1 0-134,1-1 0,-6 0 23,2-4 0,-8 1-77,-2-5 1,5-1 70,4-4 1,6-6-162,-6 1 0,-5 0 101,-9 5 1,-4-1 30,-5 1 1,-4-1 25,-5 1 1,-7 4 111,-3 0 0,-10 7-127,-4-2 0,1-1 19,-1 1 1,0 0 344,-5 4 0,-5-3-415,0-1 0,-6-2-113,2 2 0,-4 2-40,-1-7 1,-6 5 113,-4-5 0,-8 1 17,-1-6 0,-8 2-16,-2 4 0,-6-4 244,-8 3 0,1-1-132,-1 1 0,0 2 102,0 3 1,-1 3-363,-4-3 1,-6 4 206,28 7 1,-1 1-1,1 1 1,0 0 0,-5 1 0,0 0 0,4-1 0,1 1-8,-36 0 1,36 0-1,0-1 11,-3 1 0,1 1 0,-2 0 0,-1 0-9,-5-1 0,1 1 0,3 2 0,2 0-175,-4 0 1,1 0 0,2-2 0,0 1 182,0 1 1,0 0 0,-2-3 0,-1 0 21,-4 2 1,0 1 0,-1 0 0,1 0-21,0 1 1,0 2-1,-1-1 1,0 0 69,4 0 1,-1 0-1,-4 0 1,-1 0-64,-2-1 1,0 2 0,-1 1 0,1 2-249,4 0 1,1 1 0,-3 0-1,0 0 267,0 2 1,1 0 0,-2-2-1,0 1-1,-1 3 0,0 1 1,3-2-1,0 0-30,2-1 0,0 0 0,4 0 0,0 0-132,0 1 0,1-1 0,0-1 1,1 0 80,-2-1 1,1 0 0,2 1 0,0 0 63,4-1 1,1 0 0,-32 6-257,5-2 1,7 2 201,-1-6 1,4 6-516,5-1 554,-4 2 0,11-1 0,-7 0 0,-2 0 0,-1-1 0</inkml:trace>
  <inkml:trace contextRef="#ctx0" brushRef="#br0">10820 13889 9446,'16'-6'-802,"3"-3"1,3-10 1261,6-5 1,9-4-331,5-6 0,7-7-138,8-6 0,-1-5-457,-4 4 1,-10 1-31,-8 4 0,-8 2-377,-7 3 424,0 4 10,-17 12 469,4-5 1,-12 11 0,-2-5 0</inkml:trace>
  <inkml:trace contextRef="#ctx0" brushRef="#br0">11104 13250 8249,'10'0'393,"-1"0"-141,1 0-109,4 0 1,2 1-12,3 4 0,-5 11 96,0 12 0,-1 13-16,-8 11 1,-2 8-54,-8 2 0,-1 0-169,-4-5 1,-2-1-946,2 1 872,4-6-8,0 4 1,6-17-327,0 0 0,0-8-477,0-6 239,0-10 1,4-9 206,1-10 448,0-16 0,-5-9 0,0-12 0</inkml:trace>
  <inkml:trace contextRef="#ctx0" brushRef="#br0">11119 13676 8240,'-8'7'222,"-5"0"189,4 8 0,-4 5-190,-1 4 1,-2 7-105,-3 3 0,2 5 116,-7-1 1,5 8 0,-5 1 0,1 7-444,-6-2-791,1-3 746,-1 0 1,3-6-221,2-1 1,-1-7-336,6-7-355,0-5 1165,4-16 0,7-7 0,2-7 0</inkml:trace>
  <inkml:trace contextRef="#ctx0" brushRef="#br0">11119 13889 8221,'41'-14'-124,"-3"0"1,-4 0-179,-5 0 1,-5 1 235,-1 3 100,-5 4 1,-4 8-729,-9 2 297,-4 4 187,-7 7 1,-4 7 209,-9 6 0,-7 2 0,-8 8 0,-10 0 0,2 5 0,0-2 25,5-3 0,0-4 61,-1-5 1,10-7-27,9-3 0,3-8 522,2-2 498,6-5-457,2 2-315,6-6 1,6 0 91,3 0 1,10 0-311,5 0 0,3 0-201,1 0 1,1 0 102,-1 0 1,-6 5-190,-3-1 0,-4 7-33,-6-1 1,-3 4-225,-6 5 0,-1-2 50,-4 7 191,-3-7 1,-6 4 164,0-7 60,-1 7 0,1-5-4,0 3 0,1-8 238,4-2 1,3-4-144,6 4 0,0-4 82,0 4 0,1-4-21,4 5 0,4-6 96,10 6 1,-1-1-229,5 6 51,-5 5 16,2-4 0,-10 6 27,-1-3 0,-6-3-106,2 3 1,-5 1-207,-5-1 1,-4 2 221,-10-2 1,-8-2 70,-6 7 1,-2-7 269,2 2-326,3-3-11,-5-2 0,12-4 340,-1-1-308,7-6-3,-4 4 1,13-14 8,3-2 1,4-5-27,1-5 1,12-5-118,7-9 0,19 1-131,10-6 1,12-4-89,-27 18 0,0 0 1,1 0-1,0 1-214,32-20 1,-31 22 0,0 0 497,31-22 0,-32 21 0,0 0 0,0-2 0,-2 0 0,0-1 0,0 0 0</inkml:trace>
  <inkml:trace contextRef="#ctx0" brushRef="#br0">12029 13506 8107,'0'-8'-531,"0"14"0,0 10 520,0 12 0,-7 9 360,-2 5 0,-15 6-312,-4 4 0,-5 3-323,-1-3 1,0 3 248,-4 2 1,5-8 0,9-6 0,3-7-125,7-7-89,6-14 86,2 4 60,6-17 1,1 3 41,4-10 0,3-3 17,6-6 1,2 0 203,3-1 1,-2 8 14,7 2 0,-5 3-78,5 2 0,-7 0 146,2 0 0,-5 11 188,-4 4-208,2 8-17,-10-7 1,4 16 27,-6-4 0,5 4-101,0-4 0,0 1 37,-5-1 1,0 0-108,0 1 0,0-7-128,0-3 0,0-3-306,0-2 188,0-6 26,0-2 0,1-7-10,4-4 0,1-6-121,4-13 1,4-6 288,0-13 0,0-12 0,7-3 0</inkml:trace>
  <inkml:trace contextRef="#ctx0" brushRef="#br0">12484 13378 8107,'14'-8'175,"-6"1"1,-4 11 252,-8 5 0,-6 8-278,-9 17 0,-4 2-117,-11 7 1,-7 6-497,-6 3 1,-4-3-7,9-2 0,2-3 373,12-1 1,10-7-164,4-3 0,9-3-912,1-1 1171,2-7 0,8 5 0,2-5 0</inkml:trace>
  <inkml:trace contextRef="#ctx0" brushRef="#br0">12370 13989 8107,'28'-16'-418,"1"-3"209,-1 3 333,1-10 0,-6 5 492,1-3 1,-7-1-285,2 6 1,-3-5-165,-2 5 0,-4-4-125,-1 4 1,-6 0-246,2 5 0,-3-1-465,-2 1 378,0 0 210,0 0 1,-7 1 78,-2 4 0,-4-4 0,-1 5 0</inkml:trace>
  <inkml:trace contextRef="#ctx0" brushRef="#br0">12569 13605 8107,'0'21'0,"0"-4"15,0 7 1,-5-1 114,0 6 1,-1 6 684,1 3-357,4 9-283,-12 3 1,7 7-234,-4 0 0,-2-2-90,2-2 1,4-4-435,1-7 0,2-1 23,-2-3 0,4-9-66,-6-9 240,7-18 385,0-10 0,0-21 0,0-7 0</inkml:trace>
  <inkml:trace contextRef="#ctx0" brushRef="#br0">12441 13847 8107,'-2'20'0,"-2"4"0,-4 9 270,-6 5-33,-1 9-59,1-2 0,0 4 74,0-7 0,4 1-143,1 0 0,1-5-253,-2-1 0,4-10 193,6 2 0,6-10 52,4 0 1,4-10-346,5-4 143,3-4 88,7-7 0,4-7-577,0-5 276,6-14 12,-9 8 1,8-15-250,-9 6 1,1-1 550,-11 6 0,6-7 0,-3-1 0</inkml:trace>
  <inkml:trace contextRef="#ctx0" brushRef="#br0">11986 13662 8021,'-8'-6'-1096,"2"4"979,6-4 1,1 12 228,4 4 0,1 2-121,4 2 1,3 5 131,-4 0 0,4 2-323,1-2 117,0-3 10,-6 4 0,3-6-120,-6 1 105,0-1 40,1-6 1,-5 4-1,4-2 1,-3-2-30,-2 1 108,-7 1 1,0 4-3,-8 0 1,3 0 228,2 1 1,-1-1 428,6 0-384,1 0-136,4 0 0,0 1 225,0-1-307,0 0-12,6-6 0,2 5 44,6-4 0,0 2-31,1-1 0,-1 2-159,0-2 0,0 1 132,0-2 0,-1 9-122,-3-4 1,1 3 60,-7-3 29,1 7 5,-5 1 0,-2 2 18,-2-1-12,-4 1-76,-6 5 1,-1 4 9,1 0 1,-5 0-73,0-4 1,-4-7-221,4-3 1,-5-4 122,5 0 1,-2-7-121,2-4 0,4-8-148,-4-6 261,3-3 1,6-2-168,1-4 431,6 3-280,-4-5 284,7 7 0,8 1 4,7 4 0,0 3 72,9 6 0,0 0 289,4 0 0,2 6-46,3 3 1,4 4 179,5 1 0,9 5-69,6 0-1465,6 0 1146,8 2 0,-3-5 85,3 2 0,-8-3 139,8-6-399,-3-3 0,0-6 0,0 0 0,0 0 0,-2 0 0</inkml:trace>
  <inkml:trace contextRef="#ctx0" brushRef="#br0">13308 13534 8051,'7'-8'-716,"0"2"171,8 6 244,-1 0 0,-6 6 886,-3 4-260,2 2-267,-5 2 1,4 5-110,-6 0 0,-6 7 2,-3-3 1,-9 4-2,-1 2 0,-4-1-15,4 0 1,-7 6 1,3-1 1,-3 5 123,3-5-101,-4 0-6,11-11 0,-3 3 236,10-6-233,2 0-2,7-4 21,0-7 1,7-2 94,2-6 1,10 5 167,5-1 0,1 1-114,-1-5 1,1 6-41,-6 4 0,5 4 132,-5 5 31,-1-3-205,-10 17 1,3-9 250,-6 9-219,6 3 25,-9-6 0,4 5 19,-6-7 0,0-1 3,0-3-180,0-4 132,0-5 1,0-9-12,0-6 1,0-8-679,0-11 314,0-9 175,0-2 1,0-18-1013,0 1 1138,0-13 0,0-18 0,0 35 0,0 0 0</inkml:trace>
  <inkml:trace contextRef="#ctx0" brushRef="#br0">13422 13406 8021,'14'-8'0,"0"3"16,1 4 2,-1 7 162,6 2 1,-4 6 309,3 1 0,-3 5-362,-2 4 1,0 1-240,1-1 1,-3-4-60,-2-6 1,2-1-301,-2-3 1,2-4-673,3-6 589,-1 0 230,0-13 323,7-3 0,1-18 0,6-3 0</inkml:trace>
  <inkml:trace contextRef="#ctx0" brushRef="#br0">13863 13307 8021,'0'20'0,"0"2"572,0 7-343,0-1-58,0 1 1,-7 1 82,-2 3-26,-4-3-154,-7 11 0,2-11-168,-5 3 1,1-3 138,-2-2 1,-3-5-92,3-5 0,4-8-105,1-5 0,-2-4-330,2-1 0,0-1-374,5-4 451,0-3-57,6-6 295,-5 0 42,12-1-184,-5 8 308,6 0 0,4 9 0,1 3 0,0 9 0,-5 9 0,4 4 0,1 2 0,2-1 0,-3 1 0,-1-3 0,7-2 0,-7 1 177,2-6 1,1 0 1054,-1-4-766,6-1-439,-3-6 1,4-4-31,-2-8 1,1-4-128,-6-6 1,6-1 82,-2 1 0,4 0-81,1 0 1,5 1 251,0 4-131,0-4-7,-5 11 1,0-9 273,1 7 7,-7-1-212,4 5 1,-10 1 117,3 4 1,-4-2-12,-1 7 0,0 4 165,0 5 1,-6 8-175,-4 1 0,-7 2-169,-2 8 1,-6 0 62,1 5-90,-3-1 122,-1 1 1,-1 3 21,1-4 1,4 3-117,0-12 0,12-2-257,-2-7 0,9-3 1,5-13-495,9-4 0,9-16 334,1-12 1,6-9 431,-1-10 0,9-6 0,3-1 0</inkml:trace>
  <inkml:trace contextRef="#ctx0" brushRef="#br0">13849 13989 8251,'0'20'723,"0"4"1,0 5-177,0 4 1,0 2 115,0 2-264,0 5-228,0-6 1,0 5 112,0-3 2,6-3-299,2-13 1,6-2-174,0-6 1,2-6-41,3-3 0,3-5-334,6-5 1,7-9 16,3-10 0,3-7-1226,2-2 1617,0-7 1,-1 4 0,1-7 0</inkml:trace>
  <inkml:trace contextRef="#ctx0" brushRef="#br0">14886 13264 7699,'0'20'351,"-1"4"265,-4 9 0,-14 8-354,-9 7 0,-12 1-234,-2-2 0,0-3-1513,0 4 1364,-1-4 199,13-1 1,-8-5-521,10-1 184,-4-5 8,10-4 0,0-7-652,3-7 174,3 0 300,8-6 0,4-12 428,8-11 0,9-2 530,6 3 1,6 0-531,-1-1 0,3 1-32,1 6 1,1 2 363,-1 6-399,0 0 246,1 13 0,-2-2 380,-4 12 0,-4 7-227,-9 8 0,-4 0 101,-6 5 0,0-5-224,0 4 0,0-1-31,0-7 0,-5-1-464,1-5 179,-1-6-425,5-1-340,0-13 692,0-2-101,0-6 0,0-3-258,0-7 0,0-5 539,0-14 0,6-6 0,2-1 0,6-7 0</inkml:trace>
  <inkml:trace contextRef="#ctx0" brushRef="#br0">14815 13946 7951,'21'-28'-590,"-5"-1"0,11 6 1345,-4-1-397,4 7 0,-3-4-16,-1 7 0,1-5-107,5 0 1,-6-2-1,1 3 1,0 0-14,4-6 0,-4 1 13,0-6 1,-2 6-1,1-1 1,-2 7-489,-7-2 0,-4 8-1868,-1 1 1569,-6 7 0,4-2 317,-7 10 0,0 4 5,0 10 0,0 5 182,0 9 1,-2-1 217,-3 6 0,4-2-102,-4 2 1,-1 0 164,1-10 1,0 4 396,5-8-346,-6-4-110,4 1 1,-6-7-131,4 0 29,2 0-50,-4 1 1,-1-6-134,-2 0 1,1-4 38,-2 5 1,6-7-218,-6 2 1,6-5 6,-6-5 1,7-3-80,-2-6 0,2-12 360,-2-2 0,4-10 0,-6 2 0</inkml:trace>
  <inkml:trace contextRef="#ctx0" brushRef="#br0">15100 13292 7951,'0'16'0,"0"3"0,0-2-130,0 7 1,-5 5-213,0 4 0,-4 6 327,4-1 0,-6 3 220,1 2 1,3 0-189,-3-1 1,2-4-126,-1 0 1,1-6-463,3 1 263,3-10 0,-4 4 307,6-17 0,-6 9 0,-2-11 0</inkml:trace>
  <inkml:trace contextRef="#ctx0" brushRef="#br0">14915 13534 7819,'0'28'-132,"0"2"276,0 4 1,0 2 268,0 7 0,0 4-87,0 0 0,0 13 138,0 2 0,0 1-1075,0 4 1016,6-14-155,-4 9 0,10-19-45,-2-1 17,9-5-186,-3-15 0,10-3-112,-2-10 1,3-4 27,1-10 1,1-9-252,-1-10 1,2-9-25,4-5 1,2-5-392,7-4 0,-2 0-444,-4-1 645,5-5 513,-12 15 0,4-8 0,-5 6 0,-1 1 0,1 4 0,-1 3 0</inkml:trace>
  <inkml:trace contextRef="#ctx0" brushRef="#br0">15953 13321 7962,'0'14'135,"1"7"50,4 2 0,-2 10-28,7 5 0,-7 8 37,2 2 1,1 5 27,-1-1 0,4-1-66,-4 1 0,1-6-132,-1 1 0,-2-4-172,7-5 0,-6-5-72,6-9 0,-7-4-40,2-6 1,-2-6 149,2-3 0,-4-7-45,4-7 0,-4-7-82,-1-12 1,-4-2-122,-1-3 1,-6 1 170,1-6 1,-1 0 75,2-5 0,-2 2 107,6 4 85,0-5-163,12 12 0,1-9-11,6 6 0,5 0 227,0 4 0,6 7 314,-1 3 1,4 3-188,5 2 0,-7 6 120,2 3 0,-7 4 75,2 1-165,-5 13-174,2 2 0,-7 15-68,-4 3-92,-2-3-3,-7 12 1,0-1-198,0 6 1,0 0 104,0-4 0,-2-5-74,-3 0 0,-1-5-38,-3 5 1,-4-11-170,3 1 1,-2-10 149,-2-4 0,-2-6-3,-3-8 1,3-3 203,-3-7 68,3-6 0,2-12 0,1-2 0,4-3 0,-2-2 0,6-3 0,0 3 0,5 7 0,5 1 85,0 3 1,6 1 151,-2 8 1,4-2 300,1 8-306,-6 2-68,5 1 0,-7 7 37,4 4-122,-4 3 3,-6 6 1,0 2 14,0 3 1,0 3 14,0 7 1,-5-6-143,0 1 0,-4 0 85,4 4 1,-4 1-105,4-1 0,0-1-119,5-3 199,-6-4-1,4-6 0,-4-4-435,6-1 201,6-6 36,-4-3 1,11-14-50,-4-9 1,4-11 3,1-4 1,5-4 212,0-6 0,0-8 0,-5-9 0</inkml:trace>
  <inkml:trace contextRef="#ctx0" brushRef="#br0">16450 13221 7955,'27'-27'-22,"-3"4"0,-4 2-111,-5 7 250,-1 6-47,-6 2 0,3 7 23,-6 4 0,-2 9 59,-8 10 1,-3 0 112,-6 4 0,-5-3-231,0 9 0,0-4-164,5-2 1,1-4-61,4-1 262,-4-5-125,11-4 1,-2-3-168,8-6 0,4-2 100,7-8 0,5-3-108,4-6 1,7-5 122,3 0 1,-1-1 34,-5 1 1,1 8-273,-1-4 261,-6 4 14,-1 3 0,-7-3-278,0 7 239,-6-1-13,-2 5 1,-6 1 118,0 4 0,-1 3 0,-4 6 0,-8 2 0,-6 3 0,1 3 23,3 7 1,3-1 85,2 1 0,-2 10 271,2 4-154,4 9-204,-1-2 1,3 15 840,-1 6-1537,2-30 0,1 2 801,2 3 1,0 1 0,-2 1 0,-1 0 64,1-2 0,0-2 0,-1 1 0,1-3-274,2 29 0,0-4-212,0-15 0,6-11 37,4-13 0,2-7-275,3-12 0,-6-5 147,1-14 47,-1-6 338,-1-12 0,5-13 0,-5-3 0</inkml:trace>
  <inkml:trace contextRef="#ctx0" brushRef="#br0">16692 13761 7955,'21'-14'-232,"-6"0"173,6 0 1,-2 4-142,0 1 1,0 1 202,-5-1 1,-4 2 303,-1 7-337,-6 0 1,3 2-2,-6 3 0,-6 2 191,-3 8-170,-4 5 2,-8 2 0,-1 8 275,-6 3-267,6 4 163,-5 5 1,13-4 245,0 0 1,1-11-255,8 2 1,2-12-201,8-3 1,4-6 111,10-8 1,-1-8-165,5-6 1,1-8-55,4-11 0,1-4-371,-1-5 1,-1 4 521,-3 0 0,3 0 0,-5-5 0</inkml:trace>
  <inkml:trace contextRef="#ctx0" brushRef="#br0">17048 13378 7955,'7'-7'759,"8"4"-916,-1-6 1,6-2-415,9-8 1,6-2 507,2-3 0,9-1 616,2 6 1,-6-1-205,-4 1-389,-6 9 57,3-9 1,-18 18 2,-3-4 0,-4 5-295,-1 5 1,-9 9-419,-9 10 1,-6 9 415,-3 5 1,-6 4 187,-9 6 0,1-9-130,-6 4 1,2-4 218,-2 4 0,3-11 0,7-4 0,6-4 138,3-1 1021,3-2-392,8-7-520,2-6 0,6 0 3,0-3 0,8-4-69,6 4 0,6-11-106,9-8 0,-1-2-77,1-8 0,-1 2-368,0-2 0,-1-3-715,-3 4 561,3-11 282,-11 4 0,3-4-137,-10 5 379,-3 7 0,1-5 0,1 5 0</inkml:trace>
  <inkml:trace contextRef="#ctx0" brushRef="#br0">17446 13335 7955,'-10'0'0,"1"0"0,1 8 132,-2 6 1,-2 2 282,2 8 0,-2 6 421,-3 8-346,1-4-217,0 7 0,-2-4-127,-3 5-111,3 7 87,-11-4 0,5 5-62,-6-3 1,-1-2-120,1 2 1,4-3-363,1-1 1,5-8-598,-1-7 1018,4 1 0,0-14 0,1 6 0</inkml:trace>
  <inkml:trace contextRef="#ctx0" brushRef="#br0">17275 13833 7955,'33'1'515,"0"4"-424,1 3-120,-6 6 1,5 5-115,0 0-79,0 13-83,-4-9 0,-1 12 305,1-7 0,-1 1 0,1-1 0</inkml:trace>
  <inkml:trace contextRef="#ctx0" brushRef="#br0">18100 13463 7906,'6'-24'550,"3"1"0,9 5-716,1-1 0,6 3-588,-1 2 1,3 5 270,1-1 0,-1 1 483,-3-5 0,2-7 0,-3-1 0</inkml:trace>
  <inkml:trace contextRef="#ctx0" brushRef="#br0">18299 13065 7906,'0'14'0,"-2"7"134,-3 2 1,-3 6 310,-6 4 0,-2 0-241,-3 10 1,2 3-41,-7 10 1,1-3-853,-6-1 765,1-7 15,-1 4 1,3-12-223,2-4 1,0-5 114,10-4-188,-3-3 155,15-13 1,7-2-158,9-6 1,11-6 116,4-4 0,-1-4-89,5-5 0,2-2-88,-2-2 226,0-4 303,2 5 1,0-5-489,3 3 1,1-1 133,-6 6 1,-7 5 18,-12 4 25,-6 7 1,-11 5 78,-7 12 0,-12 3-58,-16 12 0,2-2 97,-2 10 0,2 1 247,-2 5-1061,-3 0 865,11-1 0,-4 1 342,11 0-296,2-7-9,7-1 0,1-8-58,4-4 1,4-9-111,10-9 0,3-3-191,6-2 0,7-11 124,2-4 1,2-8 357,-1-1 0,6-8-812,-6-1 0,6-1 4,-6 0 525,2 4 0,3-4 0,-4 5 0,-6 1 0,-6-1 0</inkml:trace>
  <inkml:trace contextRef="#ctx0" brushRef="#br0">18242 13435 7906,'0'30'503,"0"3"0,0-2-453,0 7 0,0 0-140,0 5 0,-5-1 257,0 1 1,1 0 311,4-1 1,-2-1-707,-3-3 0,4-3 64,-4-6 1,3-1-1028,2 0 530,0-5 660,0-9 0,7-2 0,1-4 0</inkml:trace>
  <inkml:trace contextRef="#ctx0" brushRef="#br0">18484 13477 7981,'14'-22'0,"2"2"-95,2 5 1,0 1-259,6 0 1,-1-5 875,6 0 1,-1 0-238,1 5 0,-3-5-238,-2 0 1,-3 1-161,-7 9-255,-6-4 227,-2 12 0,-12 2-199,-4 14 1,-9 5 132,-4 9 0,-9 5-111,-1 4 0,-5 3 418,5 2 1,0-2-100,4-3 0,12-5 614,3-9-300,9 3-196,-1-18 0,7 9 51,4-14 1,4-1-113,10-7 1,-1-6-121,5-9 1,3-8 27,7-6 1,-5-6-300,1 1 0,-1 0-497,-4-5 430,-4 10 294,1-14 0,-7 17 0,0-5 0</inkml:trace>
  <inkml:trace contextRef="#ctx0" brushRef="#br0">18825 13179 7971,'-10'20'78,"1"4"1,-1 4 87,-4 5 0,0 1 173,0 8 1,-1 3-54,1 7 0,-6 1-250,-4-5 0,-3-1 65,-1-4 1,-1-1 44,1 1 1,-5-7-74,-1-2 0,6-6-176,4-4 1,7-4 35,-2-6 0,8-1-397,1-3 72,7-4 194,3-6 73,8 0 0,13-6 22,2-4 6,4-3-26,8-1 0,1-5-186,7 0 0,-2 0 90,-3 5 1,-3 0 46,-7 0 0,-4-1 128,0 1 284,-7 6 65,4 2-199,-14 12-64,0 2 1,-14 8 18,-2 3 1,-10 3-55,-5 7 0,-3-1 33,-1 0 1,-2 6-67,-3-1 1,3-2-140,-3-7 0,4 1 122,5-6 0,-1-1-126,6-9 0,5 2 499,5-6-248,5 6 0,0-5 221,8 4-135,11-4 59,0 0 0,12-2 135,-3 5 1,8-6-230,1 2 1,5-3-193,-5-2 0,6 0 201,-1 0-142,3 0 0,2-7 0,0-1 0</inkml:trace>
  <inkml:trace contextRef="#ctx0" brushRef="#br0">19493 13150 7900,'-14'0'-524,"4"2"340,1 3 0,-1 2 556,-4 8-205,0 5 1,4-2 1,1 5 1,-1 6 97,-4 4 0,6 0-69,4-5 1,2-1 93,2-3 0,0-3-57,0-7 0,6-6-80,4-4 1,9-2-340,4-2 138,11-13-226,2-9 1,11-9-281,1-7 0,4 1 221,-5-1 0,4-1-208,-9 6 0,-2 0 539,-12 4 0,1 1 0,-1-1 0</inkml:trace>
  <inkml:trace contextRef="#ctx0" brushRef="#br0">19692 13108 7900,'-14'20'0,"0"4"0,-5 9 381,0 5 1,-7 4-7,3 6 1,1 9-405,-2 9-2410,0-3 2394,-4 0 0,4-10-44,0-1 0,7-11 530,-2 1 0,3-8-338,2-1 1,1-5 300,4-4-898,3-4-571,6-5 561,6-7 887,2-8 0,6-10-782,0-9 1,2-3 398,3-6 0,5-2 0,9-4 0,-2 4 0,7-3 0,0 3 0,5 2 0,0 6-41,-1 3 0,-7 3 45,-7 2 1,-5 6 589,-9 3 0,-2 7-240,-2 7 0,-5 2 316,-10 13-323,-9 0-134,-8 4 0,-13 2 49,-3 3 0,-3-3-119,-2 3 0,-4 2-270,-1-2 1,6 0 23,4-4 1,6-2-312,-1-4 0,8-7-490,1-6 484,7-7 187,-4 3 0,7-12-443,0-4 356,6-2 248,1-2 1,14-1 71,2 1 0,10 6 0,5 3 0,4 4 0,6 1 0,5 0 451,13 0-196,0 6-312,11-4 0,-1 10 286,0-2 0,-2-2-83,-8 1 0,-5-4-401,-9 4 0,-5-5 0,-9 0 255,-3-2 0,-7-2 0,0 0 0</inkml:trace>
  <inkml:trace contextRef="#ctx0" brushRef="#br0">19720 12809 7929,'10'-13'0,"-1"4"-198,-5 3-76,8 6 204,-4 0 0,11 6 153,0 3-79,6 10-184,-9 3 1,9 7 179,-6-1 0,7 1 0,-4-1 0</inkml:trace>
  <inkml:trace contextRef="#ctx0" brushRef="#br0">20574 13108 7909,'-13'-15'192,"3"1"1,4 5-335,6-1 0,6 7-395,4-2 0,4 4 497,5 1 1,-3 4 527,3 1 0,3 6-308,2-1 1,1 2-152,-1 3 1,2-1-26,-2 0 0,-3-5-56,-2 1 0,-5 1-5,-5 8 0,-2-3-9,-7 3 1,0-2-144,0 2 0,-8-3 111,-6 3 0,-1-3-164,-4-2 0,-1 0 219,1 0 1,0 0 5,5 1 1,-1-1 180,1 0-80,6 7 174,2 1 0,1 8 579,1 3-576,-1 3 32,5 7 0,1 1 128,4 4 1,1-4-130,4 3 0,3 1-58,-4-6 0,-3 1-4,-1-15 1,-2 2 205,2-11 219,-3 0-444,4-11-102,-6-2 1,-2-14-87,-2-6 1,-3-2-179,-2-7 1,-4-1-539,4-4 0,-4 4 66,-1 0 1,0 1 646,-1-6 0,1-6 0,0-1 0</inkml:trace>
  <inkml:trace contextRef="#ctx0" brushRef="#br0">21370 13378 7854,'0'-10'-32,"0"1"1,11-1 148,3-4 0,16 0-29,3 0 0,10-2 12,9-3 0,-5-3-332,10-7-1296,-9 1 1292,7-1 0,-16 3-182,4 2 0,-11-1 323,-4 6 1,-6 1 94,-8 9 0,-6-4 0,-1 5 0</inkml:trace>
  <inkml:trace contextRef="#ctx0" brushRef="#br0">21782 12965 7928,'-8'0'0,"2"7"-50,6 2 1,0 12 14,0 7 0,0 10 1023,0 14-389,0 7-579,0 12 0,0 9 128,0 1 0,0-1-4,0-9 0,-2 1-137,-3-1 1,2-8 120,-6-6 0,6-2-82,-2-8 1,-1-6-121,1-7-618,0-11-384,-1-8 562,4-15 282,-10-15 1,10-12-1023,-3-6 1254,-3-13 0,0 2 0,-6-13 0</inkml:trace>
  <inkml:trace contextRef="#ctx0" brushRef="#br0">21512 13548 7928,'-6'37'-387,"4"-1"-159,-3-3 1,-1-8 286,1 4 1,-1-4 264,1 3 0,-3 1 0,-6-1 1,5-7 40,-1-7 1,5-1-48,-4-9 0,6 1 0,-4-5 0,7 0 0</inkml:trace>
  <inkml:trace contextRef="#ctx0" brushRef="#br0">21924 13605 7928,'8'24'-1207,"-3"0"604,-4-1 603,-1-1 0,0 5 0,0-11 0,-6 4 0,-2-5 0</inkml:trace>
  <inkml:trace contextRef="#ctx0" brushRef="#br0">22166 12894 7983,'8'-14'0,"4"5"143,-2-1 395,3 7-396,-6-3 0,0 7-131,-7 4 1,-2 3 96,-3 6 1,-4 5-142,-10 0 0,-3 5 1,-7-5 0,6 6 129,-1-1 0,2 1-95,-2-1 1,4 1-33,6-6 0,6 4-124,3-4 0,6 0 72,9-4 0,1-3-143,13-2 0,-1 1 131,6-6 1,4 4 12,0-4 0,5 4 98,-5-4 0,5 4-73,-5-4 1,1 5 96,-6-6-85,0 7 16,1-3 1,-5 7 11,-1-1 0,-5 0 154,1 0 0,-5 8 191,-5 7 1,-2 1-134,-7 8 0,-4 1-90,-5 9 0,-2-4-50,-13 3-481,0 4 487,-4-7 0,-2 10 131,-3-7-108,3 0-76,-5-10 0,7-6-94,-1-12 1,1-1-140,-1-14 0,2-7-381,4-11 1,2-13 130,7-11 0,5-9 474,-1-5 0,1-4 0,-6 0 0</inkml:trace>
  <inkml:trace contextRef="#ctx0" brushRef="#br0">22209 13321 7983,'4'16'177,"1"3"0,0 3 350,-5 6 1,-7 1 138,-2-1-385,-4 7-113,-7-5 1,-1 9-156,-2-6 1,-3 1-88,7-6 0,-3-6-132,8-3 0,-3-5-465,7-4-35,4 2 1,1-13 354,10-4 1,3-4-432,6-15 782,6 0 0,3-11 0,5-1 0</inkml:trace>
  <inkml:trace contextRef="#ctx0" brushRef="#br0">22308 13491 7983,'8'7'182,"-2"1"92,-6 6 0,0 6-37,0 4 0,-11 9-15,-3 5 1,-10 2-1012,1-2 392,2 3 226,1-11 118,5 4 1,1-5 0,0-1 0</inkml:trace>
  <inkml:trace contextRef="#ctx0" brushRef="#br0">22664 13150 8119,'6'-14'0,"3"4"-295,10 1 113,3 0 1,8-6 34,4 1 1,2-2-126,7-3 1,-6-1 44,1-4 1,-8-3 226,-1 4 0,-2-4 0,-8-2 0,0 1 0,-11-7 0,-2-1 0</inkml:trace>
  <inkml:trace contextRef="#ctx0" brushRef="#br0">23062 12738 7890,'-15'22'28,"1"6"1,3 2 133,-3 8 1,3 2-16,-8 7 1,3-3 64,2 4 1,-2 1-28,-3-2 1,-3 5-94,-6-4 0,4-1-174,0-4 0,2-8 126,-2-7 1,1-6-125,8-8-61,-2-6 113,15-1-46,-4-14 1,19-2-380,6-10 0,8-3 136,6-7 0,3 2-13,7 4 1,-2-3 58,-3 7 1,1 2 270,-6 8 0,-1-2 0,-8 6 0,3 0 0,-5 5 0</inkml:trace>
  <inkml:trace contextRef="#ctx0" brushRef="#br0">23118 13321 7890,'-14'14'-1001,"0"0"1254,0-6 993,0-2-980,-1-6 0,8-6-259,2-3 1,3-4-398,2-1 1,2-5 223,3 0 1,2 0-66,8 5 0,-6 1-158,1 4-32,-1-4 119,5 5 302,0 0 0,-6 2 0,-1 6-406,-7 0 332,0 0 203,-7 0 26,6 0-89,-12 0 1,12 1 175,-4 4 1,-3 5-9,-2 9 1,3 7 176,-3 8 1,5 10-105,-4-2 1,1 9 33,-1-4 1,-3-1-271,8-8 0,-7 2 60,1-7 1,2 0-62,-1-5-56,6-5-61,-10-9-342,11-2 130,-10-10 0,9-2-250,-7-10 0,1-2 200,-6-2 0,0-1-115,-4 1 1,-3 2 144,-7 2 1,5-1 278,1 6 0,5 1 51,-1 4 1,4 1 51,0 4 0,3-2 99,2 7 1,-1 4-37,6 5 1,-1 0 372,1-5-318,4 0 0,1-1-76,9-4 1,6 2-114,3-6 108,-2 0-62,11-5 0,0 0-19,6 0 5,7 0 44,-4 0 0,7 6 107,-1 4 1,7 2-175,3 2 1,12 2-326,7 3 0,1-3 222,-31-6 1,-1-1 0,33 0-284,-2-4 1,-7-3 59,-7-2 1,-6-7 206,-4-2 0,-10-5-198,-9-5 0,-3-3-75,-10-7 1,0 1-311,-10-1 661,-7-5 0,2 4 0,-6-7 0,-2-2 0,0-6 0</inkml:trace>
  <inkml:trace contextRef="#ctx0" brushRef="#br0">23417 12994 7890,'14'-7'0,"0"-2"0,5-2-480,0 1 0,0-2 220,-4 2 1,-1 2 903,0-1 1,0 6-201,0-2 1,-6 5-206,-3 5 1,-3 4-89,-2 10 0,-8 5-169,-6 9 1,-7 2 75,-7 3 1,-7 8-170,-3-4 1,-3-1-517,-2-3 0,1-1 359,-1 0 1,11-7-157,4-6 1,9-13 183,0-1 0,3-7 240,2-3 0,1-6 0,4-4 0,2-7 0,7-2 0,0-5 0,0 5 0,2 0 0,3 5-138,3 0 318,6 6-166,0 1 1,4 14 561,-4 2 0,3 17-120,-7 7 0,-3 6 11,3 4 1,-7 4-155,2 1 1,-4-6-117,-1-4 1,0-6-81,0 1 0,0-5-278,0-4-606,-6-3 479,5-13-257,-6-2 0,7-17 173,0-3 0,7-10-10,2 0 0,4-7 135,1-3 0,0 0 247,0 0 0,5 4 0,0-3 0,5 5 0,-5 4 0,6 5-56,-1 10 0,-2 2 49,2 7 0,-7 2 854,2 3-393,-3 3-151,-2 6 1,-6 5 119,-3 0 0,-4 4-64,-1-4 0,-1 7 57,-4-3 1,-9 4-302,-10 2 1,-8-1-272,-1 1 1,-5-3-649,5-2 0,5-3 804,4-7 0,7-6 0,-4-2 0</inkml:trace>
  <inkml:trace contextRef="#ctx0" brushRef="#br0">24142 13193 7867,'0'-14'0,"6"-1"-694,4 1 260,3 0-1,1 0 547,0 0 1,0-5-107,0 0 0,5-7 57,0 3 1,0 1-143,-4-2 1,-1 5-199,0-5 0,-1 7 216,-4-2 0,2 3 61,-6 2 0,0 0 0,-5-1 0,0 8 0,0 2 0,0 10 0,0 2 0,-7 8 0,4 0 207,-6 4 0,4 4 35,-5 5 1,1-4 11,-5-1 0,3 1-99,-3 4 0,2-4-16,-7 0 0,-3-2-61,-1 2 1,-4 1-25,-2-6 0,3 1 26,2-1 0,-1-3 8,6 3 0,1-8 87,9-1 0,-2-1-133,6 5 0,7-1-138,7-4 1,10 3 132,5-8 0,7 1 45,2-5 0,2-8-814,-2-6 0,-3 0 66,4-5 666,-4-3 0,4 6 0,3-5 0</inkml:trace>
  <inkml:trace contextRef="#ctx0" brushRef="#br0">24313 13420 7867,'-8'21'0,"2"-10"0,6 3-318,0-9 232,0 1 185,6-25 0,7 7-206,5-17 0,1 4-166,-4-4 1,4 3 72,0 2 0,-2-1-317,-8 6 517,4 0 0,-5-2 0,6-1 0</inkml:trace>
  <inkml:trace contextRef="#ctx0" brushRef="#br0">24341 13235 7867,'0'15'-480,"0"5"400,0-4 0,0 17 241,0 0 0,-1 2-72,-4 3 0,2 0-41,-7 5 0,1-5-60,-5-1 0,4-5-133,1 1 0,4-8 58,-5-1 0,7-11-186,-2 1 1,2-5-330,-1 1 268,2-4 334,-4-6 0,-1 0 0,-1 0 0</inkml:trace>
  <inkml:trace contextRef="#ctx0" brushRef="#br0">24171 13520 7867,'0'-7'280,"0"7"-118,0 13-10,0 9 1,-2 7 15,-3-1 0,2 1-115,-6-1 1,-1 0-160,-4 1 1,0-7 48,0-3 0,-1 0-358,1-5-277,0 3 130,0-15 273,-1 4 0,8-12 85,2-3 1,-2-4 45,3-1 1,1-1 157,7 1 0,4-5 0,6 0 0,-1 0 0,-3 5 0,2 5 0,-2-1 0,2 6 135,3-6-43,-8 7 9,6-3 255,-5 6-291,6 6 1,-4-5 112,-1 4-26,-6 3 1,5-6 131,-3 2-135,-3-2-17,4-2-149,-6 0 86,0 0 35,6 0-83,-4 0 119,4 0-31,-6 0-1108,0 0 751,6 0-16,-4-6 143,11 4 243,-12-4-236,5 6-59,-6 0 6,0 0 139,-6 0 28,5 0 0,-6 0 0,1 0 0,-2 0 0</inkml:trace>
  <inkml:trace contextRef="#ctx0" brushRef="#br0">24185 13648 6534,'-8'6'-568,"-5"-4"679,5 4 1,-1-6 407,-1 0-326,7 0 0,-5 0 424,4 0-105,2 0-322,-4 0 0,12 2 40,4 2 0,4-1 13,5 7 1,3 1 125,6 8 0,2-2-196,3 7 0,10-2-1,9 2 1,10 7-379,4-2-1538,4 2 1750,-32-16 1,1-1-1,27 14-79,1 1-1182,-1-1 1091,-1-6 0,6-6-291,0-6 0,3-7 44,-3 1 0,-4 0-302,-15 0 0,-9-2 713,-10 3 0,-6-4 0,-8-1 0,-7 0 0</inkml:trace>
  <inkml:trace contextRef="#ctx0" brushRef="#br0">24725 13093 7394,'14'0'485,"1"-4"-317,-1-1 0,0-1-341,0 1 1,-1 2-200,-4-7-330,4 7 371,-5-10-114,0 12 356,-2-6 1,-8 9 88,-2 3 0,-4 0 4,-6 9 0,-5-2-4,0 12 0,-2 1 503,2 9 1,2 3-21,-7 11 0,7 4 201,-2 10 1,-2-1-567,2 10 0,0-9 222,5 4 1,0-7-111,0-7 0,6-10-101,3-8-359,3-11 1,4-9 211,3-9 1,0-6-400,9-9 1,-3-6-2,8-12 0,1-5-209,-1 0 0,0-7 230,-5 2 1,1-9-16,-1-5 1,-1-4 411,-4 0 0,-3-1 0,-6 0 0,0 1 0,0 4 0,0 3 0,0 7 0,0 7 74,0 7 446,0 5 59,7 16 0,1 13-134,6 13 1,-5 14 257,1 10 0,-1 10-283,5 9 0,-4 3-299,-1 1 1,1-6-99,4 6 1,0-10 104,0-4 0,1-11-589,-1 2 1,2-10-16,3 0 0,-4-5-284,4-4 0,-1-8 377,1-7 0,-8-6-80,3 2 1,-4-6 187,-1-9 0,-3-1 486,-6-13 0,0-4-211,0-5 0,0-7 0,0 4 0,-1-2 0,-4 0 0,-3 7 150,-6-3 0,0 6 489,-1 4-487,1 10 56,0 8 1,0 7 172,0 4 1,-2 11-77,-3 12 1,1 1 24,-5 4 1,1 2-459,-2-2 1,-3 0 120,3-5 1,4-1-517,1-3 271,3-4-327,2-5 43,0-7 1,1-4 280,4-8 0,2-6 255,7-9 0,-6-16 0,-2-9 0</inkml:trace>
  <inkml:trace contextRef="#ctx0" brushRef="#br0">24782 12738 7905,'22'-17'0,"-3"2"0,2 17 275,-2 3 0,-1 18 338,-3 11 1,4 10 11,0 3 1,4 1-258,-4-6 1,7 1-2747,-3-1 2253,-2-5 1,6-2 0,-5-7 0</inkml:trace>
  <inkml:trace contextRef="#ctx0" brushRef="#br2">15569 13179 8021,'-6'-29'0,"-2"2"0,-7 4 0,6-4 0,-1 3 105,-5-3 0,-7-6 183,-7 0 1,1-2-35,-1 2 1,-4 5-47,0-1 0,-2 2-15,2 8 1,1 2 56,-6 7 1,7 4-1,-2 6 0,1 3-125,-1 7-114,3-1 23,-11 18 0,5-5-96,-7 7 0,-1 5 106,-4 4 0,4 0-65,-3 5 0,4-4 102,5 9 0,-3 2-324,3 2 1,2 7 272,-2 7 1,19-30 0,0 1 1,-2 5 1,-1 1-1,-2 3 1,-1 0-940,-1 1 1,0 1 1022,-1 0 1,-1 1-30,-1 7 0,1 1 0,4-7 0,2 1 97,0 1 0,1 0 0,5 1 0,2 0-225,2-3 0,1-1 0,2 0 0,4-1 202,3-3 0,4 0 0,1-2 0,1-1-215,3-1 1,1-1-1,15 35 23,15-8 0,7-6 90,11-9 0,1-4-166,0-10 0,3-8-27,-3-7 244,9-5-17,-7-4 1,17-3 277,-1-6-329,-33-2 1,-1-1-7,31-2 0,-31-2 1,-1-1 64,31-2 0,-3-11-26,-11 2 1,6-5-106,3 0 0,-4-1 37,-5-4 1,-2-9-142,-8 0 0,-4-8-168,-5-7 81,-6-2 975,-4-7-636,-1-6-139,-11 4 0,0-6 247,-7 4 0,-1 4-136,1 0 0,-2 0-55,-7 5 0,0-8 136,0-2 0,0-4-161,0 4 0,0-4-119,0 5 1,0-12-152,0 2-737,0-3 998,0 2 0,-2 3-119,-3 3 83,4-4 0,-12 13-73,4 0 203,2 7 1,-5 12 504,2 0 0,-4 8-272,-5 2 0,3 1-2,-3 8 1,-3 0-53,-1 5 0,-6-2-359,-4-3 18,-3 9 798,-13-9 1,8 13-783,-7-3 0,12-2 499,-7 6 1,10 0-562,0 5 1,3 0 70,1 0 1,1 0-101,-1 0 1,1 0 97,0 0 1,-1 0-1,1 0 0,-10 0-9,0 0 33,-6 0-20,14 6 0,-11 2-2,3 7 0,3-1-27,2 0 0,3 5-112,1 0 0,6 6 67,-1-1 0,7 4-16,-2 5 0,1-6 37,-1 6 0,3-4-6,-3 9 1,-1-5 33,1 5-12,-6 0 0,7 6 220,-5 3-197,5 4 0,-9 6-260,4 0 1,-9 7 304,-1 8 1,13-36 0,0 2 0,1 4 0,1 1 1,0 0-1,1 1-180,0 3 0,1 1 0,1-3 0,1 0 191,2-5 1,0 0 0,4 2 0,2 0 5,3-2 0,1 1 0,2 3 0,0 0 6,2 1 0,1 0-23,3 1 1,2-2-2,2-4 0,3-1 1,4 0-1,3 0-4,3-3 0,2-1 7,2 1 1,3-1 49,2-5 0,1-2 0,-1 1 0,0-3 207,30 17 0,-4-7-57,4-2 0,6-6 47,8-4 1,-37-16 0,2-2-187,6-3 1,1-1-1,-3-2 1,0-2-66,3-1 1,-1-3-1,-3-4 1,0-3-91,1-4 1,0-3-836,2 0 1,0-2 839,0-1 1,-1-2 0,-2-1-1,-1-1-225,-2-3 0,-2-1-311,-7 2 1,-2-1 540,-1-3 0,-3-3 1,-7-1-1,-3-2-39,-1-3 1,-2-1 0,-1 1 0,-2 0 34,-2 2 1,-1-1-1,-1 1 1,0-2 10,-1-3 0,0 0 0,1 1 1,-1 0 2,-2-3 0,-1-1 0,0-1 0,-1-1 11,-3-2 0,-1-1 1,0 1-1,-2 0-88,-1 2 0,-2 0 107,-2 1 1,-1-1-2,1-3 1,-2 0 0,-4 6 0,-2 1-10,-1 0 0,0 2 0,-2 6 0,-1 3 382,-25-22 0,-10 15-400,-10 13 1,3 9-301,-3 10 1,7 12-835,-1 12 1212,2 13 0,2 6 0,0 10 0,1 3 0</inkml:trace>
  <inkml:trace contextRef="#ctx0" brushRef="#br2">10536 14870 8314,'0'-8'-369,"-7"2"0,6 8 275,-4 2 1,4 6 396,1 9-297,0-3 59,0 11 0,0-10 18,0 7 0,4-7 2,1 2 0,1-3 102,-1-2-44,3 0-59,6 0 0,0-1-42,1-3 35,-1-4-34,0-6 0,2 0 47,3 0-32,-3 0 3,10 0 0,1-2 13,7-2 0,5-4-63,-1-7 1,5-5-10,4-4 0,5 2-13,10-2 0,-4 1-127,4-6 0,-10 6-56,-5-1-380,-2 6 575,-9-2 1,-3 10 115,-9 1-146,-4 6 133,-5-3 53,-1 6 1,-2 1-97,-2 4 1,1 7 136,-6 7 0,-1 7 218,-4-3 0,2 4-256,3 2 0,-4-6-57,4 1 1,1-2-56,-1 2 1,6 1-114,-1-6 1,1 0 90,-2-5 1,4 0-111,-4 1 0,4-1 133,1 0 1,-4 0-21,-1 1 1,-1-1 7,1 0 1,3 0 48,-8 0-43,7 7-12,-9-5 30,4 4-146,-6-12 127,7 5-46,-6-12 0,5 4 5,-6-10 0,0-4-46,0-10 0,0-9-159,0-10 0,7-2 153,2 2 0,-1-1-16,2 6 0,1-1 224,8 6-203,-4 6 14,6 1 1,-2 7 243,0 0-238,6 6 36,-9-5 1,9 7 6,-6-3 0,5-2-51,-5 6 1,5-5 7,-6 6 1,1-8 9,-4 3-7,5-4 1,-4 1 14,3 2-22,-3 4 14,-2 6 1,0 2 197,0 2 20,1 10-101,-1 2 1,-5 11 181,1-3 0,-1 1-102,5-1 0,-4-1-18,-1-8 0,2 0-91,8-10 0,-3 0 14,3-5 1,3-6-222,2-4-76,-3-15 277,5 1 1,-3-17-827,5 3 319,0-3-24,-5-1 1,-8 7-414,-5 6 0,-7 2 878,2 9 0,-10 5 0,-3 7 0</inkml:trace>
  <inkml:trace contextRef="#ctx0" brushRef="#br2">12014 15354 8614,'-7'1'678,"2"4"-704,3-3 178,2 10 0,0-4 183,0 6-87,0 1 0,0 0 0,0 4 0,2-3 40,3 3 1,-2-3-33,6-2 1,-4 0-338,4 1 85,1-1-58,4 0 1,0 0 222,1 0 12,5 1-131,2-7 0,8-1 61,3-2 0,5-2-49,10 7 1,4-7-17,9 2 1,-1-4 42,7-1 0,-7-6 266,1-4 1,6-8-621,4-6 0,6 2 331,-34 10 1,0 0 0,31-5-122,-3-2 0,-9 3 22,-1 2 0,-9 4 98,-4 1 1,-9 6-66,-1-2 1,-6 5-219,1 5 0,-9-2 164,-6 6 0,0-4-199,1 4 0,-8-5 607,3 0-628,-9-2 303,1-2 1,-1-2-704,0-2 300,-1-4-9,-4-13 0,-6 5-152,-3-3 0,-4 5 26,-1 5 509,0 2 0,-13 7 0,-3 0 0</inkml:trace>
  <inkml:trace contextRef="#ctx0" brushRef="#br2">13408 15212 8298,'0'9'26,"0"1"0,1-6 34,4 6 1,9-1 347,10 5 0,4-4 867,6-1 0,7 1-837,6 4 1,2-1-353,-2-4 1,-2-2 185,2-7 1,-9 0-208,-5 0 1,-3 0-311,-1 0 1,-7 0 207,-3 0 223,-4 0 167,-7 0-95,-1 0 0,-14 7 173,-2 8-15,-10 5-295,-9 9 1,-10 7-37,-10 7-1287,-9 12 1051,26-24 0,-2 3 0,-8 6 1,-1 2-271,0 0 0,-1 1 1,3 0-1,1-1 421,5-4 0,2 0 0,-2 2 0,3-1 0,7-5 0,1-1 0,-22 33 0</inkml:trace>
  <inkml:trace contextRef="#ctx0" brushRef="#br2">11986 13093 8168,'-13'-6'-472,"4"-3"1,-2 1 245,6-2 1,-4 1 280,4-6 1,-5 1 43,6 0 1,-6 0 163,5 0 1,-6-1-167,2 1 0,1 0-7,-1 0 0,-6 0-99,-4-1 1,-6 1 83,1 0 1,-2 0-36,-3-1 0,-4 1 34,0 0 1,-2 1 27,2 4 1,4-2-9,1 6 0,-1 0 10,6 5 1,-4 0-85,-1 0 1,-6 0 6,1 0 1,-6 8-81,1 6 0,-3 2 72,-2 8 0,0-5-84,1 5 1,-1-1 54,0 6 0,2 1-109,3 3 1,2-3 59,3 3 0,0 3 29,-10 2 0,4 5-238,-9 4 0,-2-1 258,-2 6 0,1 0 70,-1 5 1,6-1-69,-1-4 1,7-2 124,2-2 0,11-4-130,-1 3 0,9 2 222,0-1 1,3 10-61,2-1 0,1 9 56,4 1 1,-2-3-315,6 3 1,0-3 208,5 3 1,2 2-152,3-2 1,9-4 91,10-2 1,2-4-56,3-5 1,6-9 64,3-10 1,9 0 26,5-4 1,8 1 20,2-11 1,4 6 110,-4-1 0,-2-2 19,-8 2 0,9-5-84,1 4 1,12-4-89,-34-7 1,1 0-1,2-3 1,1-1 20,-2 2 0,1-1 1,0-1-1,-1 0 49,29 6 0,-28-4 0,1-1-25,-1 1 1,0-1 0,1 1-1,2-1-3,1-1 0,0-2 0,-3 1 0,-2-1-466,-2-1 1,0-1 0,38 3-126,-12-7 1,4-8 352,1-6 1,-2-8 263,-2-12 1,-1-2-82,-9-7 1,0-1-62,-15-3 1,-2 1 117,-12-6 0,-1 0-62,-3-5 1,1-5-68,-6 1 1,0-1-87,-5 5 1,-6 2-5,-3 3 0,1-4 85,-1 4 0,-2-9-64,-8-6 1,3 28-1,0-2 3,-5-1 1,-1-1 0,3-5-1,-1 1 10,-3-1 1,-1 1 0,0-2 0,-2 0 71,1-1 1,-1 1 0,-2-1 0,-1 0-211,-1 0 1,-1 1 0,-1 0 0,-2 1 371,-2 2 1,-3 2 0,-2 4-1,-3 3-23,-2 4 0,-3 4 1,1 5-1,-1 2-34,-36-16 0,1 19-698,4 10 1,-2 6 290,6 3 0,2 6-796,8 4 1110,3 2 0,10 1 0,-4-4 0,-3-2 0</inkml:trace>
  <inkml:trace contextRef="#ctx0" brushRef="#br2">12228 13164 8035,'-8'0'-228,"-3"-1"-2,6-4 1,0 2 478,5-7 1,-4 1-114,-1-5 1,0 4-3,5 1 0,0-1 298,0-4-295,0 0 0,0 0 79,0-1 0,6 6-66,4 0 0,-2-1-125,1-4 0,7 0 80,8-1 0,4 0 42,5-4 1,4-3-288,5-7 1,7 1 18,3-1 1,-1-4 1,1 0 0,-5 6 91,6 8 0,11 0-90,12 5 1,-36 5 0,1 2 129,-1 4 0,0 1 0,38-2 181,-7 4 1,-6 1-198,-4 4 1,-2 3 210,-2 6 0,-1 7-90,1 2 1,5 6 5,0 4 0,-7-3-107,-8 3 0,-3 2 93,-1-2 1,-7-1-150,-2-9 1,0 3 83,0-7 1,-4-2-221,-2-8 1,-7 2-112,7-6 1,-9 0 234,0-5 0,-3 0-565,-2 0 376,-6 0 1,-8 0-543,-10 0 0,-6 0 263,-7 0 1,2 5 519,-12-1 0,6 6 0,-6-5 0,6 4 0,-1-4 0,7 4 0,-7-4 0,4 4 0,0-4 0,-1 2-65,6-3 0,0-2-4,5 3 1,1-2 1177,4 2-425,3-4-225,6 5 1,6-6-102,3 0 1,4 5 65,1 0 1,5 1-54,0-1 1,6-2-39,-1 7 0,-2-1-110,2 5 0,0 2 0,4 3 0,0-2-94,1 7 1,6 0 100,3 4 0,1-1 0,-1-3 0,-3-4 29,-7-5 0,1-8-49,-1-2 1,-1-3-71,-3-2 1,-4-13-32,-6-6 1,-1-16-59,-4-12 0,3-5-42,-8-14 1,7-9-1010,-6 33 0,0-1 1,-1-3-1,0-1 316,1-5 1,-1 0 683,-2-2 0,-1 0 0,3-2 0,-1 0 0,-2-1 0,1-1 0,2-2 0,1 0 0</inkml:trace>
  <inkml:trace contextRef="#ctx0" brushRef="#br2">30583 2531 8224,'-14'0'0,"4"0"-534,1 0-618,5 0 723,-8-7 389,10-1-205,-4-6 245,0 0 0,4 0 0,-4-1 0</inkml:trace>
  <inkml:trace contextRef="#ctx0" brushRef="#br2">30597 2445 8299,'-9'0'0,"-1"0"-1080,7 0 857,-3 0 0,4 2 363,-3 3 1,4 4-102,-4 10 0,3 3 96,2 7 1,0 7-174,0 7 0,7 12 83,2 11 1,2 10-40,-6-36 0,0 1 0,1 7 1,0 1 159,-1 5 0,0 1 0,-1 3 0,0 1 5,1 7 1,-1 1-1,-1 0 1,-1 0-527,3 8 0,-1 2 0,-2 2 0,0 1 406,0 1 0,0 0 1,-1-24-1,-1 0 0,-1 1 11,0-3 0,0 1 0,-1-1 1,-2 23-1,0 0 21,-3 1 0,-1-2 0,1-3 0,0-1-352,0-1 0,0-2 0,0 1 1,0-1 322,0-1 1,0-1 0,-1-5 0,0-1-77,-2-2 1,1-1-1,1-1 1,0 1 152,-1 2 0,-1 1 1,2-4-1,0-1 50,1-2 1,0-1-1,0-2 1,0 0-109,0 3 1,0-1-1,0-2 1,1-1-40,1 1 1,1 0 0,-2-4-1,0-1 37,4-1 0,0-2 1,-1-3-1,1-1 46,2 35 1,0-13-10,0-5 0,0-11-357,0-4 1,0-12 58,0-11-487,0-3 1,0-10 392,0-6 1,0-22-367,0-20 650,0-7 0,0-14 0,0 6 0</inkml:trace>
  <inkml:trace contextRef="#ctx0" brushRef="#br2">30967 2331 8064,'-22'-12'0,"3"2"0,3 2-572,2 4 1,4 1 7,1-7 605,5 7 46,-2-3 297,6 6 0,2 0-185,2 0 0,4 0-164,7 0 1,0 6 75,4 3 0,-1 4-74,5 1 1,1 2 28,5 3 0,-3-2-75,-2 7 1,3 0-17,-3 4 0,-4 2 4,-1 3 1,-3 5 6,-2 10 0,-6 2 185,-3 7 1,-4 2-217,-1 2 1,0-1 221,0 7 0,2 2-369,0-29 1,1 1 0,-2 39 217,2-35 1,-1 0 0,-1-1 0,0 1-7,-1 0 0,0 0 0,0-1 0,0 0 1,-1 3 0,2 1 0,1-1 0,0 1 61,0 1 0,1 1 0,2 0 1,0 0-11,-3-1 0,0 1 0,3 0 1,0 0-22,-3-1 1,1 1 0,-1 4-1,0 1 52,-1 0 0,-2-1 1,1 4-1,0 0 46,1-4 0,-2 1 0,-1-1 0,0 1-291,0 1 0,-1 1 1,-2-2-1,-1-1 262,1 3 0,0 0 0,0-4 0,-1-2-65,1-1 1,1 0 0,-2-2 0,1 0-194,2 4 0,1 0 0,-1-1 0,1-1 201,2 1 1,0-2-1,0-4 1,0-2-107,0 0 0,0 0 0,1-2 1,0 0 110,1 1 1,0 1 0,0-1 0,0 0 25,2-2 0,1 0 0,0 39-137,4-3 1,1-8 76,4 3 1,0-9 165,0-1 0,1-2-381,-1-2 1,-5-5-271,1 0 1,-7-11 26,2 2 1,-4-10 134,-1 0 1,-4-9-627,-1-5 0,-8-5 792,-1-5 1,-2-2-668,-7-7 790,-1-7 0,-11 0 0,-1-8 0</inkml:trace>
  <inkml:trace contextRef="#ctx0" brushRef="#br2">30739 7108 7903,'-52'14'-177,"0"1"1,8-6 163,1 1 1,7-7 184,7 1 0,7 3-12,3-2 0,8-1 186,2-4-273,6 0 0,-2-4-169,10-1 1,-2 0 55,6 5 0,7-2 141,8-2 1,10 2 31,9-3 1,11 4-52,7 1 1,6-2 183,-6-2 0,12 0-402,-2-5 1,-30 5 0,0 0 209,2 0 1,0-1 0,1-2 0,2 1-74,1 1 1,0 0-1,-2 2 1,-1 0-196,32-2 1,-7 5 193,-12 5 0,-5-5 0,-3 6 0,-5 2 0,-4 0 0</inkml:trace>
  <inkml:trace contextRef="#ctx0" brushRef="#br2">30711 1194 8026,'-10'-5'256,"1"1"-128,-1-1 0,1 13-66,-1 6 0,6 7 28,-6 7 0,7 7 11,-2 3 0,-1 9-49,1 5 1,-4 4-139,4 0 1,0-10-102,5-3 1,0-5-216,0 0 0,2-5 104,3-9 298,2-4 0,8-6 0,-1 0 0</inkml:trace>
  <inkml:trace contextRef="#ctx0" brushRef="#br2">30924 1436 7982,'0'20'0,"-5"3"-36,1 5 1,-6 0 30,5 1 1,-4-1 138,4 1 0,0-1-141,5 1 1,0-7 223,0-3-234,7-4 1,1-2-164,6-3 1,2-10 97,3-10 1,-4-9-35,4-5 1,-1-9 43,1-5 0,-2-3 23,7-1 0,-7-3 87,2-2 0,-5 9 80,-4 0 1,-4 8 71,-6 6 1,-2 5-86,-2 10 0,-4-2-82,-6 6 0,-5 2 53,0 8 0,-2 3-292,2 6 1,8 6-125,-3 4 1,4-2 339,1 2 0,-4 0 0,5 4 0</inkml:trace>
  <inkml:trace contextRef="#ctx0" brushRef="#br2">31322 1436 7982,'0'-8'0,"-6"3"0,-4 10 0,-7 3 0,-2 6 0,0 8-458,5 7 0,0-1 475,-1 5 0,1-3 557,0-1 1,6-2-475,3-4 0,4-2-407,1-7 0,6-1 213,4-4 1,2-4-37,2-10 1,2-4 123,3-10 0,-1-3-69,5-7 1,-5 1 223,1-1 0,1-4 42,-1 0 0,0 0 76,-5 4 1,-4 2-120,-1 4 1,-4 2 138,4 7 1,-5 0-484,0 0 204,-2 6-566,-2 1 0,-6 9 266,-4 3 1,2 7 291,-1 7 0,-1 7 0,-4-4 0</inkml:trace>
  <inkml:trace contextRef="#ctx0" brushRef="#br2">31550 1521 7913,'-8'-6'36,"1"4"549,7-4-430,0 6 0,0 2-51,0 2 0,0 4-177,0 6 34,0 7 1,0-5 97,0 3 1,0-4-8,0 0 1,2-1-132,3 0 0,-2-6 105,6-3-115,1-4 1,2-2 106,-2-4 1,3-9 41,-4-10 1,-1-4-24,1-6 0,-1 4 3,2-3 0,-4-1 36,-6 0 1,0 3 156,0 7 0,-1-1-234,-4 6 1,-3 1 72,-6 9 1,-1 3-395,1 6 1,0 1 167,0 4 0,1 3-165,4 6 1,-2 5 318,6 0 0,0 6 0,5-3 0</inkml:trace>
  <inkml:trace contextRef="#ctx0" brushRef="#br2">31962 1521 8055,'-5'10'-714,"0"-1"509,1 1 1,4-1 738,0 1 1,0-6 233,0 6-419,0-7 1,1 5-205,4-3 1,-2-4-110,7 4 1,-7-5-41,2-5 0,1-3 96,-1-6 0,4-2-83,-4-3 0,0-3 134,-5-6 0,4-1-208,1 1 0,0-1 7,-5 1 1,-7 1 91,-2 3 1,-10 4 72,-5 6 0,-3 6 121,-1 3 1,0 3-323,-1 2 1,5 2 112,1 3 0,5 3-750,-1 6 731,10 6 0,-4 3 0,5 5 0</inkml:trace>
  <inkml:trace contextRef="#ctx0" brushRef="#br2">10067 4308 8040,'-21'0'93,"5"-7"1,0 6 123,7-4-167,6 3 10,-3-4 152,-1 4 1,7 9-72,0 12 0,7 14 93,7 10 1,-5 7-172,1 12 0,-7-4-90,2 4 0,1-4-321,-1-1 1,4-8 191,-4-6 1,6-4-483,-2-10 1,9-6 311,1-13 0,0-5 326,-5-10 0,6-9 0,3-9 0</inkml:trace>
  <inkml:trace contextRef="#ctx0" brushRef="#br2">10180 4492 8040,'7'8'239,"-6"10"-200,4-4 1,-3 5-309,-2 0 0,4-2 474,1 7 0,5-5-28,-6 5 1,3-7-170,-3 2 0,-1-5 27,7-4 1,-5 1-87,4-7 1,-4-1 83,4-7 0,-4-4-47,5-6 0,-2-7 37,1-3 1,-1-7 23,-3-2 0,-4-5-255,4 5 0,-3-5 69,-2 4 1,0 3 29,0 7 1,-2-1 41,-3 6-110,-3 0 1,-6 6 107,0 4 1,0 3-17,-1 6 1,3 6-68,2 3 0,-1 10-10,7 5 0,-1-2-148,5 2 310,0-7 0,6 10 0,2-5 0</inkml:trace>
  <inkml:trace contextRef="#ctx0" brushRef="#br2">10522 4364 8040,'-7'23'-309,"1"-3"376,-4-6 1,-1 5 268,7 0 0,-1 2-161,5-2 1,0-3-21,0 2 1,0-6-255,0-3 1,1-6 28,4 2-1,3-4 1,6-7 89,1-3 1,-6-10-173,1-5 1,-1-8 61,5-1 1,-6 0 29,-3 5 1,1 1-67,-1 3 1,0-1 85,-5 6 0,-7 5-35,-2 4 0,-5 7 31,-5-2 0,3 5-136,-3 5 0,-2 3 119,2 6 1,5 2-122,5 3 1,6-2 15,-2 7 0,3-5 167,2 5 0,7-7 0,0 4 0</inkml:trace>
  <inkml:trace contextRef="#ctx0" brushRef="#br2">10749 4350 8040,'0'8'93,"0"0"-187,0-3 79,-6 3 0,4 7 251,-3 4 1,4-3-2,1 3 0,0-3-98,0-2 1,0 0-27,0 1 0,1-3-11,4-2 1,-2 1-147,7-6 0,-5 1 118,4-1-195,0-4 0,6 4 54,-1-10 0,-1-3-67,-4-6 1,2 0 33,-6 0 1,4-5-96,-4 0 0,0-2 195,-5 2 1,0 3-65,0-3 0,0 4 144,0 0 0,0 1-77,0 0 0,-2 1-49,-3 4 1,-2-2 31,-8 6 1,1 0-137,0 5 0,4 2 87,1 3 1,-1-1-111,-4 11 1,5-4-73,-1 8 0,7-4 91,-2 0 0,4 4-406,1 0 562,6 0 0,2-5 0,6 0 0</inkml:trace>
  <inkml:trace contextRef="#ctx0" brushRef="#br2">10948 4364 8040,'8'2'165,"-3"3"0,-4-2 42,-1 6 0,0-4-29,0 5 1,0 4-89,0 5 0,0 1 169,0-1 1,2-3-271,3 3 1,-2-5 83,6-4 0,-4 1-53,4-6 1,1 4 43,4-4 1,0-2-366,1-8 1,4-3 71,0-6 1,-1-6-1,-3-4 0,-3-8 80,-2-1 1,1-2 40,-6 2 1,-1 6-40,-4-6 1,-6 13-11,-3-4 1,-10 6 27,-5 4 1,-3 5 72,-1-1 1,-1 7 171,1-2 1,-1 16 425,1 8-542,6 7 0,-5 8 0,5 3 0</inkml:trace>
  <inkml:trace contextRef="#ctx0" brushRef="#br2">14673 3583 8353,'-6'4'-1755,"3"7"1656,-7 23 0,1-1 472,-6 9 0,6-1-200,0 12 1,1-8-147,-2 3 1,4-10-420,6-5 356,0-10 0,1-4 36,4-9 0,3-16 0,6-10 0</inkml:trace>
  <inkml:trace contextRef="#ctx0" brushRef="#br2">14773 3597 8337,'0'14'114,"0"0"1,0 8 13,0 7 1,1 7 293,4 11 1,-2 7-97,7 3 0,-6 1-334,6-10 1,-1-7 110,6-8 0,4-11-438,-1-8 1,8-7 93,-3-12 0,0-6-50,0-13 1,-5-6-7,1-12 0,-4-7 185,0-3 0,-8-2-30,-2 2 1,-3 4 9,-2 10 1,-7 4 186,-2 5 0,-5 9-81,-5 5 1,3 8 150,-3 7 0,-3 1-39,-2 4 1,5 3-39,5 6 0,1 5-343,9 0 1,-1 0 109,5-5 1,2-6-229,2-3 413,11-4 0,7-1 0,6 0 0</inkml:trace>
  <inkml:trace contextRef="#ctx0" brushRef="#br2">15171 3682 8204,'0'14'-425,"0"5"297,0 0 1,0 0 461,0-5 0,1 5 36,4 0 1,-2 0 67,7-5 0,-1 1-313,5-1 1,1-1 22,-1-4 1,5 2-286,0-6 1,1-7 121,-1-7 0,-3-10-85,3-5 0,-8-4 74,-1-6 1,-7 0 16,1-4 0,-13 0 26,-5 9 1,-16 1-192,-3 14 1,-5 3-239,0 11 0,-3 12 80,3 7 332,3 7 0,-6 2 0,5 0 0</inkml:trace>
  <inkml:trace contextRef="#ctx0" brushRef="#br2">12128 4037 8376,'-6'-7'0,"3"-4"-114,-7 6 0,5 0-77,-4 5 1,0 2-1,-6 2 28,1 6 1,-6 9 123,-4 4 1,-3 4-15,-1 2 1,-1-1 82,1 1 1,-1-3-1,1-2 0,6-2 168,3-3 1,3-3-43,2 3-159,6-3 1,5 3 30,12 0 0,2 0-53,13-5 1,1-6 77,8-3 0,-1-4 5,6-1 0,0-1 13,4-4 1,1-5-5,0-9 0,1 4-87,3-4 1,4 3 48,6 2 1,0 1-317,0 3 1,-7 4 111,-3 6 0,-4 2-66,-5 2 0,-3 4 241,-7 7 0,1 5 0,-1 2 0</inkml:trace>
  <inkml:trace contextRef="#ctx0" brushRef="#br2">12626 3995 8212,'0'-14'543,"0"-1"0,12 7-424,7 4 0,8 2 86,6 2 0,18-1-115,15-4 0,13-3-317,-32 1 0,1 0 0,-4-1 0,1 0 89,2-1 0,0-1 1,0 0-1,0-1 121,-2 0 0,0-1 0,0-1 1,1 0-263,0 3 1,-2 2 0,31-7 19,-4 6 1,-18 6-153,-10-2 0,-8 3-126,-12 2 1,-8 2-128,-11 3 664,-2 3 0,-8 6 924,-4 0-924,-9-6 0,-3-2 0,-6-6 0</inkml:trace>
  <inkml:trace contextRef="#ctx0" brushRef="#br2">13692 3767 8212,'-8'-22'-626,"3"3"0,4 3 960,1 2 0,1 5 18,4-1 1,8 6-247,6-6 0,11 7 80,-2-2 1,4 4-258,-4 1 0,-1 0 76,-3 0 0,1 0-11,-6 0 1,5 4 143,-5 1 0,0 5 171,-5-6 0,-6 9-72,-3 1 1,-12 10-103,-7 14 0,-8 12-142,-11 17 1,10-27-1,-3 2-290,-4 3 1,-2 0 0,-5 4 0,-2 0 296,-3 3 0,-1 0 0,-2 2 0,-2-1 0,-2 4 0,-1 0 0</inkml:trace>
  <inkml:trace contextRef="#ctx0" brushRef="#br2">17005 3099 8181,'0'-47'0,"0"9"0,0 9 517,0 15-332,0 6 1,0 10-85,0 12 1,0 15 16,0 13 1,-5 15 2,0 14 0,-6 2-227,6-33 1,1 0 0,-2 28 216,1-1 1,3-9-501,2-6 0,2-4 220,3-10 0,2-10-475,8-9 1,5-10 283,4-4 1,-2-6-13,2-9 0,-5-12 372,4-16 0,1-3 0,4-2 0</inkml:trace>
  <inkml:trace contextRef="#ctx0" brushRef="#br2">17232 3284 8181,'-1'-6'-420,"-4"6"0,3 11 1112,-2 8 1,-3 6-210,3-1 1,-1 1-98,5-1 0,1 1-239,4-6 0,2 0 55,2-5 0,4-4-245,-4-1 1,4-6 113,1 2 0,0-10-42,0-4 0,-1-10-50,-3-5 0,1-4-182,-7-6 0,6 0 102,-5-4 0,-1 5-84,-4 9 0,-6 3-175,-3 7 1,-6 6 122,-4 3 0,4 4-181,-4 1 1,4 8 85,6 6 1,3 2-69,6 8 1,1-6 100,4 6 0,4-6 299,10 0 0,-3-2 0,5-1 0</inkml:trace>
  <inkml:trace contextRef="#ctx0" brushRef="#br2">17574 3270 8181,'0'9'52,"0"1"1,0-1 198,0 5 1,0 5 156,0 0 0,-2 0-114,-3-4 0,4 0-7,-4 4 233,3-3-641,2 5 37,0-7 36,7-6 0,-1-10-91,3-12 1,4-2-452,-3-8 0,-3 1 82,3-6 1,-7 1 171,2-1 0,-4 1 152,-1 0 7,0 5 0,-6 9 234,-3 9 1,-2 5-122,1 5 0,-1 8 81,6 6 1,-1 6-100,1-1 0,4-4-22,-4-1 1,10-3-426,4-2 529,4-6 0,7-1 0,2-7 0</inkml:trace>
  <inkml:trace contextRef="#ctx0" brushRef="#br2">17943 3128 8181,'8'0'0,"-2"6"0,-6 3 0,-4 10 282,-1 5 1,-6 4-40,1 6 0,-2 0-44,-2 4 1,6-3-22,3-6 1,3-7-3,2-3 1,0-4-84,0 0 0,2-8-156,3-2 0,4-3-77,10-2 1,-3-7 116,3-2 0,1-8-135,-1-2 0,5-8 44,-5-2 0,5 1 45,-5-5 0,0-2 27,-5 2 0,-5 4-14,1 6 1,-7 5-158,2-1 1,-5 8 111,-5 2 0,-5 6-161,-8-2 0,0 3 123,-6 2 1,5 5-277,-4 0 309,5 12 1,-1-3-135,10 10 1,3-3 6,6-7 233,6 6 0,8-4 0,8 5 0</inkml:trace>
  <inkml:trace contextRef="#ctx0" brushRef="#br2">18284 3142 8101,'-4'19'430,"-1"0"1,-6 6-187,1-1 1,-1 7-36,2 2 1,3-1 34,6-8 1,0 1-146,0-6 1,1-5 175,4-4 0,3-7-30,6 2 0,0-5-833,0-5 0,2-5 381,3-9 1,-3-4-14,3-10 0,2 1 92,-3-6 1,0 6 36,-9-1 1,-2 8-5,-7 1 34,0 7 1,-11 3-32,-4 9 1,-7 5-92,3 5 1,-4 4-149,4 10 0,0 2 77,4 2 0,8-1-489,2-3 743,3-3 0,9 5 0,0-7 0</inkml:trace>
  <inkml:trace contextRef="#ctx0" brushRef="#br2">18697 3142 8181,'0'14'0,"-2"5"-449,-3 0 1,-1 6 396,-3-1 0,-2 3 740,6 1 1,-1-4-395,1 0 1,3-7-190,-3 2 0,4 1-70,1-1 1,5-4 91,-1-6 0,7-6-99,-1 2 0,1-5 85,-2-5 1,4-4-205,-3-10 0,1-3 65,-2-7 1,2 1-80,-6-1 0,4 1 348,-4 0 0,0 1-128,-5 3 0,-5-1-16,0 6 0,-6 1 9,2 9-312,-4 3 0,-1 6 111,0 0 0,1 8-510,4 6 0,2 5 98,7 4 0,0 4-98,0-3 1,7-2 100,2 2 502,4-7 0,1 4 0,0-7 0</inkml:trace>
  <inkml:trace contextRef="#ctx0" brushRef="#br2">18867 3227 7949,'0'-8'1063,"-6"2"-1072,-2 12 1,-1 1 92,-1 2 0,7-1 62,-2-3-56,4-4 1,1 7 58,0-3 3,0-4 86,0 12-295,0-5 121,0 6-19,6 0 0,-3-6 29,7-3 0,-6-3-40,6-2 0,-5 0 10,4 0 1,-4 0-9,4 0 1,-4 0-91,5 0 1,-6 0 96,6 0 0,-5 0-373,4 0 237,-6 0 22,10-7 1,-10-1 71,6-6 0,-5 0-43,0 0 0,-1 0 1,2-1 1,-3 1-45,3 0-107,-4 0 117,-1-1-162,-6 1 1,3 6-5,-7 4-868,7 2 1109,-10 2 0,12-6 0,-6-2 0</inkml:trace>
  <inkml:trace contextRef="#ctx0" brushRef="#br2">15754 8345 8075,'8'-8'550,"6"3"1,8 4-988,11 1 0,7 0 376,12 0 0,1 0 661,14 0 0,2-6-942,2-4 1,0-3 319,-14-1 0,7-6-473,-12-4 0,3-1 277,-12 1 0,-5 3-119,-15 7 1,-9 0 168,-9 0 1,-6 0-114,-9-1 1,-12 3 280,-16 2 0,-3 4 0,-2 6 0,1 0 222,-1 0 0,0 0-222,1 0 0,5-5 427,4 0 0,10 1 93,4 4 435,3 0-277,8 0-246,27 0 0,6 4-96,23 1 1,-6 0-292,-4-5 0,8-2-50,-3-2 1,4 0 84,0-5 0,-9 6-71,0-2 1,-8 10-59,-6 4 0,-5 12-372,-10 7 0,-15 13 216,-13 11 0,-13 5-499,-5 5 1,-5-4-936,0 4 1639,5-4 0,3-1 0,5 0 0,1 0 0</inkml:trace>
  <inkml:trace contextRef="#ctx0" brushRef="#br2">17161 8146 8077,'0'-21'909,"8"12"-682,6 0 1,12 5-759,7 4 0,11 0 225,-1 0 1,7 0 293,-2 0 1,-1 5-270,-4 0 1,1-2-217,3-8 1,-2-3 496,2-6 0,-4-6 0,-5-4 0,-5 3 0,-10 2 0,-2-1 0,-7 1 0,-6 0 0,-3 5 0,-10 0 0,-4-1 0,-9 6 0,-1-1 0,0 6-28,5-6 297,0 7 316,0-3-357,6 6 0,8 1 132,9 4 1,9 3-20,1 6 1,7-4-125,3-1 0,-1-1-2,5 1 0,-3 2-217,-1-6 0,-5 5-7,-1-6 1,-7 3-61,-2-2 0,-6 2-11,-8 8 0,-6 7 119,-4 6 0,-15 9-577,-8 10 1,-8-1 37,-7 6 289,4-6 0,-5 3 0,7-7 1</inkml:trace>
  <inkml:trace contextRef="#ctx0" brushRef="#br2">18611 8416 8057,'12'-13'-365,"2"4"1,3 1 53,12 3 1,-1 4 189,0-4 0,2 3-70,4 2 1,2 0 190,7 0 0,-1 0 0,-5-6 0,-3-2 0</inkml:trace>
  <inkml:trace contextRef="#ctx0" brushRef="#br2">18853 8246 7525,'19'0'-313,"0"0"1,11 0 490,-1 0 0,4 0-95,0 0 0,-5 0-115,1 0 1,-2 4-8,-8 1 0,0 4-8,-5-4 1,-6 6-33,-4-1 0,-5 4 62,-9 5 1,-5 3-208,-14 6 0,-6 6 103,-3-1 1,-3 0 120,-1-5 0,-1 1 0,0-1 0</inkml:trace>
  <inkml:trace contextRef="#ctx0" brushRef="#br2">19521 8103 7998,'15'-6'0,"4"4"-169,0-2 0,11 2-86,-2 2 0,10 0 338,0 0 0,1-1-78,-1-4 1,8-3-175,-3-6 0,-2-2-13,-3-3 1,-2 3 0,2-3 0,1 3-23,-5 2 0,-3 0 204,-7 0 0,-4 6 0,-5 2 0</inkml:trace>
  <inkml:trace contextRef="#ctx0" brushRef="#br2">20133 7862 7989,'14'0'-128,"-3"4"-79,3 1 0,-3 0 589,8-5 0,-1 5-104,1-1 0,1 1-27,4-5 1,1 0-127,-6 0 0,5 0 12,-5 0 1,0 5-47,-5 0 0,0-1-85,0-4 1,-1 7 21,-4 2 1,-2 5-138,-7 5 0,-10 11-170,-9 13 1,-12 14 107,6-22 0,-2 1-161,-5 5 0,-1 2 1,-6 3-1,-1 1 0,-3 3 1,1-1-1</inkml:trace>
  <inkml:trace contextRef="#ctx0" brushRef="#br2">19521 3128 8164,'-4'-27'-272,"-1"3"272,-6 4 294,9 5 0,-2 11-59,8 8 1,6 7-40,9 18 1,-2-2-299,7 11 1,-1-1-337,6 6 1,1-7-68,3-2 0,3-12 505,7-8 0,6-12 0,2-10 0</inkml:trace>
  <inkml:trace contextRef="#ctx0" brushRef="#br2">19763 3071 8141,'-19'22'387,"0"-3"1,0-3-23,5-2 0,5-5-123,-1 1-229,1-1 0,-4 5-180,3 1 1,-4-1-217,0 0 1,-2 7 252,-7 2 1,4 4-550,-5 2 0,5-1 334,-5 1 0,12-7-139,-3-3 484,4-4 0,-3-7 0,0-1 0</inkml:trace>
  <inkml:trace contextRef="#ctx0" brushRef="#br2">20033 2772 7980,'7'21'0,"-4"1"138,6 6 1,-6 9-124,2 5 1,-3 7 172,-2 8 1,-2 5-54,-3-1 1,-1 6-303,-3-6 0,-4 1 201,3-5 0,4-13 78,1-6 0,2-13-79,-2-6-16,4-3 0,-5-16-190,6-10 0,0-16 123,0-17 0,1-14-358,4-14 1,3-2-4,-2 33 1,2 0 0,13-36 204,-10 35 0,1 1 0,21-32-13,5 1 1,8 7 234,2 12 0,-1 6 22,-4 13 0,-7 8 35,-3 16 1,-3 10 485,-1 13 1,-9 13-281,-6 11 0,-1 11 483,-8 8 0,-1 8-687,-4 11 1,0-36-1,-1 2-57,-1 5 0,-1 0 0,2 1 1,-1 1 61,-3 5 0,0 1-80,4-4 0,-1 0 0,-1 8 0,0-1 0,3-1 0,0 0 0,0 1 0,0-1 0,0 1 0</inkml:trace>
  <inkml:trace contextRef="#ctx0" brushRef="#br2">7991 15965 9834,'-29'-28'-503,"7"5"505,2 9 1,10 8-586,1 6 551,-1 6 1,1-1 15,-1 9 0,2-3-10,-1 8 0,-4 3 97,4 2 0,1 4-22,-2 6 1,3 0 85,-3 4 1,-1 5-43,6 0 1,-4 4-187,4 5 0,0 2 73,5-7 0,0-1 1,0-8 0,2-3-6,3-7 1,-2-4-26,6 0 1,1-7 155,4 2 1,0-5-117,0-4 1,-4 7 166,-1-3 0,-1 5-83,2 0 0,-4 5-14,-6 9 1,-2 5-13,-2 9 1,-12 4 24,-12 6 1,-7-1-159,-8 1 0,-4-3 6,-1-7 0,1 1 16,4-10 0,7-4 93,3 0 0,14-11-234,5-4 0,9-8-162,0-1 418,4-7 1,12 3-76,3-6 1,10 0 182,-1 0 1,4 8-123,1 6 0,-1 12 217,-3 7 0,1 13-29,-6 1 0,0 12-110,-5 2 0,-6 1-135,-3-5 0,-3 7 19,-2 7 1,0 5 140,0 5 1,0-1-136,0-9 1,-2 8-13,-3-7 0,2-6-38,-6-9 1,6-2-193,-2-8 0,10 1-659,4-6 1,5-5 85,5-4 809,-3-3 0,6-2 0,-3 1 0,5-1 0,3 1 0</inkml:trace>
  <inkml:trace contextRef="#ctx0" brushRef="#br2">8233 18297 8585,'0'-15'-581,"0"7"676,0-4-347,0 10 253,0-4 0,4 12-115,1 4 0,4-2-3,-4 1 1,0 1 122,-5 4 1,6 0-36,-4 0 471,4-6-241,-6-2-93,0-6 1,2-4-39,2-1 1,-2-6 87,3 1 0,-4 2-101,-1-1 0,0 4 70,0-4-503,0 6 376,0-4 0,0 7 0</inkml:trace>
  <inkml:trace contextRef="#ctx0" brushRef="#br2">8417 18169 8541,'0'-15'-200,"0"7"340,0 2 0,0 8 25,0 2 1,0 6-201,0 9 0,-1-2-118,-4 7 1,-3 0 125,-6 4 0,-3-1-112,2-3 1,-2-4 77,7-6 1,4-4 54,1-1-114,4-5 1,4-1-84,6-13 0,7-2 83,13-17 0,1 2-141,3-11 0,-2 0 287,7-4 1,0 5-96,5 4 0,-7 10 253,-3 4 1,-9 9-55,-5 5-115,-3 4 1,-11 13 3,-10 7 1,-14 13-2,-14 6 0,-7 5-13,2 4 0,2-3-260,-2 4 1,5-4 135,-5-2 1,11-7 60,-1-6 36,9-7-12,-2-14 0,17-10 7,8-12 1,6-7 68,13-7 1,1-1 14,5 1 0,-1 4 333,0 1 0,1 5-205,-1-1 0,-4 8-111,0 2 1,-7 6-6,2-2 1,-5 5-58,-4 5 1,-4 3-4,-6 6 1,-3 6-34,-7 4 0,-5 3 4,-14 1 1,1 1-27,-1-1 1,-1 1 6,-3-1 1,-2 0 7,-3 1 0,-1-2 24,6-4 1,0-2 5,4-7 1,7-4-6,3-1-145,3-6-20,8 4 131,21-20 0,6 3-19,19-8 0,-5 2 51,5 2 1,-2-5 5,2 0 1,2-2 34,-7 2 1,5 5-60,-5 0 1,-6 1 60,-8 8 45,-3 1 1,-10 5 2,-6 4 0,-8 9-39,-11 10 0,-8 7 6,-6 3 1,-5 7-48,5 1 0,0 1 3,4 4 0,2-9-69,4-5 87,2-3 0,13-7-199,4-5 0,4-8 102,4-5 0,6-10 43,9-5 0,-2-2 96,7-2 0,-2-1 162,2 1 1,6 2-108,-7 2 0,6 4 376,-10 6-422,6 0 0,-9 6 28,3 4 1,-10 7-140,-4 2 1,-3 6 59,-2-1 1,-2-2-162,-3 2 1,2-7 14,-6 2 0,5-8-623,0-1 199,2-7 1,2-10 545,0-12 0,13-19 0,3-6 0</inkml:trace>
  <inkml:trace contextRef="#ctx0" brushRef="#br2">8844 18339 8541,'14'-22'0,"0"-2"-183,1 10 1,-1-2-229,0 12 0,0-1 274,0 5 0,1 5 196,-1-1 1,2 6-72,3-5 0,1-1-66,4-4 0,4-3-20,1-6 1,4-7 79,5-13 1,6 1-6,-6 0 0,3-4-4,-13 4 0,-2 2-62,-12 12 147,-6 6 1,-11 3-90,-16 10 0,-7 11 224,-16 12 0,5 7-83,-10 8 0,11-1-158,-7 1 1,5-5 58,0 0 1,3-11-3,7 1 0,6-10 26,3-4-15,9-6 1,4-15-258,6-2 1,6-16 155,4-9 0,9-2-145,5-7 1,-2 9 253,1-9 1,-5 5-56,1 0 1,1 5-39,-1 9 251,0 10-201,-5 8 1,-6 20 27,-3 10 1,-5 11 132,-5 12 0,-3-1-66,-6 6 1,5-5 39,-1 5 1,2-11-69,-1 2 1,-2-10-5,6 0 1,0-9 23,5-5 0,0-8 67,0-1-158,0-7 0,7 3 70,2-6 0,4 0-11,1 0 0,0 0-3,0 0 1,7 0 57,3 0 0,-2 6-73,1 4 0,-4 3-1,5 1 0,-11 2 0,1 2 0,-9-2-9,-1 3 0,-4 2 107,-4-2 1,-6 0 10,-9-5 0,-3 0 116,-6 0 0,-5 1-111,-1-1 1,1-2-38,5-2 1,-1 1-30,1-6 0,1 4-3,3-4 0,4 0 120,6-5-113,-1 0 0,7-2-420,4-3 1,4-3 174,4-6 0,11-8-428,8-6 0,6-13 244,4-12 0,3-2-411,7-2 1,1-3 766,-20 27 0,0 0 0,20-29-176,-21 27 1,1-1-1,0 3 1,0 0 175,18-33 0,-2 10 0,-12 14 0,-7 12-74,-7 11 61,0 3 1,-12 10 244,3 6 0,-12 14-13,-7 14 1,-5 1 209,-5 4 1,-1 2-302,6-2 1,2 0 315,7-5 0,-1-1-388,6-3 0,1-4-158,4-5 0,6-7 69,4-4 1,4-2-8,5-2 0,-2 0-23,7 0 0,-2 0 65,2 0 1,2 0 101,-2 0 1,-2 0-69,2 0 0,-7 6 13,2 4 1,-5 4 50,-4 5 0,-4 3 12,-6 6 1,0-1 114,0-3 0,0 3-87,0-4 0,-1 9-24,-4 1 0,-8 5-9,-6-5 1,-11 2-108,2-2 1,-10-3-6,0 3 0,-3-9-168,-2-5 0,2-5-3,3-4 1,5-4-248,10-6 1,4-8-1,9-6 0,4-8 103,6-11 0,14-8 130,10-7 0,9 6 81,9 4 0,1 9 131,0 6 0,-1 4 88,1 14 1,-7 0 110,-2 5 1,0 6-88,0 4 0,-1 4 186,-5 5 1,5-2-217,1 7 0,5-7-14,-1 2 0,3 2-869,2-2 779,-1-6 0,1-1 0,0-4 0</inkml:trace>
  <inkml:trace contextRef="#ctx0" brushRef="#br2">10123 17970 11233,'-1'15'-542,"-4"4"0,-4-1 368,-10 5 0,1-4 174,-5 5 1,7-7-149,2 2 33,-1-9 191,8 2 0,2-13-135,10-4 1,4-3 131,15-11 1,-1 3-63,6 2 0,4 0 70,0 0 1,0 4 103,-4 1 1,-6 6-153,1-2 1,-2 3 14,2 2 0,-3 2-117,-7 3 1,-6 3 50,-4 6 0,-4 0-59,-4 0 0,-6 5 106,-9 0 0,-3 6-77,-6-1 0,-7 1 18,-3-1 0,-5 1-89,-4-6 1,7-1-12,-2-9 1,13-2-6,1-7 0,15-2 49,4-3 0,6-3-41,3-6 0,11-5-139,3 0 1,14 0 40,1 5 0,2 1 172,-2 4 0,4 3 51,0 6 0,2 0 161,-2 0 1,-8 1-112,4 4 0,-5 3 32,-1 6 0,-2 2-1,-7 3 0,-6-3-26,-3 3 1,-4 3 8,-1 1 1,-6-1 4,-4 2 0,-4-6 20,-5 0 0,3-2-97,-3-2 1,4 1-42,0-1 0,1-6 28,0-3 0,1-5-89,4-5 1,3-5-254,6-9 0,0 2 106,0-7 1,6 1 13,3-6 0,-1 7 28,2 3 1,-1 5 316,5 4 0,1-1-27,-1 7 0,0 0 120,0 9 1,1 5-141,-1 9 1,-2-2 134,-2 7 1,1-2 35,-6 2 1,-1 7-130,-4-2 0,0-3 38,0-2 1,-4-2-37,-1 2 1,-6 1 13,1-6 0,2 0-86,-1-5 0,1 1-4,-1-1 0,-4 5 41,4 0 1,1 0-2,-2-5 1,2 2-143,-1 3 187,2-4-663,1 6 183,5-13 151,-6-2 0,7-17 4,0-3 1,5-8 51,0 3 0,1-7 97,-1 3 0,-4 2-19,4 2 1,-2 4 353,2 0-153,-3 1 48,10 6 1,-4 2-98,6 6 1,2 0 90,3 0 0,-2 6 6,7 4 1,-5 2-39,5 3 1,-2 0-16,2 4 1,-4-3-1,-6 3 0,-1-3-74,-4-2 1,3 5 32,-8 0 1,-7 6-102,-11-1 1,-7 1 105,-7-1 0,-1 1-5,1-6 0,1 5 205,3-5 8,-2 0-171,10-5 1,3-6 156,13-3 0,14-4 18,15-1 0,25-6-188,17-4 1,-24-1-1,4-3-1996,3-1 1,1-3 1900,2-4 0,1-2 0,5-1 0,0 0 0,2-4 0,0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15626 13648,'-22'38,"3"0,3 1,2 8,-7 10,-3 10,-1 2,1 2,-1 0,6 0,0-11,5-3,6-16,2 7,31-25,4-10,18-22,-1-10,-13-10,5-1,-5-3,-5 3,-4-3,28-24,-8 13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15100 14131,'-57'0,"0"0,6 0,4 0,7 6,3 4,5 9,-14 8,4 6,4 2,9-2,1-3,4 3,2 3,-2 2,1 5,-6 4,2 4,4 6,-9 11,4 3,12-34,0 2,1-2,1 1,3 4,0 0,1 3,1 0,2 3,0 0,2 0,1-1,0-1,3 0,2-1,3 0,2-4,4 0,2 0,4-1,3-1,3 1,3 1,2-2,-2-5,1-2,26 25,3-11,11-3,7-13,-31-19,1-3,0-3,0-1,0 0,-1-3,34-7,0-9,-12-11,8-12,-38 14,0-1,1-3,1-1,-1-3,1-1,0-4,-1-2,-4 3,-2-2,0-2,-1-1,-7 2,-1-2,-1-2,0 1,-4 1,-2-1,-3 0,-1-1,8-34,-13 34,-3 0,2-34,-4 37,-2-1,-13-34,3 34,-3 1,-1 3,-2 1,-4 0,-1 1,-2 3,-2 1,-4 3,-2 4,-39-11,31 24,-1 3,2 3,1 4,0 4,-1 4,0 2,0 4,-4 4,0 4,3-1,1 1,-5 0,2 0,-28 16,33-15,-1 0,-26 16,30-19,-1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20744 7449 8128,'-9'-7'271,"-1"2"0,7 10-17,-2 4 0,4 16 55,1 8 0,0 10-55,0 9 1,0 8 10,0 16 1,-2 0-453,0-34 0,-1 1 0,0-3 0,0 1 190,-1 1 1,-1 1 0,-1-1 0,1-2-109,0 31 0,0-4-272,5-15 1,0-10-371,0-8 1,0-6-14,0-4-27,0-4 360,0-12 1,-6-14 426,-4-13 0,-2-6 391,-3-4 0,-4-4-391,0 0 0,-1-5 19,1 5 1,3 7 59,-3 12 0,3 2 280,2 7 1,6 3-180,4 12 1,-3 12 578,3 16 0,-1 9-275,5 5 0,0 8 216,0 2 1,1 4-420,4-4 0,3-2-26,6-8 0,5-9-58,0-10 1,8-11-89,1-8 1,7-8 145,8-10 1,7-12-15,7-13 0,6-12-536,-27 16 0,0-2 0,-1-1 1,-1-1 278,0-1 1,-2-1 0,-2 2 0,-1-1-664,-2 0 1,-2-1 0,19-32-567,-1 1 0,0 0 1245,-6 6 0,-2-1 0,2 3 0,2 7 0,5 5 0</inkml:trace>
  <inkml:trace contextRef="#ctx0" brushRef="#br0">17389 9838 7954,'14'1'-20,"0"4"1,0-3-11,1 2 0,-1 4 1,-2 2-41,-2 2 0,1 3-43,-6-1 1,-2 2 106,-8 3 0,-4 1-70,-10 4 1,1 3 54,-5-4 1,4 4-1,-5 2 1,0-1 110,-4 1 1,6-6-83,3 1 0,8-7 1,1 2 1,7-8-11,-2-1 0,5-7-51,5 2 0,5-4 61,9-1 0,-4 0-102,4 0 0,2 0 146,-2 0 0,0 8-4,-5 6 0,-1 13 153,-4 11 0,-3 14-69,-6 5 0,0 6-166,0 4 1,-6-7 97,-3 6 0,-4-8 196,-1-5 0,6-6-30,3-9 0,-1-10-160,1-9-126,0-9 1,5-6-295,0-8 0,2-12-59,3-12 0,3-9 408,6-10 0,-6-10 0,-2-8 0</inkml:trace>
  <inkml:trace contextRef="#ctx0" brushRef="#br0">17588 9696 8068,'12'6'-89,"-2"3"1,-4 12-35,-6 7 0,0 7 539,0 8 0,0 6-261,0 3 1,-5-3-192,1-2 0,-6-4-19,6-5 1,-1-10-79,5-9-98,0-3 0,0-10 73,0-6 0,1-8-91,4-11 1,3-4 77,6-10 0,0-4-115,1-5 1,0-6 142,4 1 0,4-4 71,5 9 1,-4 2 103,-1 12 0,-4 6-88,5 3 0,-7 4 464,2 6 1,-3 3-220,-2 6 0,-1 1 280,-4 4 0,3 4-163,-8 10 0,6-3-46,-6 3 0,1 2-131,-5-2 1,5 0-155,0-5 0,-1 5-508,-4 0 1,-4 0 263,-1-5 0,-6 5-340,1 0 0,-7 4 347,-2-4 1,-6 2 261,1-2 0,-7 3 0,-3 6 0,1-4-18,5 0 0,1 0 89,3 4 1,4-1 129,5-3 0,3-4 465,2-6-85,4-6 1,8-2-194,2-6 1,6-7-82,9-8 1,4-5-380,11-9 0,2 1 107,7 0 1,-1 1-199,1 3 1,-7 5 81,-3 10 1,-4 2-15,-5 7 1,-5 3 60,-10 7 0,-3 7 58,-6 16 0,-12 5 157,-7 10 1,-7 4-97,-2 9 0,-7-1-451,-3 7 1,-1-7 422,1 1 0,-2-8-153,7-6 1,2-15-61,7-9 0,-3-7-196,3-6 1,4-6-263,1-8 1,3-12 211,2-13 0,4-5 402,1-9 0,6-6 0,-2-3 0,3 4 0,2 6 0,0 5 0,0 9 0,7 7 287,2 7 0,5 6-257,5 8 0,-1 10 159,6 9 0,1 3 479,8 11 1,-1-1-266,5 1 0,3-3-158,7 3 0,-1-5-6,6-4 1,-6-3-688,2-7 0,-4-6 290,-2-3 0,-4-4-374,0-1 532,-12 0 0,7-13 0,-11-2 0</inkml:trace>
  <inkml:trace contextRef="#ctx0" brushRef="#br0">18327 10193 8119,'21'-19'-282,"2"0"0,6-6 105,4 1 0,5 2 358,9-2 1,-1 1-87,6-6 0,-6 1 113,1-1 0,-7 1-81,-2 0 1,-5-1 6,5 1 0,-6 6-103,1 3 0,-5 9 56,-4 5 0,-4 5-137,-5 5 0,-3 9 137,-2 10 0,-4 8-95,-6 1 0,-2 5 59,-2-5 1,2 5 13,-3-5 1,4 5-9,1-5 1,1 5-8,4-5 0,-2 7 119,7-2 1,-7 0-72,2 4 0,-4-2 3,-1 7 1,0-1-14,0 1 0,-8-6-15,-6 7 0,-2-9 16,-7 4 1,5-5 15,-1-5 1,-1-8-81,1 4 0,0-12-8,5-3 0,-5-6-366,0-8 1,4-1 164,6-4 0,0-9-178,-6-10 0,3-12 98,2-12 1,-1-7-449,6-21 1,-1-3-735,3 30 0,1-1 1446,2 2 0,-1-1 0,-3-6 0,1-2 0,3 3 0,0-1 0,0-1 0,0 0 0</inkml:trace>
  <inkml:trace contextRef="#ctx0" brushRef="#br0">18782 9696 8062,'0'-15'0,"2"1"0,2 0 412,-2 6-165,4 2 1,-4 9 156,3 6 0,-4 9-158,4 15 1,-3 10-116,-2 9 1,-2 11 73,-3 8 1,-4 6-400,0-34 1,-1 0 0,1 2 0,0 1 19,-2 2 1,-1-1-1,1 1 1,0-1 127,-1-2 1,0 0 0,-1 0 0,-1-2-991,-10 33 0,2-11 575,-1-8 1,4-11-216,-5-4 0,0-12 676,-4-11 0,-1-9 0,-4 1 0,0-7 0,0 1 0</inkml:trace>
  <inkml:trace contextRef="#ctx0" brushRef="#br0">18213 10733 8059,'0'-23'0,"0"-1"0,7 7-115,2-2 0,5 1 79,5-1 0,8 2 117,6-7 0,8 5-66,2-4 1,0-1-265,4-4 80,-3 5 1,-7-3 0,-3 3-1</inkml:trace>
  <inkml:trace contextRef="#ctx0" brushRef="#br0">19180 10278 8093,'10'0'-8,"-1"0"1,-4 0 644,4 0 1,-4 5-181,5 0 1,-6 6-405,6-2 0,-2 4 35,1 1-88,4 1 0,1 5 0,8 2 0</inkml:trace>
  <inkml:trace contextRef="#ctx0" brushRef="#br0">19379 9681 8103,'13'2'35,"-4"3"0,4-2 98,-4 6 0,4-4 0,0 5-192,-4 1 0,4-3 94,-4 1 0,-2 0-50,-3 6 1,3 0 46,-3 4 1,1 4-128,-5 5 0,0-1-25,0-3 1,-5 1-393,1-6 231,-1 6 0,0-9-1,0 3 230,1-10-61,4 4 0,0-10 212,0 7 0,4-6-66,1 6 0,2 6 209,-3 7 1,-2 4 28,3 2 0,-4 8 21,-1 1 1,-1 11 21,-4-6 1,2 8-139,-7-4 1,5 0-26,-4-4 0,4-7-9,-4-3 1,6-9-260,-2-5 1,3-8-210,2-1 0,0-9-723,0-1 1049,0-12 0,7-17 0,1-7 0</inkml:trace>
  <inkml:trace contextRef="#ctx0" brushRef="#br0">19564 9909 8036,'13'-19'60,"6"0"1,8-5 120,6 5 1,3-6-533,7 1 1,-7-1 71,-3 1 1,-4-1-177,-6 6 0,-2 0 455,-7 5 0,-1-5 0,-4 0 0,-3 0 0,-6 5 0</inkml:trace>
  <inkml:trace contextRef="#ctx0" brushRef="#br0">19863 9539 8036,'-8'24'-208,"3"0"0,2-1 200,-2 6 1,2 1 335,-7 3 1,-1-1-232,-8 5 1,2 1 26,-7 5 1,1-2-212,-6-3 0,2-3 105,4-7 0,2-1-21,7-3 1,1 1 69,4-6 0,2-5-190,7-4 0,7-7 43,2 2 0,10-5 14,5-5 1,4-5-118,6-9 1,0 2 88,4-7 1,-1 7-83,-4-2 1,-5 3 119,1 2 0,-7 1 166,-8 4 0,0 2-110,0 7 1,-6 12 325,-3 2 1,-5 16-76,-5 3 0,-4 6 24,-10 4 0,-3 6 69,-7 3 0,1 3-38,-1 2 0,1-5-287,0 1 0,1-8 161,3 3 1,3-15-699,7-5-139,6-9 96,2-4 1,12-22 233,4-12 1,4-12-133,5-7 1,-2-8 82,7-1 1,-2-1 375,2 6 0,-2 5 0,-3 4 0,-3 9 0,3 5 0,-4 5-195,0 5 1,-6 4 194,1 10 0,-1 4 246,5 10 1,-4 3 214,-1 7 0,-1-1 446,2 1 0,2-1-712,-2 0 1,4-4 107,5 0 0,3-7-303,7 2 0,5-3 0,3-2 0</inkml:trace>
  <inkml:trace contextRef="#ctx0" brushRef="#br0">20559 9326 7945,'-6'-14'-145,"4"6"1,-4 13 755,6 9 1,5 10-161,0-1 1,4 9-188,-4 1 1,4 5-44,-4-5 0,6-6-283,-1-8 1,-3-3-208,3-2 1,1-6-284,8-3 0,-3-4-104,3-1 1,-4-6 324,0-4 0,-3-7-428,-2-2 759,2-6 0,-4-4 0,7-7 0</inkml:trace>
  <inkml:trace contextRef="#ctx0" brushRef="#br0">20815 9241 7945,'0'14'282,"5"2"-47,0 3 0,-1-4-142,-4 4 0,5 2 377,0-2-404,6 0 1,-3-7 98,6-2 0,5-4-704,0-6 1,5-6 99,-5-4 0,6-4-133,-1-5 1,1 2 267,-1-7 1,-4 1 140,-6-6 1,1 7 151,-1 3 0,-5 10 11,1 4 319,-7 3 1,3 13-208,-6 4 1,-6 8 455,-4 1 0,-2 7-70,-2 3 1,-7-3-140,-3-7 0,2 3-265,-1-4 1,-1 0 91,-5 0 0,-4-5-651,0 1 0,-5-8 274,5-2 0,0-4-630,4 4 0,-2-5 352,2 0 1,-2-4 468,7-4 0,2 0 0,-2-5 0,2-1 0,-2-4 0,4 6 0,6 4 0,4 2 0,1 2 0,6 2 139,-2 2 1,3 9 58,2 6 1,0 11 361,0-2 0,2 7-239,3 3 1,1 0-134,3 9 1,-1-6-195,-3 2 0,-3-8-274,2 7 0,-1-8 10,2-1 0,-3-5 148,3-4 0,-4-4-970,-1-5 815,0-1 0,-6-6 277,-4-3 0,-2-4 0,-3-7 0,1-4 0,5-2-27,-1-3 0,7-5-51,-2-4 0,5-3 205,5-1 1,5-1-106,9 1 1,3 0 361,6-1 1,2-4-114,3 0 0,5-2-129,10 2 1,7 3-255,6-3 1,6 7 189,-6 3 0,-2 5 16,-12-1 0,-1 5-16,-13 5 1,-6-2-238,-8 6 0,-9 2 54,-6 8 0,-4 4-207,-4 10 0,-6 3 108,-9 7 1,-9 5-164,-10 4 1,-8 3 301,-1 2 1,-7 0 198,2-1 1,3-5-182,1-4 1,10-8 46,5-1 731,3-7-304,8 4-166,8-14 0,20-5-22,13-7 1,6-6-193,4 2 0,1-2 101,3 1 1,-4-1-50,-1 6 1,-6 1-122,-8 4-223,1 0 0,-8 6-74,-2 4 0,-10 7 138,-4 2 0,-8 0 76,-2-5 0,-5 0 28,5 0 1,-2 1 240,2-1 1,8-5-22,-3 1 0,9-7 0,1 5 20,8-3 0,6-4 93,9 4 0,3-2-95,6 2 1,6-2-54,-1 6 0,0-1-155,-5 2 0,-1 2 139,-3-2 1,-4 7-32,-5 2 1,-3 2-2,-2-2 1,-4-2 82,-6 7 0,0-5-70,0 5 0,-8-6 15,-6 6 0,-2-5-134,-7 5 0,-6-7 123,-4 2 0,-2-3-121,2-2 1,3-6 66,-3-3 1,8-4-58,1-1 0,8-8-104,2-6 0,6-6-200,8-9 1,3-4-54,7 0 1,5-7-200,14 3 1,1-3-64,3 2 653,-3-3 0,17-2 0,-2-7 0</inkml:trace>
  <inkml:trace contextRef="#ctx0" brushRef="#br0">21313 9667 7945,'22'-14'222,"5"0"-222,-3 0 0,4-5 116,5 0 1,2-2-81,3 2 1,3 2-29,-3-7 0,1 7 32,-1-2 1,-5 3-326,-9 2 0,1 6 236,-6 3 26,0 3 1,-6 15 226,-4 6 1,-2 8-75,-7 6 1,0 10 20,0 9 0,0 9-69,0 6 0,0 7-348,0 2 1,0 1 348,0-1 0,0-10-200,0 1 0,-5-7 100,0-3 1,0-8-76,5-7 0,0-5-142,0-9 0,-1-1-119,-4-3 83,-3-4 1,-11-7 128,0-4 1,-6-4-44,1-10 0,-4-9 184,-5-10 0,-4-2 0,-5-9 0,-1-2 0</inkml:trace>
  <inkml:trace contextRef="#ctx0" brushRef="#br0">21370 9951 7929,'19'-26'0,"0"2"0,6 3-93,-1 7 0,1 2 240,-1 2 0,1 4 69,-6 6 0,0 0-122,-5 0 1,-1 6-132,-4 4 0,-3 7 144,-6 2 0,-1 6 13,-4-1 0,-4 3-57,-10 1 1,-3-3 47,-7 4 1,1-4 78,-1 8 0,7-4-87,3-6 1,3-2-10,2-7 1,6-4-120,4-1 0,8-6 97,6 2 0,10-10-129,9-4 1,1-4 80,8-1 0,4-2-822,6-3 1,4 3 797,-5-3 0,1-3 0,-6 0 0</inkml:trace>
  <inkml:trace contextRef="#ctx0" brushRef="#br0">22919 9397 7847,'-20'0'0,"4"0"89,-3 0 1,3 2-124,2 2 1,-6 6 83,-4 9 1,-9 4-104,-5 11 1,-10 2-199,-4 7 1,-1-5-14,0-1 1,4-3 433,7 4 1,-1-5-127,1 5 1,7-12 84,6 3 1,4-5 213,11-1 1,3-2-100,11-7 0,8-4-72,6-1 1,13-6-59,11 2 1,3-5-201,1-5 1,7-4 151,3-10 0,15-3-193,4-7 1,2-4-129,-7 0 0,-6 0-142,-13 4 1,-6 7-102,-12 3 1,-9 3-189,-5 2 192,-7 0 494,-15 6 0,-13-5 0,-10 6 0</inkml:trace>
  <inkml:trace contextRef="#ctx0" brushRef="#br0">22436 9497 7847,'5'30'203,"0"3"0,4 9 211,-4 11 1,-1 13-144,-4 5 1,0 2-518,0-7 0,0 2 190,0-7 1,0 1 68,0-5 0,0-6-124,0-4 0,0-3 7,0-1 0,0-12-182,0-2-271,0-10 100,0-5 1,0-16 96,0-12 0,0-8 260,0-11 1,-1-3 99,-4-7 0,4 0 0,-4 1 0,-1-1 0,1 0 0,0 2 0,5 3 0,5 4-22,0 5 1,6 12 309,-2 3 1,8 10 467,2 4 0,7 13-243,-3 11 1,11-2 169,3 2 1,5-1-1081,0 6 0,2-7 265,4-3-100,2-3 1,7-2-1,0 0 1</inkml:trace>
  <inkml:trace contextRef="#ctx0" brushRef="#br0">23303 9369 7884,'7'-15'-207,"1"1"184,6 0 0,6 0 0,6-2 23,5-3 0,-1 8 126,3-3 0,2 3-60,-2-4 0,5 1-297,-5 0 0,-1 0 0,-8 0 0,-9 6-225,-5 3 297,-7 3 1,-3 15-83,-9 6 0,-10 8 241,-5 6 0,-8-1 0,-1 5 0,-6 1 0,1 5 0,-2-5 0,2 0 0,0-7 325,10 3 1,0-6 25,13-4 1,0-4 185,10-5 0,2-8-194,7-2 0,11-3-11,8-2 1,11-2-335,3-3 0,4-2 99,2-8 1,-2-5-474,-3-4 0,-3 2 230,-7-2 1,-1 5-510,-3-4 1,-5 5 200,-10-1 0,2 8-154,-6 2 608,0-1 0,-11-4 0,-2 0 0</inkml:trace>
  <inkml:trace contextRef="#ctx0" brushRef="#br0">23645 9369 7884,'0'20'-576,"0"7"576,0 6 1,0 8 518,0 2 0,0 6-211,0 8 0,4 6 9,1 3 1,0 2-409,-5-1 1,0-6 98,0-9 0,0 0-256,0-9 0,0 1 167,0-11 0,0-6-139,0-8 1,0-3-112,0-2 196,0-6 0,-5-8-72,0-9 0,-4-10-214,4-5 0,-6-4 171,2-6 0,-4-2 250,-1-7 0,-1-6 0,1-1 0</inkml:trace>
  <inkml:trace contextRef="#ctx0" brushRef="#br0">23502 9795 7884,'0'-14'-874,"0"0"1,0 7 1023,0 7 0,-4 7 408,-1 7 0,-1 2-575,1 3 1,2-4 0,-7 4 1,5 0-251,-4-4 0,1 2 116,-1-8 0,-4-2-10,3-3 1,3-2-119,-3-2 42,1 0 236,1-6 0,1-2 0,7-6 0,4-1 0,5 1 0,2 0 0,13 0 0,1 4 75,8 1 1,-1 6-44,6-2 1,-7 3 117,3 2 0,-4 0 18,-2 0 1,0 0 56,1 0 1,-2 0-324,-4 0 1,3 0 110,-7 0 1,4-1-563,-4-4 549,0-3 0,-5-6 0,1 0 0</inkml:trace>
  <inkml:trace contextRef="#ctx0" brushRef="#br0">23844 9113 7894,'14'6'-337,"-5"4"-144,1 8 0,-7 0 728,2 6 0,-4 4-71,-1 5 0,0 0-157,0-4 0,-6-2-12,-4-4 0,-1 3-109,2-7 1,-4-5-3,4-5-16,2-6-62,1 4 1,6-10 101,0-7 0,3-1-188,7-13 0,1-4 268,13-5 0,-1-7 0,6 2 0,-1 4 0,1 0 0,-1 6 0,0 4 0,-4 4 17,0 6 1,-7 6 95,2 3 0,-5 5 298,-4 5 0,1 4-163,-6 10 1,-2-2 22,-8 7 1,-3 1-83,-6 9 0,-7-4-116,-2 3 0,-4-3 83,-2-2 1,-2 1-641,2-1 1,-2-4 483,7-1 0,-3-5 0,-1 2 0</inkml:trace>
  <inkml:trace contextRef="#ctx0" brushRef="#br0">23929 9568 7894,'16'-5'-207,"3"0"0,-2-6 82,7 2 1,-7 1 8,2-2 0,2 2 86,-2-1 0,-5 3-278,-5 6 35,-6 0 65,4 0 0,-9 6 204,-3 3 0,-4 6-53,-10 4 1,-3 1 56,-7 4 0,1 7 0,0-2 0,-1-2 0,1-4 0,1 1 0,3 4 0,5-5 101,10-4 1,2-8 34,7-2 0,2-6 23,3 2 0,4-5-116,10-5 0,0-3 29,10-6 0,-4 0-104,8 0 1,-1-1 90,1 1 0,-5 2-150,1 2 0,-3-1 61,-7 6 1,-4 1-86,-6 4 1,-6 6 124,2 3 0,-5 9-3,-5 1 0,-7 6 15,-7-1 0,-2 3 77,2 1 1,2-1 78,-7-3 0,2 1-98,-2-6 1,4 0-79,6-5 1,4-1 124,1-4-665,5-3 302,-2-6 0,8-6 43,2-3 0,4-4 67,7-1 126,-1-1 0,0 8-46,0 2 46,0 3 0,-4 4 196,-1 3 1,-5 4-69,0 10 0,-2 3 373,-2 7 1,-2-3-119,-2-2 0,2 1 354,-3-6-565,4 0 1,7-6 62,3-4 1,4-4-313,1-10 1,7-4 97,3-10 1,2-5-503,3-9 0,-1-2 254,1-3 1,4-7 226,0 2 0,7-3 0,-4 4 0</inkml:trace>
  <inkml:trace contextRef="#ctx0" brushRef="#br0">24583 9369 7913,'14'-24'0,"0"0"0,8 5-439,7-4 0,1-1 42,8-5 0,-7 3 331,3 2 0,-4-3-42,-2 3 0,0 2 108,1-1 0,-9 5 0,-5-1 0,-3 3 0,-7 2 0,0 0 0,-5 6 0,0 2 0</inkml:trace>
  <inkml:trace contextRef="#ctx0" brushRef="#br0">24810 9155 7913,'2'15'-110,"3"-1"1,-2 6 145,6 4 1,-4 9 160,5 5 1,-7 3 0,1 2 1,-2 3-218,-2-4 0,0 4 103,0-8 1,0-3-362,0-2 0,0-5 37,0-4 1,0-3-413,0-7 361,0-6 1,5-4 85,0-8 1,4-11 204,-4-8 0,6-6 0,-2-4 0,4 3 0,1-17 0,0 3 0</inkml:trace>
  <inkml:trace contextRef="#ctx0" brushRef="#br0">25052 9113 7913,'8'8'-381,"-3"6"1,-4 13 190,-1 11 0,0 7 788,0 3 0,-4 6-157,-1-2 1,0-2-176,5 2 0,0-1-140,0 1 0,0 3-190,0-3 1,0-3 27,0-1 1,0-6 128,0-4 1,5-5-959,0-9 518,-1 3-230,-4-11 0,-6-2 164,-3-9 1,-6-5 412,-4-5 0,-3-3 0,-6-6 0</inkml:trace>
  <inkml:trace contextRef="#ctx0" brushRef="#br0">24682 9553 7913,'0'-20'0,"7"4"-61,2-3 1,9 8 49,1 2 1,4 1-97,-4-2 1,5-1 123,-5 6 0,5-4-14,-5 4 0,-1 0-87,-3 5 0,-1 0 67,0 0 0,0 0-31,1 0 0,-6 0 23,1 0 1,-7 2-14,1 3 1,-2 4 65,-2 10 1,-2-1 86,-2 5 1,-9 1-62,-6 4 1,-6 1-38,1-1 1,-1 1 202,1-1 0,-3 1-94,4-1 0,-3-1 138,3-3 0,2 1-49,7-6 1,6 0-21,3-5-120,4-6 0,2-2-83,4-6 1,4-1-311,10-4 1,-1-6 169,5-13 0,1 0-411,5-9 0,-3-3 212,-2-2 0,3-3-356,-3-2 703,3-6 0,7-1 0,3-7 0</inkml:trace>
  <inkml:trace contextRef="#ctx0" brushRef="#br0">25280 8956 7913,'9'0'652,"1"0"-401,-7 0 1,3 7-123,-6 2 0,0 4 31,0 1 1,0 5-102,0 0 0,0 5-540,0-5 0,0 0 278,0-5 0,0-5-763,0 1 749,0-7 0,2 3-212,2-6 1,-1-1 428,7-4 0,-1-3 0,1-5 0,-1 4 0,-5 3 0,8 6 0,-10 0 44,4 0 1,-4 0 262,2 0 156,-2 0-224,4 6-172,1-5 1,-4 6 33,6-7-291,-6 0-171,4 0 226,-7 0 1,-3 8 43,-7 6 1,1 0 51,-10 5 0,-2 2 131,2-2 0,-6 4-87,1-4 0,-1 5 131,1-5 1,-3 4 34,4-4 1,2 0 147,2-4 0,10-6 174,4 1-375,3-1 1,4-1-170,3-3 1,7-4 116,7-1 0,11-1-100,-1-4 1,2-3 1,-2-6 0,4-5-181,0 0 0,-4 0 72,-6 5 1,-5 0-45,1-1 0,-8 6 98,-2-1-28,-6 7 199,4-3 0,-14 11-84,-2-1 0,-4 7 99,-1-1 0,3 1 35,-3-2 1,7 4 99,-7-3 1,5-3-14,-1 3-100,-2-7-305,10 3 199,-4-6-116,6 0 189,0 0-142,6 0 49,-4 7 0,5-6 31,-2 4 1,-3-2 47,3 2 140,-4-3-167,-1 10 28,0-4-48,0 6 0,0-4-53,0-1 0,-1-6 58,-4 2-20,3 3 0,-9 0-18,6 6 1,-7 0-6,-2 1 1,-2 0-93,-8 4 0,0-1 101,-4 5 1,-1-4-65,1 5 1,4-5 52,1 5 0,5-7-372,-1 2-169,4-10-179,0 4 457,7-11 1,4 2 275,8-8 0,4-3 0,7-2 0,-1-4 0,0 4 0,5-2 0,0 1 0,6-2 0,-3 4 0</inkml:trace>
  <inkml:trace contextRef="#ctx0" brushRef="#br0">25280 9596 7913,'9'0'-670,"1"0"447,-7 0 309,9-6-197,-10 4 157,4-4-604,-6 6-149,0 0 682,-6 0 25,4 0 0,-4 0 0,6 0 0,0 0 0,-6 0 0,4 1 75,-3 4 1,-3-3-36,-1 3 0,1 1 91,-1-1 1,1 1-83,-2-1 0,-2-4 11,2 4 0,2 1 51,-1-1 0,4 0 4,-4-5 410,5 6-240,-8-4 265,10 4-268,-4-6 0,12 0-87,4 0 0,7-2-56,2-2 1,6-4 14,-1-6 1,8-1-221,1 1 0,5 0 66,-5 0 0,5-5-118,-5 0 0,2 0 57,-2 5 1,-3-1-312,3 1 1,-3 5-388,-2-1-251,-5 7 725,-9-3 1,-9 6 284,-10 0 0,-16 6 0,-9 2 0</inkml:trace>
  <inkml:trace contextRef="#ctx0" brushRef="#br0">25422 9411 7441,'14'7'712,"-1"5"-345,-4 7 1,-3 5-273,-6-5 1,0 6 57,0-1 1,-6 3-20,-3 1 1,-6 5-11,-4 0 1,-1 5-115,-4-4 0,-4 3-259,-1-3 1,-1-1 164,-8-5 0,7-1-371,-2-3 1,-1-5 189,6-10 0,-2-3-328,11-6 0,2-1 593,7-4 0,-2-9 0,4-8 0</inkml:trace>
  <inkml:trace contextRef="#ctx0" brushRef="#br0">25408 9667 7913,'22'2'0,"-3"2"0,1 0 301,-1 5 1,5-4 471,-5 4 0,6 1-480,-1 4 0,3-4-50,1-1 1,5-4-978,0 4 1,5-6 409,-5 2 0,2-3 324,-2-2 0,-3 0 0,5 0 0</inkml:trace>
  <inkml:trace contextRef="#ctx0" brushRef="#br0">26076 8971 7968,'0'-8'-72,"1"0"80,4 3 0,0 3 0,7-2 45,4 2 1,13 1 108,-1-4 0,12 2-256,2-7 1,3-1 76,7-8 0,-7 2-91,3-7 0,-9 7 70,-1-2 0,-12 5-290,-3 4 214,-12 4 1,-6 7-59,-10 4 1,-10 9 48,-14 10 1,-12 14-12,-11 5 1,-5 2-51,-5-2 1,10-5 93,0 0 0,13 0 429,5 4 1,11-4-94,4 0 0,9-13 59,6-1 0,2-6-225,2-4 1,2-6-27,2-4 1,11-8 5,8-6 1,10-9-1,5-4 1,8-3-172,2 3 1,-1-3 74,-4 7 1,-1 0-91,1 5 0,-12 5 405,-2-1-191,-10 7 1,-5 0-48,-9 12 0,-7 2 100,-7 13 0,-9 1-74,-15 9 1,-3-4 5,-7 3 0,1 1 170,-1 0 1,0-6-95,1-4 1,7-7 28,6 2 0,9-3 81,10-2-153,-2-6 1,12 3 1,0-6 1,8 0-38,11-5 1,9-7-177,10-2 0,5-4 120,4-1 1,4-5-392,5 0 0,-5-6 163,-4 1 1,-9 4-416,-5 1 1,-9 3 229,-5 2 1,-5 4-709,-4 1 1106,-4 5 0,-14 0 0,-6 8 0,-2 4 0,-7 7 0,4-1 0,-5 0 0,2 0 0,-2 0 0,4 1 0,5-1 0,1 0-69,0 0 1,4 5 119,1 0 1,6 6 439,-2-1 1,5 3-104,5 1 0,-2 2 39,6 4 1,1 2-100,4 7 0,-1-1 54,-4 1 0,2-2-339,-6-3 0,0 1 74,-5-5 0,0-3-231,0-7 0,0-4 101,0-5 0,0-6-46,0 1 1,-7-7-157,-2 1 0,1-7-222,-1-1 0,-1-12 61,-4 2 0,3-9-219,-3 4 0,3-11 206,-8 2 1,-4-5 388,0 0 0,-4-4 0,-2-5 0</inkml:trace>
  <inkml:trace contextRef="#ctx0" brushRef="#br0">26218 9696 7899,'-14'7'-393,"-2"11"-51,-3-4 1,3 10 353,-3-1 1,3 0 170,2 0 1,2-5-292,2 1 1,4-8 209,6-2 0,0-6 0,0 4 0</inkml:trace>
  <inkml:trace contextRef="#ctx0" brushRef="#br0">26630 9667 7899,'37'0'568,"-4"0"1,-5 0-285,-4 0 1,3 2 99,-4 2 0,9 3-231,1 2 0,2 4-326,-2-4 0,-1-1-299,6 2 0,-5-7 472,5 2 0,0-4 0,4-1 0</inkml:trace>
  <inkml:trace contextRef="#ctx0" brushRef="#br0">20687 11544 8029,'-8'14'-56,"-3"3"37,7 7 1,-1 6 0,5 16 369,0 6 0,0 2-81,0 12 1,0 0-404,0 5 1,0-6 211,0-3 1,6-10-192,4-5 1,2-10 191,2-9 0,1-6-210,-1-8 1,5-6-229,0-3 0,5-16 166,-6-8 0,8-13-323,-3-5 0,-2-6-31,-2-4 546,3 2 0,-6-10 0,4 4 0</inkml:trace>
  <inkml:trace contextRef="#ctx0" brushRef="#br0">20986 11800 7450,'0'20'-344,"1"7"1075,4 6 0,-2 2-238,7-2 1,-5-3-76,4 3 0,-4-3-213,4-1 1,1-9-131,4-6 1,-5-1-356,1-8 284,-1 0 0,6-9-319,-1-5 0,-5-1 203,1-8 1,-7-3-308,2 2 0,-4-5 150,-1 5 1,0 0 32,0 5 0,-1 0 100,-4 0 0,-3 6-25,-6 3 255,0 4 1,-1 1-131,1 0 1,5 1 110,-1 4 0,7-2-52,-2 7 0,5-6-306,5 6 1,3-7 113,6 2 0,0-4-59,1-1 0,5-1 5,4-4 0,-4-3 223,-1-6 0,2-2 0,-2-3 0,1 2 0,-1-7 0,-3 2 0,3-2 0,-5-3 0,-4 4 0,1 1 188,-6-2 69,-1 6 369,-4-2-276,0 12 1,-6 3 130,-4 10 0,-2 9 49,-2 10 0,-1 3-125,1 1 0,0 1-251,0-1 0,6-1 86,3-3 1,4-4-452,1-6 0,1-1 180,4-4 1,-2-2-138,6-7 1,1 0-22,4 0 1,5-7-173,0-2 0,2-8-111,-2-2 0,-2 4 150,7 6 0,-5 1 85,4-1 0,-5 2 64,1 7 1,-4 2 135,0 3 0,-1 9 111,0 10 0,-6 9 195,-3 5 1,1 4-26,-1 6 1,0 1 149,-5 3 0,0 3-147,0-3 0,0-8-8,0-1 0,0-5-101,0 0 1,0-10-5,0-9 0,-5-3-18,0-2 1,-6-1-78,2-4 1,-4-2-120,-1-7 1,-2 4-49,-3 1 0,3-2-130,-3-7 1,3 0-297,2-5 0,0-2 268,0-8 0,1 2-435,4-7 0,-2 0 721,6-4 0,-6-7 0,3-1 0</inkml:trace>
  <inkml:trace contextRef="#ctx0" brushRef="#br0">20645 11928 7904,'9'-10'-74,"1"1"1,7 5 152,11 0 0,13-3 167,12 3 1,7-1 76,1 5-397,7-6 0,-6 2-63,-1-5 0,-4 4 70,-9-4 1,-6 1-68,1-2 0,-8 4-92,-12 6-132,-2 0 1,-15 2 65,-6 2 0,-12 4-84,-12 6 0,-5 5 376,-4 0 0,-5 5 0,-9-5 0,-4 6 0,-5-1 0,-4-2-8,-7 2 0,9-7 114,-4 2 1,12 2-20,12-2 1,9 0 634,10-5 0,5 5-160,5 0 0,9-2-64,9-7 0,18 1-198,11-7 0,11 6-82,12-5 0,4-2-919,6-8 1,0-3 469,0-6 231,7 0 0,-4-2 0,4 0 0,-6 2 0,-4 3 0</inkml:trace>
  <inkml:trace contextRef="#ctx0" brushRef="#br0">22322 11288 7908,'-8'8'-124,"4"6"1,2 8 714,2 11-332,0 4 0,0 13 8,0 7 0,0 0 137,0 4 1,0-4-465,0-5 0,2-3 71,2-6 0,4-7-426,7-2 1,-6-11 236,0-4 0,1-5-121,4-4 1,0-4 4,1-6 0,-1-8-163,0-6 0,-4-6-17,-1-9 474,0 1 0,6-7 0,-1-1 0</inkml:trace>
  <inkml:trace contextRef="#ctx0" brushRef="#br0">22550 11558 7908,'1'16'-91,"4"3"1,-3 1 176,2 4 0,-2 4 204,-2 1 1,2-6 24,2 6 0,-1-5-101,7-1 1,-5-2-207,4-7 73,1-6 1,4-2-193,0-6 1,0-3 20,1-6 0,-1-2-21,0-13 1,0 0 73,0-4 1,-6-1-184,-3 1 1,-3 4-31,-2 1 0,-2 5 144,-3-1 1,-3 3 60,-6 2 0,0 6-27,0 4 0,0 2 111,-1 2 1,6 2-156,-1 2 1,6 4-81,-6 6 1,7 1 14,-2-1 1,5-5-198,5 1 0,3-7 378,6 2 0,7-10 0,1-3 0</inkml:trace>
  <inkml:trace contextRef="#ctx0" brushRef="#br0">22877 11501 7908,'8'0'-537,"-2"2"376,-6 2 0,0 4 716,0 7 1,0 5-171,0 4 0,5 7-10,-1 3 1,1-1-90,-5-5 1,0 1-279,0-1 0,0-6-75,0-3 1,0-8-277,0-1 265,0-7 0,5 1 131,0-8 0,-1-6-328,-4-9 0,5-3 114,0-6 0,4-2-276,-4-3 1,0 3 142,-5-4 1,5 1 105,-1 5 1,3-2 155,-3 11 0,-2 5 366,3 4-189,-4 7 0,4-2-148,0 10 1,0 9 349,-5 10 0,0 7-130,0 3 1,4 4 22,1-5 0,1 0-280,-1-5 1,-2-4-308,7 0 1,-6-7 141,6 2 1,-5-9-63,4-6 0,1-2-216,4-2 1,0-8 234,0-6 1,5-7 247,0-7 0,2-2 0,-2-3 0,-4-2 0,4-3 0,-3 2-70,-2 2 0,-4 6 70,-1 0 0,-5 1 57,0 8 1,-2 5 111,-2 4 0,-2 7 408,-2-2 1,-4 4-208,-7 1 0,4 0 25,-3 0 1,3 6-53,-8 3 0,3 9-271,2 1 0,0 4 133,0-4 0,4 11-189,1-1 0,6 2-3,-2-2 1,3-5-18,2-1-434,0-5 1,2 1 217,3-10 1,2-3-200,8-6 1,5-12 164,4-7 1,3-7-148,1-2 0,1 0 120,-1-1 0,1 7 61,-1 3 0,-1 8 286,-3 2 0,1 5 29,-6 0 1,0 15 479,-5 8 1,-1 12-319,-4 7 1,-3 10 554,-6 4 1,0 5-329,0 4 1,0-1-150,0 7 1,-4-1-24,-1 5 0,-5 5-220,6 0 0,-7-12 103,1-7 1,2-11-96,-1-3 0,4-10-85,-4-14 0,4-2 47,-5-12 1,1 0-346,-5-5 0,-2-11 140,-3-4 1,-3-8-452,-7-1 1,-1-4 170,-3-6 1,3 3-42,-3-7 1,3 3-8,1-8 471,1 4 0,0-12 0,2 7 0,7-2 0,10 1 0,6-3 0</inkml:trace>
  <inkml:trace contextRef="#ctx0" brushRef="#br0">24000 11572 7834,'-8'0'299,"2"-6"1,12 3-216,4-7 1,9 5 102,4-4 1,10 0-193,5-6 0,-3 1 58,-2 0 1,-3 0-501,-1-1 0,-2 6 37,-4-1 1,-2 3-138,-7-3 0,-1 2 135,-4 3 412,-3 4 0,-6-12 0,0 5 0</inkml:trace>
  <inkml:trace contextRef="#ctx0" brushRef="#br0">24213 11359 7834,'-9'5'92,"-1"-1"1,7 9 157,-2 1 0,4 4 82,1 10 1,0 2-110,0 8 1,0 8-158,0-4 1,0 3 108,0-7 1,0 1-243,0-6 0,0-1-64,0-8 0,0 1-45,0-6 0,6-5 19,4-5 0,2-4-195,2 5 1,2-7 162,3 2 0,3-5 73,7-5 0,6-3 50,2-6 0,5-2-26,0-3 1,-1 3 99,-3-3 0,-3-3-22,-7-2 0,-6 2 18,-3-1 0,-9 4-20,-5-5 1,-4 5 10,-1-5 0,-6 5-32,-4-4 0,-9 5 8,-4-1 0,-4 5 95,-2 5 0,1-2-87,0 6 0,1 0 360,3 5 1,4 2-8,5 2 1,3 6 123,2 9 0,-1 3-155,6 6 0,1 1 31,4-1 0,6 1-230,3-1 1,4-1 90,1-3 1,7-1-420,3-8 0,4 0 158,5-10 0,-3 0-421,3-5 0,-1-6 91,1-4 0,-8-4-106,4-5 1,-5 2 136,-1-7 0,-2 2 17,-7-2 1,-6-1 87,-3 6 0,-4 0 262,-1 5 0,0-1 0,0 1 0,-6 0 0,-4 0 0,-2 0 0,-2-1 0,-1 1-98,1 0 0,6 4 98,3 1 8,-2 6-3,5-4 320,-4 7 1,12 8-114,3 7 0,4 5 156,1 9 1,1-1-112,-1 0 0,-5 2 93,1 4 0,-7-4-95,2 3 1,-4-5-30,-1-4 0,0 1-32,0-6 0,0 0 134,0-5-202,0-6 1,-1-2 40,-4-6 1,3-1-217,-2-4 1,2-9 74,2-10 1,6-4-404,4-5 1,2-4 112,3-5 0,-1 1-22,0 3 0,5 3-6,0 7 0,0 5-207,-5 4 0,0 4-162,1 0 1,-1 8 660,0 2 0,0 3 0,-6 2 0,-2 7 0,-6 0 0,7 8 0,1-1 0</inkml:trace>
  <inkml:trace contextRef="#ctx0" brushRef="#br0">25009 11444 7055,'0'14'815,"0"1"0,0 5-643,0 4 0,0-2 51,0 2 0,0-2-108,0 1 0,-4 0 105,-1-4-217,0-4 0,4 4-98,-4-9-155,3-4 1,-4-12-196,6-4 0,2-4 191,2-5 1,4-5-204,6-9 1,1 3 155,-1-3 0,5 3-2,0 2 1,0 6 352,-5 3 1,5 3-16,0 2 0,1 6 41,-1 3 0,-3 3 261,3 2 0,-8 8 228,-1 6 1,-7 7-226,2 7 1,-4 1 54,-1-1 1,-5 1-9,1-1 1,-3-1-2,3-3 1,2-4-96,-3-6-449,4 1-371,-6-7 0,7-10 360,0-12 0,2-7-399,7-7 1,1-2 256,4-3 0,0 3-44,1-4 0,-6 6-28,1 4 0,-1 4 365,5 6 0,0 1 148,1 3 1,-1 4 309,0 6 1,0 8-92,1 6 1,-3 2 353,-2 8 1,1-1-318,-7 6 1,6 4-61,-5 0 1,1-1-378,-1-9 0,-2 0 144,6-4 1,-4-8-94,5 3 0,-1-3 0,5 3 0</inkml:trace>
  <inkml:trace contextRef="#ctx0" brushRef="#br0">26502 11473 7846,'-14'-11'-70,"0"-4"0,4 3 70,1 2-245,6 1 0,-5 1-3,3 3 529,4 4-251,-12 1 0,5 1-30,-6 4 0,1 3 354,4 6 0,-4 0-153,4 0 0,-4 1-25,-1-1-96,6 0 0,0-1-539,3-4 266,4-2 1,-4-7 95,10 0 53,2-7 1,9 1-55,3-4 0,-1-1 101,5 7 1,-4-6-62,5 5 0,0-6 10,4 2 0,-4-5 36,-1-5 0,0-3-108,0-7 0,3 1 49,-7-1 1,-1-5 28,-3-4 0,-3 1 39,-2-1 0,2 2-3,-2-2 1,-4-1-47,-1 5 0,-3-3-7,-2 3 1,0 6 298,0 4 0,-2 7-62,-3-2 0,-3 5 15,-6 4 1,5 2 223,-1 4-189,1 2-168,-6-4-27,8 6 0,-4 1-300,6 4 248,0-3-93,5 4 148,0-6-6,0 0 91,0-6 34,0 4 0,0-4-66,0 12-61,0-4 8,0 10 1,-2-10 80,-2 3-48,2-4-7,-4-1-63,6 0-4,0 0-6,-6 0 59,4 0-115,-4 0 92,6 0-13,0 0 32,-7 0 5,6 0-20,-6 0 1,7-1-17,0-4 20,0 3-29,0-4 35,0 6-2396,0 0 2357,7 0 0,1-6 0,6-2 0</inkml:trace>
  <inkml:trace contextRef="#ctx0" brushRef="#br0">26573 11501 7841,'0'-14'-479,"0"0"1,0-2 251,0-3 0,5-3 101,0-7 1,8-1 114,1-3 1,0 2 28,5-7 1,-2 8 149,2 1 1,-3 7-93,3 8 0,-3 6 180,-2 3 1,-5 7-96,1 7 0,-7 2-99,2 13 1,-5 0 103,-5 4 1,-8 5-91,-5 1 1,-8-1 16,3-5 0,-4-1-1,-2-3 0,1-1-18,-1-8 0,6 0-38,-1-10 0,2 0-109,-2-5 1,4-6 50,5-4 0,1-7 72,0-2 1,6-2-271,3 2 1,7 3-100,7-3 1,2 5-120,13 5 0,-3 2 438,7 7 0,-3-6 0,10-2 0</inkml:trace>
  <inkml:trace contextRef="#ctx0" brushRef="#br0">26971 11402 7841,'-28'-5'0,"0"0"0,4 0-192,0 5 1,1 8 76,-6 6 0,7 2 612,3 8 1,3 0-130,2 4 1,1 5 10,4 0 0,3-4-234,6-5 1,0-5-31,0 4 0,6-10-220,3 1 0,4-9 111,1 0 0,2-7-90,3-8 1,3-5-77,7-14 1,-1-4-93,0 0 1,6-7 81,-1 3 1,5-5-66,-5 0 1,0-6 118,-5 1 1,-1-4-252,-3-1 1,1 0 89,-6-9 1,0-3 21,-5 3 1,-4 4 55,-1 5 1,-5 8 186,0 1 1,-2 8 218,-2 11 0,-6 9-72,-4 5 1,-3 9 79,-1 1 0,-2 12 224,-3 12 0,4 11-168,-4 7 1,-3 9 42,-2 11 1,3 1-124,2 3 0,4 5-154,0-9 1,6 3-12,-1-13 1,7-10-192,-1-4 1,4-11 134,4-3 1,6-8-56,9-2 0,-2-5 18,7-4 0,-1-3-10,6 2 1,-1-8-17,1-6 0,-1-7 290,1-2 1,4-7-404,0 3 0,0-9 9,-4-1 0,-3-5 16,-2 5 0,1-7 105,-6 3 0,0 2-29,-4 2 0,-8 3 33,-2 1 0,-5 2 133,-5 4 0,-4 7 110,-10 6 0,-2 9-72,-2 1 1,-4 8 332,3 11 1,2 4-79,-2 10 1,7 4 27,-2 5 0,3 3-55,2 2 1,1-4 143,4-1 0,3-1-211,6-7 0,1-3-254,4-7 1,3 1-607,6-6 0,7-6 396,2-8 1,6-4-374,4-1 1,3-6-129,7-4 1,0-4 704,-1-5 0,1 3 0,0-4 0</inkml:trace>
  <inkml:trace contextRef="#ctx0" brushRef="#br0">27611 11146 7064,'0'15'179,"0"4"0,0 10 506,0 9 1,-1 8-204,-4 1 1,2 2-82,-7-2 0,7 4-305,-2 6 0,4-2 64,1-3 1,0 0-151,0-9 1,0 1 62,0-11 1,5-4-1216,-1-6 206,1-5-105,-5-4 668,0-8 1,-2-18-137,-2-7 0,1-10 266,-7-9 0,5-3 243,-4-16 0,1 2 0,-1-11 0,1 4-182,3-4 1,3 6 181,-2-2 0,8 5 8,6 5 0,4 10-68,5 8 1,-2 6 218,7 4 1,-2 4 217,2 6 1,-2 6 38,-3 3 1,-3 3-142,3 2 0,-5 2 64,-5 3 0,2 3 83,-6 6 0,0 2-22,-5 3 0,0-4-34,0 4 0,-6-1-294,-4 1 1,-4 1-123,-5 4 1,2 1-220,-7-6 1,5 5 95,-5-5 0,7 4-108,-2-4 0,5 2-453,4-2 0,-1-3 289,6 3 1,1-4-9,4 0 0,6-6 453,3 1 0,4-7-129,1 2 1,7-4 207,3-1 1,2-6 264,3-4 1,4-7-140,0-2 0,0-6 38,-4 1 1,-2 2 36,-4-2 1,3 0-20,-7-4 0,4 1-125,-4 4 0,-1-3-78,-9 7 1,2-1-148,-6 1 1,0 3 128,-5-3 1,-2 5 6,-3 4 1,-7-1-97,-7 7 0,-2-1-154,2 5 0,-1 6 205,-4 4 0,3 9-18,7 4 1,0 4 220,0 2 1,0-1 2,-1 0 1,6 6 30,-1-1 1,7-5-142,-2-4 1,5-7 19,5 2 0,-2-3-185,7-2 1,-1-6 62,6-3 0,-1-4-406,0-1 0,0 0-19,0 0-177,1-6 1,-1-2 122,0-6 0,-4-2 65,-1-3 0,-6 3 418,2-3 0,3 4 0,-7-6 0,6-1 0</inkml:trace>
  <inkml:trace contextRef="#ctx0" brushRef="#br0">28024 11146 7819,'9'0'228,"1"0"0,-6 1-42,6 4 0,-7 4 57,2 10 1,1-3 80,-1 3 1,-1 2-204,-4-2 1,0 1 87,0-1 1,0-3-201,0 3 1,0-3 15,0-2 0,-4-5-33,-1 1 1,0-5-344,5 4-79,0-6 0,0 2-170,0-10 0,2-4 263,3-10 0,2-3-82,8-7 0,-1 1 91,0-1 1,0 1 288,1 0 0,4-1 56,-1 1 1,1 1-18,-4 3 0,4 8 142,0 7 0,0 6 202,-5-2 1,-2 11 398,-2 8 0,-4 2-322,-6 8 0,0 4 130,0 6 1,-5 3-125,1-3 0,-7 4-742,1-5 1,4 0 15,1-5 0,4-4 299,1 0 0,0-7 0,0 4 0</inkml:trace>
  <inkml:trace contextRef="#ctx0" brushRef="#br0">28720 11217 7803,'0'-8'0,"-1"-3"0,-4 6 0,2-4-181,-7 4 227,1-6 0,-1 8 57,1-7 1,-1 5 103,-4-4 1,0 6-108,0-2 1,0 3 90,-1 2 152,1 0 1,0 8-108,0 7 1,4 0-111,1 9 0,1 0 14,-2 4 1,-1 2-31,7 3 1,-3-3-243,2 4 1,4-4 87,-4-2 0,5-7-82,5-7 1,3-2 26,6-7 1,0-3-96,0-12 0,7-6-1,3-12 1,4-5 3,5 0 1,-3-7 77,3 2 0,2-4-93,-2-6 1,1 2 57,-6-6 1,0 2 8,1-2 1,-7 1-73,-3 4 0,-3 4 89,-2 0 1,-1 4 84,-4 10 0,-3-1 55,-6 11 174,0 1 0,-6 10-27,-3 3 1,-9 5 130,-1 5 0,-6 9-70,1 10 0,-1 7-24,1 2 0,-1 12 110,6-3 1,0 15-20,5 0 0,0-3-210,-1-7 1,8 2-198,2-2 0,3-6-296,2-7 0,3-11-24,7-4 0,-1-5-310,10-4 0,2-4 373,-2-6 0,5-1 371,-5-4 0,6-3 0,-3-6 0</inkml:trace>
  <inkml:trace contextRef="#ctx0" brushRef="#br0">28962 11231 7803,'8'0'205,"5"5"53,-4-1 0,-1 1-98,1-5 1,1-1 59,4-4 0,0-3-203,1-6 1,0-5 86,4 0 0,-5-6-215,1 1 1,-1-3-46,-5-1 0,-2 5-39,-3 5 1,-2-3 141,-2 2 1,-2 2-138,-2 7 1,-6-1 86,-9 6 0,2 2-82,-7 8 0,2 3 449,-2 6 1,-1 8-110,6 7 1,-5-1 308,6 5 0,0 2-160,9-2 0,-2 5-1,6-5 1,0 0-164,5-4 1,2-7-40,2-3 1,4-3-394,7-2 0,0-1 197,4-4 1,-1-3-431,5-6 1,-5-1 205,1-4 0,-3-3-297,-2-6 1,0-2 176,0-3 0,-1 3 439,-4-3 0,2 4 0,-6 0 0,0 0 0,-5-4 0,0 3 0,0-3 0,0 3 0,0 2 0,0-5 0,0 0 0,0-6 0,0 1 0,1-3-286,4-1 0,-3 6 494,2 3 374,4 3-245,0 2 0,5 7 174,-4 7 1,2 11 4,-6 8 1,1 7-146,-1-3 0,-3 3-162,3-3 0,-4 4 24,-1-3 0,0-4-247,0-1 0,0-3 37,0-2 9,0 1 1,0-6-288,0 0-88,0-5 0,5-4-176,0-10 1,4-7 209,-4-2 0,6-6-235,-2 1 1,-1-3 157,2-1 0,-2-1 94,1 1 0,4 6 288,-4 3 0,-1 3-40,2 2 0,-6 6 201,6 3 0,-7 5 195,2 5 1,1 9 310,-1 10 1,0 3-310,-5 1 0,0 0-95,0 1 1,4 4-6,1 0 0,0-4-449,-5-6 0,6-1 195,4 2 0,2-3 0,2-7 0</inkml:trace>
  <inkml:trace contextRef="#ctx0" brushRef="#br0">29886 10705 7780,'-20'5'-445,"-4"-1"1,-1 7 1057,1-1 1,-3 4-163,3 5 1,2 5 12,-1 9 1,4-1-129,-5 6 1,7 4 57,-2 6 1,3-3-233,2-7 1,6-3-241,3-7 1,5-1-90,5-3 0,3-3-339,6-7 0,2-6-200,3-4 1,-2-4 335,7-4 1,-5-4-60,4-6 1,-5-7 47,1-3 0,-2-3-201,2-1 582,-3 0 0,4-7 0,-6-1 0</inkml:trace>
  <inkml:trace contextRef="#ctx0" brushRef="#br0">29915 10819 7780,'-2'14'-241,"-3"0"1,2 2 831,-6 3 0,4 3-253,-5 6 1,3 1-290,-3-1 0,-1-1 39,6-3 1,-4 1-146,4-6 1,0-5 72,5-4 91,0-7 0,2 3-226,3-6 1,2-1 40,8-4 1,1-8-130,2-6 1,0-1-25,6 1 0,-2 3-29,1-3 0,3 3 121,-7 2 0,4 0-70,-4 0 1,5 1 178,-5 4 1,0 2-85,-5 7 1,-4 2 301,-1 3 1,-1 4-76,1 10 1,2 9 292,-6 10 1,2 3-74,-3 2 0,-2 1 44,3 4 0,-4 4-143,-1 9 0,-1-1-240,-4 7 0,2 1-40,-7 7 1,-6-2-220,-7 3 1,-1-10 389,-4-4 1,2-5-111,-7-5 0,-2-5-163,2-9 0,-5-8-54,5-6 0,-5-13-290,5-2 1,-5-7 150,5-7 0,-5-6 341,5-12 0,-4-1 0,3-9 0,-4 3 0,0 1 0</inkml:trace>
  <inkml:trace contextRef="#ctx0" brushRef="#br0">22280 11075 8045,'-30'0'67,"-4"0"0,3 0 173,-7 0 1,5 7-128,-5 8 1,5 5 87,-5 9 1,6 7-90,-1 7 1,3 6-140,2 7 1,4 9 249,0 6 1,18-27-1,1 1-308,0 4 1,1 1 0,1 2-1,2-1 252,1-1 1,0-1-67,6 4 0,1 0 0,1 2 0,1-1-251,6 6 0,4-1-189,3-10 0,5-2 0,6 7 0,6-4 147,7-9 1,3-6-1,4 0 1,1-5-622,2-6 1,2-5 812,12-6 0,2-3 0,-6 1 0,1-3 0,-13-5 0,1 0 0,-1-1 0</inkml:trace>
  <inkml:trace contextRef="#ctx0" brushRef="#br0">30242 10605 7746,'-15'-6'186,"1"-3"0,5 2 37,-1 3 171,1-4-250,1 6 1,3-4-42,10 6 0,9 1-63,10 4 1,9 0-16,5 9 1,11-1 106,8 10 1,12 1-281,-29-10 0,1 1 0,1-1 0,1 2 137,2 0 1,0 1-1,-6-1 1,-2 1 8,2 3 0,-2 3 0,26 26-65,-31-18 1,-2 4 0,-6-2-1,-3 2 58,0 4 0,-4 2 0,-3 0 1,-4 0-12,-1 4 1,-4 1-1,-6-1 1,-6 1-231,-5 6 1,-4 0-1,-4-1 1,-4-1 238,-7 10 1,-5-1 0,-10 0 0,-7-1-268,12-17 0,-2 1 0,-1-2 0,-4 1 0,-2 0 1,-1-1 302,-1 0 0,-2-1 0,-1 0 0,-4 0 0,-2-2 0,-1 1-25,0 0 0,-1 0 0,-1 0 0,-2-1 0,0 0 0,-1-1 0</inkml:trace>
  <inkml:trace contextRef="#ctx0" brushRef="#br0">25024 11217 8060,'0'-10'-722,"0"1"1,0-1 704,0-4 0,0 0 36,0 0 146,0-1 0,0 1 24,0 0 0,-5 5 139,0-1 1,-1 2 72,1-1 1,4-4-127,-4 4 1,3-6-185,2-4 0,0-3 74,0-6 1,2-7-225,3-3 1,-2-4 40,6-6 0,2 1-62,8-10 0,-3 2-218,3-12 0,-2 7-50,2-1 0,-8 10-557,4 8 326,-4 7 301,-3 14 1,-4 11 84,-8 16 0,0 4 19,-5 15 1,4 0 173,-4 4 0,6 0 0,-4 1 0</inkml:trace>
  <inkml:trace contextRef="#ctx0" brushRef="#br0">25280 10847 8060,'0'14'16,"0"1"44,0-1 29,6-6 263,-5-2 0,11-9-81,-8-7 1,6-5-296,-5-14 1,6-2 123,-2-7 0,2 0-224,-1-10 0,1 3 50,-7-3 1,6 2-84,-5-6 0,-1 6 68,-4-1 0,-1 8-139,-4 1 0,-3 11-72,-6-2 1,4 6 84,1-1 0,4 3 15,-4 7 0,4 0 59,-4 0 1,5 4-78,0 1 0,0 6-3,0-2 253,2 3-96,-4 2 155,6 0 0,-2 0 470,-3 0-252,4 0 9,-12 0-199,5 0 1,-6 0 108,0 0 1,4 0 23,1 0 0,-1 2-21,-4 3 1,-2 3-111,-2 6 0,0 6 17,-6 4 1,1 3-43,-6 1 0,-1 5-3,-3 1 0,5 5-113,-1-1 1,2 1 67,8-1 0,0-4-565,5-11 181,6-2 330,2-7 1,8-8-418,2-6 1,9-11-1273,6-8 1695,0-6 0,1-3 0,3-9 0</inkml:trace>
  <inkml:trace contextRef="#ctx0" brushRef="#br0">25223 10193 8041,'19'0'123,"0"0"0,1 8 99,-1 6 0,3 2 393,7 8 0,-1-5-203,1 4 1,4 0-183,0 0 1,6-2-432,-1-7 0,2-6-266,-2-3 1,0 1 466,-10-1 0,-3 6 0,-10-3 0</inkml:trace>
  <inkml:trace contextRef="#ctx0" brushRef="#br0">14673 14742 8182,'0'-14'-449,"0"6"449,6 2 270,-4 6 0,4 6-125,-6 4 0,0 9 134,0 4 0,-1 6-177,-4 4 1,-4 3-54,-10 7 1,-4 1-15,-5 4 0,-2-3-141,-3 8 1,3-3-37,-3 2 1,3-4 118,1-10 0,1-5-509,-1-10 1,7-4 212,3-9 1,8-4-212,2-6 0,6-12 530,-2-7 0,5-8 0,5-6 0,2-4 0,8-5 0</inkml:trace>
  <inkml:trace contextRef="#ctx0" brushRef="#br0">14360 15140 8142,'22'-14'-1469,"5"2"1101,-3 2 1,-2 4 607,2 6 1,-7 6 12,2 4 1,-3 9 19,-2 4 0,5 10-55,0 5 0,-5-1 17,-4 1 0,-2-2-138,1 2 1,-3 3 4,-6-3 0,5-3-229,0-2 0,0-5 90,-5-4 0,0-4-382,0-5 0,0-6 79,0 1 340,0-7 0,0 3 0</inkml:trace>
  <inkml:trace contextRef="#ctx0" brushRef="#br0">14773 15226 8142,'20'-37'-256,"1"-2"-64,2 6 0,9-5 171,-4 5 0,9-5 29,-4 5 0,5-1 285,-5 6 1,0 6-101,-4 3 1,-6 3 149,1 2 1,-7 6-116,2 3 1,-3 10 21,-2 5 0,-1 4-81,-3 5 0,1 3 0,-7 6 1,1 1 6,-5-1 0,-2 2-121,-2 3 1,-3-3-50,-2 3 0,-7-4 89,7-5 1,-7-4-77,6-6 1,3-1 39,-3-4 1,5 3-177,-4-8 1,-1 1-14,-4-5 0,0 0-244,0 0 502,-1 0 0,1-13 0,0-2 0</inkml:trace>
  <inkml:trace contextRef="#ctx0" brushRef="#br0">15043 14600 8131,'8'43'223,"-2"1"17,-6 4 0,0 2-318,0 7 0,0-2 109,0-3 0,0 5-332,0 0 0,-6 0 249,-4 5 1,-1-10-118,2-5 1,-4-7 212,4-3 1,1-11-319,-2-3 40,7-12 1,-8-6 34,6-10 0,1-4-91,4-10 0,-2-9 24,-3-10 266,4-3 0,-12-8 0,5-2 0</inkml:trace>
  <inkml:trace contextRef="#ctx0" brushRef="#br0">14787 14814 8095,'0'20'492,"0"4"1,1 9-341,4 5 0,3 9 155,6 5 0,1 10 53,-1 4 0,-2 9-701,-2 0 1,3 4 645,-4-8 1,-1-3-308,1-11 1,6-13 291,4-6 1,7-14-310,3-10 1,1-7 112,8-12 1,-5-11-817,5-12 1,0-9 33,4-10 0,7 1-2363,4-6 3051,2 0 0,-29 21 0,0 0 0,1 0 0,1 1 0,3-1 0,1 2 0,4-1 0,0 1 0</inkml:trace>
  <inkml:trace contextRef="#ctx0" brushRef="#br0">15654 14487 7946,'10'0'-66,"-1"0"0,-1 3-130,2 6 0,2 4 262,-2 15 1,-2-1 123,1 11 0,-6 0-197,2 5 0,-10-1-126,-4 1 0,-6-5 26,-3 0 115,2 0 0,-10-2-6,7-3 0,1-9-3,3-5-226,1-3 199,0-9 0,6-7-3,3-9 1,8-4 6,2-1 0,6 1 136,-1 4 1,7-2-25,2 6 1,5 0 81,-5 5 1,0 7-101,-5 2 0,0 10 20,0 5 1,-1 3 70,-4 1 1,2 7-42,-6 3 1,0 1 81,-5-1 1,0 2-101,0-7 0,0 5-112,0-5 1,0-5-4,0-4 1,0-7 39,0 2-57,0-9-146,-6-4 0,4-18-357,-3-7 1,5-13 222,5-6 0,-2-12-618,7-12 928,-1-3 0,1 24 0,1-1 0,0 2 0,0 1 0</inkml:trace>
  <inkml:trace contextRef="#ctx0" brushRef="#br0">16081 14373 7959,'8'20'-393,"-2"2"275,-6 7 0,2-1 109,2 1 1,-2-4 27,3 3 0,-2-9 7,1 5 0,-2-7-167,3-2-95,3-7 1,0-10-15,6-12 0,0-7 58,0-7 0,0-5 192,1-1 0,-1 3 0,0 7 0,0-1 0,1 6 0,-1 6 0,-6 7 0,-2 12 52,-6 4 0,0 9 152,0 4 0,-6 4 129,-4 2 1,-2-1-108,-3 1 0,0-1-22,-4 0 0,-4-1-69,-5-3 0,0 3-117,-1-3 1,-1-4 115,-3-1 1,3-9-455,-3-6 1,7 3 52,3-3 0,10-1-438,-1-7 423,9 2 179,-1-10 0,7 10 281,4-3 1,3 12-97,6 7 1,1 2-3,-1 7 0,0 1 33,0 4 0,-4 1 48,-1-1 1,-6-4-89,2 0 0,-3-5-31,-2 4 0,0-5-98,0 1 1,-2-5 62,-3-5 0,2 2-105,-6-6 0,4 0 64,-5-5 1,7-2-170,-1-2 0,2-4 66,2-7 1,2-4 113,2 0 0,4-4-18,6 4 1,7-2 102,3 2 1,2 2-8,3-7 0,-1 8-80,1 2 1,-2 0 50,-4 5 0,-2 2-3,-7 3 336,0 2-216,1 2 1,-8 6 100,-2 4 0,-10 4-121,-4 5 0,-4 3 17,-1 6 0,-6 2-12,-4 4 0,-3 2-8,-1 7 0,-1 6-49,1 3 0,-1-3 44,1-2 0,6-9-125,3-5 0,3-9-193,2-5-334,6-3 254,2-9 1,12-3-198,3-14 1,4-1 116,1-13 0,5 1 119,0-6 1,2 1 243,-2-1 0,1 1 0,4 0 0,3-1 0,-5 1 0</inkml:trace>
  <inkml:trace contextRef="#ctx0" brushRef="#br0">16194 15084 7959,'0'-8'227,"0"3"9,0 10 1,0 4 122,0 10 1,0 10-78,0 8 0,0 5 60,0 0 1,0 6-144,0-1 0,5-4 13,0-5 1,4-7-33,-4 2 1,8-4-127,1-6 1,0-8-265,5-11 1,2-2 156,-2-2 1,6-13-320,-1-6 0,2-12 186,3-7 1,-1-5-375,1-4 1,-1-2 92,1-3 0,-2 3-88,-4 6 0,-4 7 146,-9 3 0,-4 9 409,-6 5 0,0 10 0,-13 2 0,-2 7 0</inkml:trace>
  <inkml:trace contextRef="#ctx0" brushRef="#br0">16848 15411 7959,'0'9'90,"0"1"1,0-1-74,0 5 1,0 2 163,0 3 0,0 2-67,0 2 1,-1 4-1332,-4-3 1217,-3 3 0,-6-5 0,0-2 0</inkml:trace>
  <inkml:trace contextRef="#ctx0" brushRef="#br0">16763 15595 7952,'-8'0'-1388,"0"0"1374,4 0 0,0 0 76,-5 0 299,6 0-274,-3 7 1,6-4-39,0 6 1,6-5-62,3 0 0,10-1-217,5 2 229,3-3 0,1 4 0,1-6 0</inkml:trace>
  <inkml:trace contextRef="#ctx0" brushRef="#br0">17161 14828 7778,'-8'6'-843,"-3"2"1024,7 6 0,-1 0-54,5 1 1,0 4 124,0 0 1,0 6-222,0-2 0,-2 0-172,-3 0 1,4-5-250,-4 1 85,4-4 119,1 0 24,0-7 0,0-4 6,0-8 0,0-4 17,0-7 1,0-5 84,0-4 1,0-3-32,0-1 0,6-7 85,3-3 0,4 2 30,1-2 1,7 6-37,2-1 1,4 5 17,2 4 0,-4 5 128,3 10 0,-7 2 210,7 7 1,-9 13-86,0 6 0,-3 8 12,-2 6 1,-6 3-142,-3 7 1,-3 0-31,-2-1 0,-2 1-23,-3 0 0,-3-6-119,-6 1 0,-2-6 94,-3 1 1,2-9-48,-7-5 0,5-5-111,-4-5 1,1 3 78,-2-8 0,-1-1-116,6-7 1,-5-4 157,5-6-17,0-1 1,11 1-8,3 0 0,5 0-5,5-1 0,9 1-208,10 0 0,9-5 128,5 0 1,3-6-326,2 1 1,-2-3 138,-3-1 1,1-5 273,-5 0 0,-1-7 0,-5 4 0</inkml:trace>
  <inkml:trace contextRef="#ctx0" brushRef="#br0">17616 14458 8078,'0'14'165,"0"1"1,0 5-20,0 4 1,-1 3-118,-4 1 0,3 0-87,-2 1 1,-4-1 106,-2 1 0,-2-2-190,-3-4 0,3-2 93,2-7 1,-2-1-68,2-4 1,-3-1 141,-1-3-36,6-4 0,2-1-107,6-9 1,6-4 125,4-1 1,4-5-249,5 0 1,3-6 65,7 1 0,1-3-141,3-1 0,-3 1 69,3 3 0,-3-1 244,-2 6 0,-5 5 0,-5 4 0,-8 7 0,3-3 0,-6 6 0</inkml:trace>
  <inkml:trace contextRef="#ctx0" brushRef="#br0">17773 14586 8071,'-21'28'-1199,"5"1"899,-3-1 1,-1-1 704,1-3 1,5 3-21,4-4 0,2 6 15,-1 4 0,2-1-105,7 6 1,0-2-60,0 2 1,0 3-97,0-3 0,0 8-125,0 1 0,0-4-289,0-5 1,0-2 227,0 2 0,0-3-425,0-7 0,0-4-39,0-1 167,-6-5 0,3 1-15,-7-10 1,6-3 357,-6-6 0,1-12 0,-5-4 0</inkml:trace>
  <inkml:trace contextRef="#ctx0" brushRef="#br0">17588 15098 8062,'14'-24'-26,"0"0"1,2 7-28,3-2 0,3-1 96,7 1 1,-1-5-105,0 5 0,-4 0-106,0 5 0,-7 4 70,2 1-206,-3 6 238,-8-4 1,-3 9 56,-10 3 0,-3 4 34,-6 10 0,-5 2 97,0 2 0,-2 6-30,2-1 0,4 1 213,-4 4 0,4 0 193,6-5-362,-4 4 0,13-18-124,0 0 1,7-7 101,7-12 1,6-9-486,4-10 1,8-7 98,1-3 271,0 1 0,-5-2 0,1-1 0</inkml:trace>
  <inkml:trace contextRef="#ctx0" brushRef="#br0">18043 14828 8021,'8'-14'58,"6"-1"1,2-1 117,7-2 0,1-5-887,4-5 0,1 3 227,-1-4 0,1 9 484,-1-9 0,1 10-83,-1 0-15,-6 4 74,-1 7 1,-15 8 23,-6 9 0,-8 12 0,-11 7 0,-4 1 0,-11 4 0,6 2 0,-1-2 0,-2 3 0,7-8 0,-4 7 41,9-11 1,0 4 159,5-9 1,6 0 259,3-5 1,3-4-159,2-1 0,4-5 43,5 0 1,2-2-231,13-2 0,-5-6 97,4-4 0,6-9-463,4-5 1,7-2 166,-3-3 0,3 1-508,-2-1 0,-3 6 591,-7-1 0,-6 0 0,-1-4 0</inkml:trace>
  <inkml:trace contextRef="#ctx0" brushRef="#br0">18370 14728 8021,'0'16'80,"0"3"1,0 3 176,0 7 1,-7 5-286,-2 4 1,-5 3 122,-5 2 1,-3 1-252,-7 4 1,2-4 67,4 3 1,-3-4-255,7-5 0,-4-8-29,4-7 1,5-10-451,4 1 821,7-9 0,-10-5 0,5-8 0</inkml:trace>
  <inkml:trace contextRef="#ctx0" brushRef="#br0">18270 15041 8008,'35'-8'0,"1"2"-71,7 6 1,0 6 316,-1 4 0,1 4 402,0 5 0,-2 3-852,-3 6 0,-2-4 121,-3 0 0,-3-2 83,3 1 0,-3-2 0,-1-7 0</inkml:trace>
  <inkml:trace contextRef="#ctx0" brushRef="#br0">18825 14515 8043,'6'-14'102,"8"4"-62,10 1 1,3 6-351,1-2 1,7-1 49,3 1 1,1-1-90,-1 1 1,2 2 117,-7-7 0,-5 2 196,-4-1 0,-11-2 74,1 6-30,-9 0 0,-2 7 25,-13 3 0,-1 4 82,-12 10 1,-3 9 77,-7 10 1,-2 10-106,-2 4 0,0-3 183,4-2 1,5-4-51,-1-5 1,7-5 18,8-9 0,6-4 163,3-6-163,4-6 1,13-9-140,7-14 0,6-5-273,4-8 0,6-3-256,3-2 1,-4-1 240,0-4 1,-4 3-98,-2 6 1,-6 7-164,-3 3-293,-3 4 709,-2 7 0,-6 3-70,-3 10 0,-8 7 229,-2 7 1,-5 11 111,6-1 1,-7-2 305,1-4 0,-3 1-266,-1 4 1,-2 1 73,-3-1 0,2-1 1,-7-3 0,1 3-60,-6-4 1,-6 9-191,-2 1 0,0 2-167,-1-2 0,7-3 12,-2 3 0,7-3-253,3-1 1,7-7-465,2-3 566,-1-10 0,14-6-1082,-4-12 1282,3-1 0,15-23 0,3 3 0</inkml:trace>
  <inkml:trace contextRef="#ctx0" brushRef="#br0">19109 14870 8015,'24'7'0,"-1"2"0,7 9 281,-6 1 1,-3 1-29,-2-1 1,1-3-21,-1 3 1,2-3-355,-2-2 0,-4-2-403,4-2 0,-3-4 164,-2-6 0,-4 0-109,-1 0 0,1-8-93,4-6 562,0 0 0,1-19 0,-1 3 0</inkml:trace>
  <inkml:trace contextRef="#ctx0" brushRef="#br0">19536 14188 8148,'0'21'-126,"4"1"392,1 6 1,0 1-141,-5-1 0,-6 7-140,-4 3 0,-7-4-126,-2 0 0,-2 0 81,2-1 0,3-1 52,-3-8-110,10-4-56,3-12 1,6-3 71,0-10 0,6-4-37,3-10 1,6 3 74,4-3 0,3 3 10,6 2 1,2 1 149,3 4 0,-3 3-108,4 6 1,-6 0 226,-4 0 1,1 0-47,-6 0 1,-5 1 166,-4 4-195,-7 3 1,3 6-19,-6 0 0,-11 5-52,-3 0 1,-15 5-21,1-5 1,-8 4-137,2-4 0,1 5 82,5-5 0,1-2-188,3-7 130,4 3-9,12-12 58,2 12 1,12-12-6,3 4 0,9-3-51,1-2 0,6-2 10,-1-3 0,1 2 3,-1-6 1,1 4 35,-6-5 1,-5 7 78,-4-1-124,-7 2 191,3 2 1,-14 8-51,-6 6 1,-3 2-36,-12 8 1,4-4-11,-8 9 1,-2-9 9,2 9 1,1-6-88,8 1 0,-1-2 72,6-3 1,2-8-179,7 3 172,4-3-197,6-3 142,6-1 1,9-9 2,8-3 1,1 2-35,4-6 1,-1-1-3,11-4 1,-2 1 75,2 4 1,-1-2-42,-4 6 0,-5 0 280,1 5 0,-2 0-85,-8 0 1,-5 7-25,-5 2 1,-6 10 35,2 5 1,-3 7 86,-2 2 1,-2 7 0,-3-2 1,4 1 100,-4-1 0,4 2-267,1-7 0,1-6 67,4-8 1,3-5-250,6-5 1,7-4 74,2-10 1,4-9-74,1-9 0,1-11-359,-1-4 1,-4-3-1122,0-1 1562,-1-1 0,6-6 0,-1-1 0</inkml:trace>
  <inkml:trace contextRef="#ctx0" brushRef="#br0">20033 14501 8026,'7'-8'0,"-4"-5"43,6 4 14,7 2-15,6-5 1,8 4-234,3-6 207,4-1 1,10 6-244,0-1 1,1 1 73,-6-5 1,-5 0-322,-4-1 1,-6 6 8,-8-1 465,0 7 0,-18-3 0,6 6 0</inkml:trace>
  <inkml:trace contextRef="#ctx0" brushRef="#br0">20318 14472 7996,'-29'29'0,"1"-1"0,1-6-136,3-3 197,10-3-194,1-8 1,18-3-31,0-10 1,7-8-59,7-6 0,4-4 135,5 4 0,-1 0 31,-4 5 1,3 1 47,-7 3 0,0 4-28,-5 6 80,-6 0 1,-2 6-85,-6 4 1,0 9 277,0 5 0,-6 2 73,-4 3 0,2-1 72,-1 1 1,1 5-95,-1 4 0,1 3 63,3 2 1,3-3 113,-2 2 1,2-2-74,2 7 1,0-3-261,0-1 0,2-5-103,2 0 0,0-8-138,5-2 1,-6-1 6,2-8 0,1-5-545,-1-4 487,0-7 1,-1-3-40,1-10 0,1-9-345,-1-4 0,-3-6 213,3-4 1,-2-3-315,1-7 0,-2-1 226,3-3 0,1 1 417,-1-6 0,6 4 0,-2-4 0,4 6 0,1-1 0,0 4 0,1 5 0,4 4 0,0 5 0,1 2-39,-1 4 0,-2 2 91,7 7 1,-5 0 373,5-1 1,-2 3-167,2 2 1,-4 2 85,-6 4 1,1 2-57,-1-3 1,-6 5-141,-4 5 1,3 3-70,-3 6 0,0 2-167,-9 3 1,2-2-290,-7 7 1,-1 0 207,-8 4 1,3-1-238,-3-3 0,4 1 160,0-6 0,1 0-495,0-5 739,0 0 0,-7 1 0,-1-1 0</inkml:trace>
  <inkml:trace contextRef="#ctx0" brushRef="#br0">20616 14543 7939,'13'-14'-99,"-4"0"0,4 4-141,-4 1 0,9 1 191,1-1 1,-2 1 43,-7 3-332,2 3 263,-10-4 0,4 12 247,-6 4 1,-6 3-119,-4 1 1,-2 6 122,-3 4 0,1 4-54,0 6 1,1-4 76,4 3 0,1-8-279,3-1 0,4-12 147,-4 3-588,3-4 368,9-3 0,-1-8-112,4-10 0,1-4-37,-7-5 300,1-3 0,1-7 0,2 1 0</inkml:trace>
  <inkml:trace contextRef="#ctx0" brushRef="#br0">20588 14657 7939,'-7'35'0,"6"-4"178,-4 7 0,4-1-30,1 1 1,0 7-90,0-2 0,0 3-4,0-3 1,-5-2-21,0-3 1,0 1-134,5-6 1,0-4 111,0-6 0,0-10-133,0 1 0,2-9 120,3 0 1,-2-4-259,6-1 1,-4-11-39,4-3 0,1-11-47,4-4 0,0-4 68,1-5 0,-1-3 274,0 3 0,0-3 0,0-2 0</inkml:trace>
  <inkml:trace contextRef="#ctx0" brushRef="#br0">20773 14814 7920,'22'-8'310,"-8"1"1,-9 18-270,-10 4 1,-5 4-125,-9-1 1,2 3 97,-7 3 0,2 1-42,-1-6 1,-3 0 114,7-5 0,2-4-306,7-1 140,-2-6-451,10 4 311,-4-7 0,8-5 124,2 0 1,4-4 106,6 4 0,7 0 121,3 5 1,7 0 237,2 0 0,12 2-136,-3 2 0,6 4-280,-1 7 1,-3-6 99,4 0 0,-4-1-56,-1 2 0,-1-4 0,1-6 0</inkml:trace>
  <inkml:trace contextRef="#ctx0" brushRef="#br0">21242 14245 7950,'0'5'249,"0"6"179,0 22 1,0 3-247,0 7 0,0 7 53,0 7 1,-5 0-271,0 5 0,-6-5 111,2-5 0,2-3-138,3-7 1,2-5 8,2-4 0,0-8 84,0-1 1,8-7-42,6 2 1,2-8 65,8-1 0,-1-1-125,6 5 1,1-4 121,3-1 1,-3-1-445,3 2 0,-4-2 186,-6-4 1,3-2-160,-7 3 0,0-10-64,-5-5 0,-6-2 428,-4-2 0,-2-13 0,-2-3 0</inkml:trace>
  <inkml:trace contextRef="#ctx0" brushRef="#br0">21370 14614 7950,'-15'-7'276,"3"2"166,2 10 1,-1 9-407,7 9 0,-6 6 63,5 4 1,-4-1-247,4 6 1,-6-7 92,2 2 0,-2-3-264,1-1 0,-6-1 163,7 1 1,-10-6-86,9 1 1,-5-8 6,5-2 0,-3-1-521,-1-9 754,0 1 0,-7-5 0,-1 0 0</inkml:trace>
  <inkml:trace contextRef="#ctx0" brushRef="#br0">21100 14600 7950,'23'-14'-67,"1"0"1,0-2 100,4-3 0,5 3-153,0-3 1,7-1-15,-2 1 1,3 0-100,2 5 1,-7-1 76,-3 1 155,-3 0 0,-8 0 0,-1 0 0</inkml:trace>
  <inkml:trace contextRef="#ctx0" brushRef="#br0">21555 14344 7950,'14'0'81,"0"0"0,0 2-351,0 3 0,5-4 96,0 4 1,-1 3 277,-9 1 1,2 4-214,-6 1 0,0 0-203,-5 1 0,-7 4 213,-2 0 0,-4 0 149,-1-5 0,1 0 25,4 0 0,-4 0-133,4 1 79,3-1 1,-6 0-82,8 0 1,-1 0 225,5 1 1,6 0-17,4 4 1,2-1 145,3 6 0,4-2-100,0 1 0,4 4-128,-4-3 1,0-4-65,-5-1 1,-6 2 84,-3-2 0,-3 1-110,-2-1 0,-2-3 81,-3 3 0,-3-3 44,-6-2 1,-5 0 13,0 1 1,-4-6-2,4 0 1,-5-5-23,5 0 0,0-4 24,5-4 1,0 0-45,-1-5 1,7-2 32,4-8 0,4 2-316,4-7 0,11 0 79,8-4 0,6-1-552,4 1 0,-3-5 681,3 0 0,3-7 0,1 4 0</inkml:trace>
  <inkml:trace contextRef="#ctx0" brushRef="#br0">21981 14387 7967,'14'0'0,"1"0"-317,-1 0 1,2-5 29,2 1 0,5-1 47,5 5 0,-6-2 72,-3-3 1,-8 4 167,-1-4 0,-7 4 0,-3 1 0,-10 0 0,-15 6 0,-5 2 0</inkml:trace>
  <inkml:trace contextRef="#ctx0" brushRef="#br0">21910 14543 7967,'6'23'185,"-4"8"74,3-2 1,1 2-8,-1-2 1,-1 4-1,-4 0 0,5 5-153,0-5 1,0 0 94,-5-4 1,-2-3-365,-3-2 1,2-3 115,-6-7 1,6 0-135,-2 0 55,-3-6 93,6-1 1,-9-9-115,7-3 1,-1-4-162,5-10 0,1-2-28,4-2 1,3-4 92,6 3 0,2-1 113,3 1 0,3-1 8,7 6 0,-1 0 210,0 5 1,1 6-74,-1 3 1,-1 3 135,-3 2 0,-1 7 86,-8 2 0,1 4 74,-12 1 0,6 0 73,-6 1 0,0-1-125,-9 0 1,-3 0-81,-6 0 0,-7 1-18,-2-1 1,0-5-112,0 1 0,1-7 57,-2 2 0,3 1-591,7-1 238,0-7 1,1-12-155,4-10 0,4-4 68,10-5 0,7-12-201,7-11 0,8-8-116,2-7 0,-1 6 656,5 4 0,2 9 0,-2 4 0,0 6-64,-4 4 0,4 9-33,0 10 1,-4 8 407,-6 2 69,-5 6 1,1 3 98,-10 9 1,-3 5-140,-6 5 0,-1-1 275,-4 5 1,-3 1-359,-6 5 1,0-6-179,0 1 1,-1-5-44,1 5 1,2-5-207,2 4 1,2-10-199,3 1-10,4-3 1,1-3 126,9-3 1,4-2 106,1 2 0,5-2 195,0 6 0,2 1-164,-2 4 1,-4 2 291,4 3 0,2-2 9,-2 7 1,0 0-10,-5 4 0,-6-4-10,-3-1 0,-5-4 78,-5 5 1,-3 0-135,-6 4 0,-7-4-6,-2 0 1,-6-2-82,-4 1 0,3-2 62,-3-7 1,-2-1-84,2-4 0,4-4 35,6-10 1,7-3-79,2-6 1,6-6-217,8-4 1,8-3-465,6-1 1,6-1-716,9 1 1433,-1 6 0,1-5 0,-1 5 0</inkml:trace>
  <inkml:trace contextRef="#ctx0" brushRef="#br0">22720 14430 7877,'-8'1'285,"4"4"-71,-4 3 4,6 12 1,-4 3 181,6 5 0,5 7-224,-1 3 1,6-2-117,-5 2 0,4-2-17,-4 2 0,6-5 115,-2-9 1,-1-3-653,2-7 381,-7 0-114,10-6 0,-6-10-24,8-12 0,-6-3 16,1-12 0,-1-2 16,5-12 0,7-1-54,3-4 0,-2 3-126,1-8 0,0 9 96,0 2 0,-1 7 327,-3 11 0,-3 5 91,3 10 1,-3 2 228,-2 7 0,-1 8-113,-4 6 1,2 9 121,-6 10 0,0 2-132,-5 2 1,-7 8 31,-2-7 0,-1 4 12,-4-9 0,3 1-73,-8-6 1,3-1-211,2-3 1,0-6 13,0-8 1,0 1-129,-1-6 0,1 0 41,0-5 0,6-7-122,3-2 0,4-6 13,1-3 0,6 0 117,3-6 0,4 2-117,1-1 1,7 1 52,3 3 0,-2 3-28,1-3 1,1-2-85,4 2 1,6-1-181,-1 1 1,5 1 438,-5-5 0,0 5 0,-11-8 0,-1 3 0</inkml:trace>
  <inkml:trace contextRef="#ctx0" brushRef="#br0">23232 14273 7877,'-8'-14'109,"2"6"0,14 3-92,6 10 1,0 5-20,5 9 0,-1-2 94,1 7 0,-4 1 151,4 8 1,-4 3-72,-6 7 1,2 4 1,-6 1 0,0 6-69,-5-2 1,-2-3-11,-3-2 1,2-3 21,-6-1 0,-1-5-121,-4 0 1,-2-11 108,-3 1 0,3-9 12,-3 0 1,4-10-212,0-4 0,1-3 114,0-2 1,0-8-67,0-6 1,6-7 15,3-7 1,5-5-34,5-1 0,4-5-38,10 1 0,8 2-192,6-2 1,7 8-394,-2 1 0,-4 2 686,-1 8 0,4 0 0,-1 5 0</inkml:trace>
  <inkml:trace contextRef="#ctx0" brushRef="#br0">23801 14288 7979,'-2'14'-178,"-2"0"0,0 0 101,-5 0 1,0 7 210,-6 3 1,1 2-68,0 3 0,-5 4 120,0 0 0,-6 0-225,1-4 0,-3-2-150,-1-4 1,1 3-291,3-7 1,-1-7-31,6-7 508,0-3 0,5-15 0,-1-3 0</inkml:trace>
  <inkml:trace contextRef="#ctx0" brushRef="#br0">23630 14529 7979,'21'30'0,"-7"3"0,-1 2 184,-9 3 1,1 8 16,-5-4 0,2 3-141,3-7 0,-4 1-46,4-6 0,-4-1-170,-1-8 0,0-4-173,0-6 0,0-4 7,0-1-265,0-6 396,0-9 1,0-8-59,0-10 0,0-7 249,0 2 0,0-15 0,0 0 0</inkml:trace>
  <inkml:trace contextRef="#ctx0" brushRef="#br0">23929 14202 7979,'24'0'-177,"-1"0"1,-10 7-364,1 2 1,-9 4 389,0 1 1,-4 5 339,-1 0 0,-1 1-55,-4-1 1,-8-1-150,-6 5 1,-6-5 41,1 1 0,-3-4-79,-1 0 0,1-1 133,3 0 0,4-6-66,6-3 42,6-4-68,2-1 0,7 0-14,4 0 1,7-1-62,7-4 1,7-3 73,-3-6 0,4 1-133,2 4 0,-2-4 59,-4 4 1,-1-4-59,-3-1 0,-8 6 10,4 3 111,-11 4 1,-4 2 17,-9 4 1,-10 4 131,-5 10 0,-3-1-47,-1 5 1,1 1 226,3 5 1,-1 1-94,6 3 1,0-3-95,5 3 1,4-8 6,1-1-61,6-7-149,-3 4 0,12-13 65,3-4 0,4-4-183,1-4 1,0-4 33,1-6 0,-1 4 79,0 1 0,-1 4-190,-4-5 193,-3 7 1,-9 3 144,-6 10 0,-1-1-122,-9 5 0,-3-3 187,-1 8 0,0-1 62,0 1 0,5-3 82,-1 2 1,4-2-136,0-1 0,8-6 263,2 0-187,3 1 0,4 3-77,3-4 1,9-3-135,9-6 0,6-1 119,4-4 1,3-8-270,7-6 0,0-1-110,-1 1 1,1-2-105,0-2 1,-7-4-22,-3 3 0,-8 4 85,-1 1 1,-11 4 299,1 6 0,-9-4 0,-5 12 0,-13 6-31,-6 9 1,0 5 26,5 0 0,0-2 40,0 7 1,-1-5 216,1 4 1,0-4 222,0 5 0,-1-7-177,1 2 1,0-3 68,0-2 1,0 1-66,-1-1 0,1-2-372,0-2 1,-2 3 125,-3-4 1,-1 2-438,-4-1 0,3 1 90,7-7 0,0 6-358,0-5-301,0-1 949,-1-4 0,7-6 0,2-2 0</inkml:trace>
  <inkml:trace contextRef="#ctx0" brushRef="#br0">24028 14913 7954,'37'0'0,"-7"0"-5,-7 0 1,0 0 4,0 0 0,3 5 105,-7 0 0,-1 4-52,-3-4-947,-1 6 341,0-10 65,-6 12 488,-2-11 0,-6-2 0,0-8 0</inkml:trace>
  <inkml:trace contextRef="#ctx0" brushRef="#br0">24384 14856 7954,'1'10'0,"4"-1"0,-3 1 163,3 4 1,-5 0-106,-5 0 0,-3 7-209,-6 2 1,-1 0 113,1 0 1,0-5-471,0 1 507,0-4 0,6 0 0,1-1 0</inkml:trace>
  <inkml:trace contextRef="#ctx0" brushRef="#br0">24668 14302 7871,'-8'0'-136,"21"0"1,0-5 261,15 0 1,-1 1 188,6 4 1,-3 0-462,3 0 66,-3 0 1,3-5 13,1 0 0,-3-4-86,-7 4 0,-4 0-127,-5 5 242,-7 0 0,-10 6-163,-12 4 1,-7 9 22,-7 5 0,-2 4 36,-3 5 1,-2-1 144,-3 6 1,-2-5 152,7 5 0,2-11 70,7 1 1,5-9-99,10 0 1,-3-3 174,8-2 1,5-6-40,9-3 1,10-10-147,9-5 1,1-9-96,8-4 0,-5-1-187,5-4 0,0 2 34,4-7 0,1 3-210,0 2 0,-7 6-10,-3 3 1,-9 4-238,-5 6 586,-10-4 0,-2 12 0,-7-6 0</inkml:trace>
  <inkml:trace contextRef="#ctx0" brushRef="#br0">24953 14401 7871,'-7'8'0,"4"5"-39,-6-4 0,5 5 146,0 5 1,2 4-9,2 5 0,0 0 115,0 1 0,0 4-251,0 0 0,-5 2-28,1-2 0,-7-3-56,1 3 1,2-7 154,-1-3 0,-1-5-36,-4 1 0,0-4-83,0 0 0,-5-6 15,0 1 349,0-7-259,5 3 0,6-12 40,3-4 0,3-4-117,2-5 0,8-5-162,6-9 1,1 2 112,4-7 0,1 0-100,-1-5 1,5-4-206,-5-1 1,0 7 8,-5 8 402,0 3 0,0 2 0,1-1 0</inkml:trace>
  <inkml:trace contextRef="#ctx0" brushRef="#br0">24981 14231 7871,'9'0'39,"1"0"1,-1 8 125,6 6 1,-1 11 147,0 8 1,5 11-160,0-1 1,2 4-21,-2 1 1,-4-2-34,4 6 1,2-11-149,-2 2 0,1-10-253,-1 0 1,-1-5 212,5-4 0,-5 1-316,1-6 0,-4-5 174,0-4 1,-1-7-429,0 2 171,-6-4 71,-2-7 415,-6-2 0,-6-12 0,-2-2 0</inkml:trace>
  <inkml:trace contextRef="#ctx0" brushRef="#br0">25237 14714 7871,'-14'8'-700,"-1"5"613,1-4 1,-5 4 187,0 1 0,0 0-96,5 0 0,-2 1-153,-3-1 1,4 0-116,-4 0 0,-2-4 70,2-1 1,0-6 192,5 2 0,0-3 0,0-15 0,-1-3 0</inkml:trace>
  <inkml:trace contextRef="#ctx0" brushRef="#br0">25095 14060 7871,'36'-8'0,"-1"2"-59,-7 6 1,-1 1-119,-3 4 1,-4 5 245,-5 9 0,-1 3 151,0 6 1,-1-6-135,-4-3-86,4 3 0,1-6 0,8 5 0</inkml:trace>
  <inkml:trace contextRef="#ctx0" brushRef="#br0">25791 14288 7856,'0'7'-233,"2"4"29,3-6 0,3 0 226,6-5 1,6 0-42,4 0 1,-2-6-17,2-4 1,0-2 112,4-3 0,-4 1-146,-1 0 1,-7-5 67,-2 0 0,1 6 0,-7-6 0,6 4 0</inkml:trace>
  <inkml:trace contextRef="#ctx0" brushRef="#br0">25962 14103 7856,'-2'14'40,"-2"0"1,-4 7 68,-6 2 1,-1 4 53,1 2 1,-5 5 156,0 4 1,-6 2-209,1-2 0,-3 1-88,-1-6 1,-5 2-111,0-2 0,4-4 122,6-1 0,5-1-118,-1-8 1,10 0-103,4-5-37,3-6 1,10-2 125,6-6 0,9-6 9,10-3 0,3-9 18,7-1 1,-1 0 13,1 5 1,3-5-36,-3 0 0,1 0 26,-11 5 0,-6 1 77,-8 4 30,-10-4-10,-2 12 1,-9 2-3,-3 13 1,-9 7 128,-10 7 0,-3 2 120,-1 4 1,-2-3-58,-3 7 0,1-2 36,-6 2 1,8 2-17,2-7 1,6-1-153,8-9 0,6-2-103,3-7-190,3 0 0,9-6 100,2-3 1,9-10-98,0-4 1,6-6-121,-5-4 1,6-3-232,-1-6 0,1 4-114,-1 1 0,-3 0 663,-7 0 0,6-4 0,2 5 0</inkml:trace>
  <inkml:trace contextRef="#ctx0" brushRef="#br0">26033 14643 7856,'8'17'216,"-3"-2"1,1-4-39,-1 3 0,6 5 169,-2 0 1,-1 0-227,2-5 1,1 0-257,8 0 0,-3-4 135,3-1 0,3-6 0,0 4 0</inkml:trace>
  <inkml:trace contextRef="#ctx0" brushRef="#br0">26488 14401 7895,'0'-14'101,"6"1"-305,4 4 1,3 3-363,1 6 0,5 0 352,0 0 1,6-5 352,-1 0 1,-2-11 167,1 2-237,1-3 0,0-4-30,0-3 0,-6-1 81,6 2 1,-5-4-382,5 3 0,-12 3 88,3 2 0,-11 4 172,1 0 0,-3-5 0,-2-2 0</inkml:trace>
  <inkml:trace contextRef="#ctx0" brushRef="#br0">26744 14103 7895,'-13'34'0,"4"4"0,-4 3 320,4 2 0,2 6-104,3 3 1,-3-1-28,3 1 0,-1-2 40,5 3 1,0-6-332,0-9 1,0-3-11,0-7 1,-2-6-30,-2-3 0,-4-5 132,-7-4 1,1 1-84,0-6 1,-5 4-2,0-4 0,-5 0 56,5-5 1,-4 0 64,4 0 0,5-2-28,4-3 0,7-4 154,-2-10 1,5 1-138,5-5 0,4-1-145,10-4 0,5-7-87,9-3 1,-3 2-334,3-2 0,-4 1 548,-5-1 0,2-3 0,-3 5 0</inkml:trace>
  <inkml:trace contextRef="#ctx0" brushRef="#br0">26872 14288 7895,'24'0'212,"-1"0"1,-4-7-86,5-2 1,-2-4-655,2-1 1,3 0 272,-4-1 1,3 1 356,-3 0 1,3-2-267,-7-3 1,-2 8-479,-8-3 375,-2 3 172,-7 3 1,-7 2 93,-2 6 0,-4 6 0,-1 3 0,0 9 0,0 1 0,-1 5 0,1-6 0,5 8 0,-1-3 0,7 4-3,-2 2 1,-1-6-22,1 1 0,1 0 347,4 4 1,0 1-106,0-1 1,4 1 208,1-1 1,5 2-104,-6 3 0,6-1-11,-5 6 0,-1-5 15,-4 5 0,0-5-75,0 5 0,-6-7-54,-4 3 1,-2-6 22,-2-4 1,-1-4-235,1-6 1,0-1 53,0-3 1,-1 1-326,1-7 0,0 0 178,0-9 1,0 0-600,-1-9 1,1 1 87,0-11 616,6 7 0,-5-16 0,6 3 0</inkml:trace>
  <inkml:trace contextRef="#ctx0" brushRef="#br0">27469 14174 7868,'-6'-7'832,"6"-2"0,6 1-882,8-1 1,7 4 91,3-5 0,9 2-104,5-1 0,-2-4-411,2 4 1,-6-4 280,1-1 0,-5 1-43,-4 4 1,-4 3 3,-5 6 94,-8 0 0,-7 12-5,-9 7 0,-10 6 207,-5 4 0,-4 4-95,-5 0 0,-2 5 109,-3-5 0,-1 1 104,5-6 1,3-6-46,7-3 1,0-3 243,10-2-147,-3-6-139,15-2 0,1-14-82,5-6 1,12-2-156,-2-7 0,9 4 78,-5-5 0,6 5-232,-5-5 1,5 7 107,-5-2 1,4 3-84,-4 2 1,-1 5-21,-9-1 169,4 7 0,-11-2 118,2 10 0,-2 8 141,-2 5 1,-2 9 296,-2 2 1,-4 1-104,-7 8 0,1-5 219,0 5 0,0-5-87,0 5 1,-1-5-105,1 5 0,1-8-128,4-2 0,-2-1 196,6-8-793,0 0 89,5-11 0,2-2-294,3-6 1,3-12 143,6-7 1,5-3-263,0-7 0,6 4 172,-1-8 1,-2 3 515,2 1 0,-2 1 0,1-1 0,-1 6 0,-3-1 0,-1 7-171,6-2 0,-7 3 279,2 2 0,3-5 202,2 0 1,-1-2-102,6 2 1,-4-3 76,8-6 1,4-1-186,0 1 0,-2-1 33,-2 1 0,-9 6-347,-5 3 1,-5-2 67,-4 2 0,-4 5-607,-6 5 752,0-1 0,-13-4 0,-2 0 0</inkml:trace>
  <inkml:trace contextRef="#ctx0" brushRef="#br0">28038 13961 7868,'0'15'0,"0"4"0,5 5 0,-1 9 0,3 3 210,-3 7 0,-2 1 175,3 4 1,1 1-165,-1 3 1,-1 3-61,-4-3 0,0 4-148,0 0 0,0-7 144,0-6 0,0-2-376,0-8 0,0-6 119,0-8-341,0-9 211,-6-4 1,0-14 20,-4-6 0,4-8-8,6-12 1,-5 1-69,1-9 0,-6 2-155,5-7 0,-4 3 156,4 1 0,-1 5 284,1 0 0,2 11 0,-7-1 0,6 10 65,-6 4 1,5 6 63,-4 8 0,0 8 266,-6 6 0,0 12-167,-4 7 0,1 6 6,-6-1 0,6-1 44,-6 0 0,6-5 13,-1 1 0,8-7-321,2-3 55,6-5 0,-2 1-345,10-10 1,4-9 5,10-9 0,3-15-126,7-5 1,-4-7 154,3 3 0,-2-5 36,7 5 1,2-5 248,-2 5 0,6 0 0,-1 4 0,-3 5 0,-2 1 0,2 5 0,-2-1 0,-6 8 74,-8 2 0,-8 6 129,-2-2 0,-5 10 109,0 4 1,-8 10 88,-6 5 0,-2 3 201,-3 1 1,3 1-264,2-1 1,2-4-20,4-1 1,2-5-977,-3 1 524,4 3-571,7-13 1,2 4 236,6-13 1,0-11 465,1-3 0,5-10 0,2 2 0</inkml:trace>
  <inkml:trace contextRef="#ctx0" brushRef="#br0">28166 13804 7868,'14'14'0,"0"1"76,0-1 0,2 2 76,3 3 1,-1-5-152,5 0 1,3 0-2,7-4 0,3-4 0,7 0 0</inkml:trace>
  <inkml:trace contextRef="#ctx0" brushRef="#br0">28635 13847 7915,'0'-14'310,"0"-1"1,6 7-870,4 4 247,2 2 0,7 7 328,0 0 1,7 7 455,-3 2 0,6 1-195,4 4 1,-5 1-164,1-1 0,-2 5-115,-8-5 1,0 1-15,-5-1 0,-6-3-10,-4 3 0,-2 2 19,-2-2 0,-8 1-91,-6-1 1,-4-3 44,-10 3 0,1-3-158,-11-2 0,5-5 133,-5 1 1,11-7 32,-1 2 0,9-4 104,0-1 1,5 2-43,4 3 107,4-4 1,12 12-73,4-4 1,4 4 165,5 1 0,5 0-103,9 1 0,-3 3 150,3 1 1,-3 2-23,-2-2 1,-1-3-129,-3 3 0,-3-4 133,-7 0 0,-6-1-47,-4 0 0,-2 0-3,-2 1 0,-2-1-103,-2 0 1,-11-5-68,-8 1 1,-4-1 51,-2 6 0,-5-7-145,-4-4 1,5 3-1048,4-3 832,1 1 1,14-7-659,-1-2 1,9-3 217,11-2 0,4-2 197,10 6 1,3 0 521,7 5 0,4 0 0,0 0 0,0 0 0,-4 0 0</inkml:trace>
  <inkml:trace contextRef="#ctx0" brushRef="#br0">29175 14515 7862,'8'6'267,"-2"-3"174,-6 7 0,0-1-164,0 6 1,0 0-41,0 4 1,0-3 33,0 3 0,0-3-58,0-2 0,0 0-177,0 1 1,7-8-50,2-2 1,-1-3-153,2-2 1,-1-2 181,5-3 0,5-7-92,0-7 1,-5-2 90,-4 2 1,-7 4-35,2-4 1,-5 8-166,-5 1 0,-6 7 64,-13-2 0,-1 16-254,-13 8 1,0 6-93,-4 4 0,-1 4-753,0 0 1032,7 0 0,-5-4 0,5-1 0</inkml:trace>
  <inkml:trace contextRef="#ctx0" brushRef="#br0">15256 16079 8486,'0'-10'-1564,"0"1"2141,0 6-302,0-4 0,-2 9-117,-2 3 1,2 4-9,-3 10 1,4 5 3,1 9 1,-5-1-78,0 5 1,1 0-25,4 1 0,0 1-185,0-6 1,0 1 99,0-6 0,0-1-766,0-3 347,0-4-579,0-6 1030,0-6 0,0-2 0,0-6 0</inkml:trace>
  <inkml:trace contextRef="#ctx0" brushRef="#br0">15256 16150 8486,'-9'0'-1661,"-1"0"1469,7 0 1,-5 0 191,3 0-442,4 0 217,-12 0 225,12 0 0,-6 0 0,1 0 0,4-2 155,-2-2 234,2 2 232,2-4-204,0 6 47,0 0 1,-5 1-84,1 4-190,-1 3 0,0 8-54,0 3 0,-6-4 0,2 4 1,-4 3-168,-1 2 1,-7 8 95,-2 1 0,1 3-115,-2-7 1,6 2 142,0-7 1,3-3-1000,6-3 27,3-8 282,6-4 0,7-17 239,8-3 1,4-16 356,4-3 0,4-7 0,-5-2 0</inkml:trace>
  <inkml:trace contextRef="#ctx0" brushRef="#br0">15313 16121 8397,'20'-7'-336,"-4"0"-353,3 7 668,-3 0 1,-3 7 165,-4 2 1,-3-1-163,-6 1 1,0-4 107,0 5 0,0-6-288,0 6 1,-1-5 88,-4 4 0,-3-6-246,-6 2 0,0-3 354,0-2 0,-7 0 0,-1 0 0</inkml:trace>
  <inkml:trace contextRef="#ctx0" brushRef="#br0">15256 16150 8397,'-14'-6'-682,"0"4"583,6-4 1,1 12 373,7 3 0,0 4 35,0 1 1,0 7-56,0 3 1,0 2-111,0 3 0,0 6 18,0 2 1,0 0-13,0 1 1,-1-5-5,-4 5 0,4-2 26,-4 2 0,3 2 0,2-7 1,-1 0-78,-4-5 0,3 1 7,-2-1 0,2-1-180,2-3 1,0 1 103,0-6 0,0 0-174,0-5 1,0-4 64,0-1-211,0-6 222,0 4 1,0-9 35,0-3 0,5 2 190,-1-6-188,8-1 1,-5-3 110,8 4 0,-6 3-70,1 6 1,-1-5 15,5 0 0,1 0 3,-1 5 1,0 0-20,0 0 0,5 0-76,0 0 1,5 0 67,-5 0 0,6 0-21,-1 0 0,3 0 19,1 0 0,0 0 1,1 0 1,-1 0-2,1 0 0,-1 0 1,1 0 0,-1-1-96,0-4 1,1 4 88,-1-4 0,2 3 117,4 2 1,-1 0-116,9 0 0,-2 0 184,7 0 1,-1 0-103,1 0 0,-1 0 35,6 0 1,-6 0-50,2 0 1,4-6 19,5-4 1,9-2-306,-26 5 1,1 0-1,33-6 206,-34 8 0,0 0 1,39-7 66,-3 2 1,-5-1-29,-4 2 1,5-2-93,-32 8 0,1 1 0,2-1 0,1 1 39,-1 2 1,-1 0 0,0 0 0,-2 0 28,31 0 1,-4 0-217,-1 0 0,10 0 215,4 0 0,-34 0 1,0-1-10,-3-2 1,-1 1-1,0 1 1,0-1 0,-2-3 1,1 0 0,-1 3 0,2 0-1,2-3 0,2 0 0,1 3 1,1-1-192,4-1 0,0-1 0,-3 3 0,0-1 235,-2-2 1,1 1 0,-2 2 0,1 1-29,-5-2 1,1 1 0,2 1-1,2 0 0,2 1 1,1 0-1,-1 0 1,0 0 2,-1 0 0,-1 0 1,-3 0-1,-1 0 10,37 0 0,-37 0 1,0 0-36,1 0 1,2 0 0,1 0-1,1 0-6,-3 0 1,0 0-1,-2 1 1,0 0-229,33 4 0,-34-5 1,0 1 246,-2 1 1,1 1 0,2-2 0,2-1-9,2 1 0,1-2 0,0 1 0,-1 0 4,-4 0 0,-1 0 0,0 0 0,0 0 8,33 0 1,-35 3 0,1-1-3,4 1 0,0-1 1,0 1-1,0-1 4,0-2 1,0 0 0,0 0 0,-1 0 16,31 0 1,3 1-1,-2 4 1,-36-4 0,2 0 8,0 1 1,1 0 0,2 0 0,-1-1-25,-4 2 0,0-1 0,38 0-1,-3 2 1,0-2-3,1-2 1,3 5-3,-37-3 1,1 1 0,-1-1 0,0 0-25,38-2 0,-2 0-3,-7 0 0,6-1 4,-37-2 0,1 1 0,0 1 0,1 0-8,1-1 1,0 0-1,-2 0 1,0 0-17,35-2 1,4 2 23,-9-3 0,5 2 9,0-1 0,1 2 6,-36 0 1,-1-1-1,37-3 6,-6 1 1,-6 0-55,-3 5 1,-9 0 196,0 0 0,-1 0-180,5 0 1,-1 0-8,1 0 0,-6 0 44,-4 0 0,-2 0-33,-3 0 0,-5 0 268,-4 0 0,-5 0-191,-4 0 1,1 0 421,-6 0 0,5 0-393,-5 0 0,4 0 333,-4 0 1,7 0-394,-3 0 0,-1 0 120,2 0 1,-6-1-130,0-4 1,-2 4 61,-2-4-134,-6 3 226,-1 2-3,-7 0 452,0 0-934,0-6 249,0-2 0,4-1 100,1-1 1,0 5 9,-5-4 1,0 4 98,0-4 0,-5 4 92,0-5-195,1 7 1,2-8 354,-3 6-310,4-6 0,-6 8-30,7-6 15,0 6-249,0-10 168,0 5-127,0-6 0,0 4 88,0 1 10,0-1 0,0-4-2,0 0 1,0 0 16,0 0 0,0-2 98,0-3 0,0 1-43,0-5 1,0 1 11,0-2 1,0-8-24,0 4 0,0-4 12,0 4 1,5-7-62,0-3 0,1-4-8,-1-6 1,1 2-104,4-6 1,-2 5 127,-4-5 1,0 6 106,5-1 1,-6 9-62,2 4 1,-3 6 104,-2 4 0,0 4-96,0 6 1,-2 6 22,-3 3 0,2-1-37,-6 1 1,4 0 92,-5 5-164,1 0 116,-5 0-106,-1 0 1,6 0 32,0 0-13,5 0 18,-2 0 3,6-6-329,0 4 189,0-4-157,6 6 190,-4 0 122,4 0 1,-4 0-66,3 0-2,-4 0 66,5 0 22,-6 0 1,-1 0 27,-4 0 0,2 6 9,-6 4 0,-1-2 25,-4 1 0,-5 5-72,0 5 0,-6 2-273,1-2 1,2-2-4,-2 7 0,5-7-11,-5 2 0,9-3-362,0-2 90,1 0 0,11-6-331,-6-3 277,5-3 1,3-4 462,6-3 1,4-3 130,-4-6 0,6-2 0,-2-3 0,4 2 0,1-7 0,7 5 0,2-4 0,4 5-18,2-1 1,2 4-12,7 0 0,-5 3 375,10 2 1,-5 4-127,0 6 0,1 0 303,-5 0 1,-3 3-192,-7 7 0,1-1-33,-6 10 1,5-3-175,-5-2 0,1 5-164,-1 0 0,-3 1 39,3-1 0,3-3 0,0 5 0</inkml:trace>
  <inkml:trace contextRef="#ctx0" brushRef="#br0">15171 15993 8291,'-5'15'-484,"0"-1"1,-1 8 280,1 6 0,-1 7 568,-4 8 1,-7 1-310,3 3 0,-5 2-75,0 4 1,-2-6-140,-2-9 1,2 0 123,7-10 0,0-3-199,0-10 0,4-7 114,1-4 1,5-4 118,0-4 0,2-11 0,2-7 0</inkml:trace>
  <inkml:trace contextRef="#ctx0" brushRef="#br0">15114 16164 8291,'28'-13'-571,"1"4"1,-1 3 285,1 6 0,5 6 796,4 3 1,3 9-179,2 1 1,-2 4-281,-3-4 0,2 2 47,-7-2 0,5-2-231,-5 7 131,-6 0 0,6 4 0,-3 1 0</inkml:trace>
  <inkml:trace contextRef="#ctx0" brushRef="#br0">17289 17372 8464,'21'13'-430,"-5"-3"-94,3 9 1,-2-2 377,2 2 103,-10-3 1,9 11-85,-14-4 1,1 2-147,-5-1 0,-1 1 224,-4-6 1,2-1 48,-7-9 0,1-1 78,-5-3 1,4-4-235,1 4 504,5-3 36,-8-2-296,10 0 0,1 1-36,5 4 1,7 5 29,-1 9 0,3-2 296,1 7 0,-6-1-100,-4 6 1,3-1-147,-3 1 0,1-1-2,-5 0 1,0-1-255,0-3 0,-1 1-9,-4-6 0,2-5-486,-7-4 501,7-7 1,-5 2-312,3-10 429,4-9 0,-5-15 0,6-7 0</inkml:trace>
  <inkml:trace contextRef="#ctx0" brushRef="#br0">17574 17259 8261,'-8'16'-114,"3"2"1,-1 0-141,1 6 1,0-5 240,5 4 0,0-5 302,0 1 0,0-4-208,0 0-94,0-8-175,6 0 1,-2-9 120,5-3 1,1-2-192,4-8 1,0-5 143,0-4 0,2 2-49,3-2 1,-3 12 92,3-3 1,1 11-2,-1-1 1,-5 3 21,-4 2 0,-7 8 147,2 6 0,-5 2-24,-5 8 1,-4 0-54,-10 4 0,1 1 53,-5-1 1,4-1-69,-5-3 0,7-2 15,-2-3 0,3-4-11,2 4 0,4-8-4,1-1 1,1-5 106,-2 4 12,4-6-49,6 4 1,1-7-54,4 0 1,8-7-57,6-2 1,6-4 62,-1-1 1,3 0-74,1-1 1,1 1 28,-1 0 1,4 1-12,-4 4 0,2 3 73,-11 6 0,0 6 113,-5 3 0,-6 10 75,-3 5 0,-7 9-63,-7 5 1,-7-2-11,-13 2 0,1-1-87,0 1 0,-2 1-14,-4-6 1,4 4-24,-3-9 0,5 2-154,4-11 1,-1-2-46,6-7 0,5-4-213,4-6 1,7-3-224,-2-6 1,4-7 34,1-13 561,0-5 0,0-3 0,0-5 0</inkml:trace>
  <inkml:trace contextRef="#ctx0" brushRef="#br0">17545 17728 8261,'14'-14'-451,"1"4"-58,-1 1 1,0 6 489,0-2 1,0 10 450,1 4 0,0 8-388,4 2 0,-3 2 21,3-2 0,3-3-212,2 3 1,1-8 78,-1-2 0,3-6 68,-3 2 0,2-10 0,3-3 0</inkml:trace>
  <inkml:trace contextRef="#ctx0" brushRef="#br0">18043 17586 8261,'12'-8'-312,"-1"-5"-106,13 4 0,0-10 374,4-5 0,9 0 268,5-4 1,9 7-116,10-7 0,4 3-387,6-4 1,-11 7 604,-3 3 0,-11 10 68,-3 4 0,-9 3-81,-10 2 0,-3 8-206,-7 6 0,-6 7-14,-4 7 0,-2 7-12,-2 3 0,-2 10-14,-2 4 1,-9-2-198,-6 2 0,-6-6 47,1 2 1,4-11-116,1-3 0,3-9-52,2-1 0,-1-13 164,1-2 1,5-6-180,-1-3 0,1-1-162,-5-4 0,-1-9 426,1-10 0,0-9 0,0-3 0</inkml:trace>
  <inkml:trace contextRef="#ctx0" brushRef="#br0">18498 17273 8261,'-2'32'0,"-3"5"0,-2 3-94,-8 12 1,1 2 91,0 7 1,-2-1 138,-3 7 1,-3-7 75,-6 1 0,-1-8-384,1-6 0,1-3 86,3-1 1,4-8-212,5-7 296,1-6 0,0-14 0,0-2 0</inkml:trace>
  <inkml:trace contextRef="#ctx0" brushRef="#br0">18100 17671 8261,'8'0'0,"4"0"-44,-2 0 1,2 0 218,2 0 0,7 0-416,3 0 0,-1 0-25,6 0 0,-2-6-165,11-4 1,-2-2 237,2-3 1,3 1 40,-3 0 0,-2 4 168,2 1 0,-6 6-14,1-2 0,-3 5 276,-2 5 1,-6 3-106,-3 6 1,-8 2 313,-1 3 1,-5-4-157,4 4 1,-4-3 58,4-2 0,-4 1-127,5-1 1,-6-1-78,6-4 0,-7 4-953,2-4 767,3-3 0,0 7 0,6-5 0</inkml:trace>
  <inkml:trace contextRef="#ctx0" brushRef="#br0">18924 17202 7875,'10'8'-95,"-1"6"1,-1 2 476,2 7 0,-4-4-283,-6 5 0,5-5-85,-1 5 0,0-2-108,-9 2 0,2 1 56,-7-6 0,5 1-149,-4-1 0,4-3-38,-4 3 1,6-8-251,-2-1-54,3-7 366,2 9 0,2-5 118,3 2 1,-2 4 50,6-4 0,-6 9 254,2 1 0,-3 6-101,-2-1 1,0 2 132,0 3 0,-5-2 30,0-4 0,-4 3-39,4-7 0,-4 4-206,4-4 0,0-4 88,5-6 1,-5-4-703,1 4 127,-1-6 1,5-3 409,0-9 0,0-10 0,0-3 0</inkml:trace>
  <inkml:trace contextRef="#ctx0" brushRef="#br0">19095 17245 8332,'14'-15'0,"-4"1"121,-1 0 1,5 4 195,5 1 0,6-1-418,-1-4 0,1-5 148,-1 0 0,1-1-473,-6 1 0,-1 3 70,-9-3 1,-2 3-99,-7 2 1,0 0 229,0 0 1,-11 6 11,-4 3 1,-8 3 211,-1 2 0,2 8 0,-2 7 0,0 7 179,-4 11 1,4-2-188,1 7 1,-1 0 380,-5 5 1,6 4-78,-1 1 1,7-3 57,-2-7 1,4-4-231,6-11 0,3-2-154,6-7 0,3-6 98,6-3 0,2-5-45,13-5 0,5-3-150,4-6 0,5-5 39,-5 0 1,2 0-34,-2 5 0,-3 1 158,3 4 1,-5-2 3,-4 6 0,-3 0-24,-7 5 1,-5 0 11,1 0 0,-7 2 58,2 2 1,-5 6-59,-5 9 1,-5-3 157,-9 3 1,-3 7-130,-6 3 0,-2 4 81,-3 0 1,-4 8-69,-5 7 1,4 4 13,0-5 0,6-1-49,-1-8 0,9-3-3,5-7 0,10-6-84,4-3 0,5-9-236,5-6 0,6-4-190,13-4 0,1-12 174,13-13 1,-5-1-81,5-8 1,-6 2 155,1-2 1,-3-1 151,-2 6 0,-6 1 36,-3 8 0,-3 1 39,-2 8 0,-4 4 203,-1 11 1,-6 2-80,2 3 0,-3 4 443,-2 10 0,0 3-195,0 7 1,1-6 84,4 1 0,-2-5-235,7 5 0,-1-7-52,5 2 1,2-10-227,3-4 1,5-5-488,9-5 0,3-4-205,7-10 0,0 2 748,-1-7 0,-5 0 0,-3-4 0</inkml:trace>
  <inkml:trace contextRef="#ctx0" brushRef="#br0">19479 17060 8241,'8'-15'0,"4"8"-123,-2 2 0,2 5-203,3 5 1,-1 2 949,0 8 1,0 4-157,0 0 0,-1 0-516,-3-5 1,1 5 39,-7 0 1,6-5-200,-5-5 1,4-4-558,-4 5 764,6-7 0,-3-10 0,6-8 0</inkml:trace>
  <inkml:trace contextRef="#ctx0" brushRef="#br0">19763 16989 8241,'-8'22'-376,"-3"-2"-204,6-6 1,1 1 669,4-1 1,1-5-37,4 1 0,3-7-167,6 2 1,0-4-27,1-1 1,5-6-2,4-3 0,1-6 29,-1-4 0,3-1 31,-4-4 1,3-1 156,-3 6 0,3 2 277,-8 7-43,1 4 18,-4 6 0,-7 12-7,-4 7 1,-7 2-48,-2 3 0,-10-1 121,0 6 0,-4-1-106,0 1 0,2-7-234,-7-3 0,1 1-90,-6-1 0,-4 0-321,0-5 0,-5-4-367,5-1 0,-3-6 365,7 2 0,-3-3 1,9-2 1,2-2-174,2-3 529,3 4 0,2-5 0,0 6 0,5 1 0,-1 4 0,5 4 91,-4 10 0,6 3 65,-2 7 0,2-1 3,-2 1 1,4-1 69,-4 1 1,3-3 42,2-2 1,7-3-25,2-7 1,-1-2-286,1-2 0,1-4 18,4-6 0,-1-6-144,-4-4 0,4-7 71,-4-2 0,4-5-225,1 6 1,0-8 92,1 3 1,-1 0 79,0 0 0,0 4 183,0-5 0,2 7-84,3-2 1,2 3 255,2 2 0,4 4-22,-3 1 1,-2 6 9,2-2 1,-7 3-119,2 2 1,2 0 132,-2 0 1,-5 0-39,-5 0-83,-6 0 0,4 7-148,-7 2 0,-7 4 65,-2 1 1,-10 2-186,-5 3 0,-9-2-9,-5 7 0,-3-5 99,-1 4 1,0-4 85,5 5 1,3-7-21,11 2 1,2-3 131,7-2 0,6-4-78,3-1 0,7-5-2,7 0 1,2-2-11,13-2 0,5-2-64,4-2 0,1-4 57,0-7 0,-9 6-13,3-1 0,-4 7 27,0-1 0,-4 2-8,-6 2 1,-6 6 138,-3 4 1,-3 4-83,-2 5 0,0 3 170,0 6 0,-2-4-108,-3 0 1,4-2-45,-4 2 0,-1 1-75,1-6 0,0 0-171,5-5 0,0-4 91,0-1-198,7-6 117,0 10 1,6-10 19,-3 6 202,-4 1 1,-6 6-123,0 3 1,-6-2 225,-4 7 1,-3-5-74,-1 4 0,-5 0-32,0 0 1,-4-2 6,4-7 0,0-1-29,5-4 0,-1-3-31,1-6 0,6-3-116,3-6 0,4-2-216,1-13 1,11-4 83,3-6 0,5 1-165,0 5 1,-3-1 80,3 1 1,1 0-9,-1-1 0,0 7-107,-5 3 418,1-3 0,5 6 0,2-4 0</inkml:trace>
  <inkml:trace contextRef="#ctx0" brushRef="#br0">20119 17230 8235,'7'-14'0,"6"0"-347,-3 0 0,7-1 137,2 1 1,5 5 207,-5-1 1,6 1 103,-1-5 1,-2 1 175,1 3 1,-4-1-53,5 7 1,-7-1-130,2 5 1,-3 0 20,-2 0 1,-4 6-25,-1 4 0,-4 9 5,5 4 1,-7 4 30,1 2 1,-2 5-48,-2 4 1,0 3 3,0 2 0,0 0 13,0-1 1,0 6-78,0-1 1,0 0-137,0-4 0,0-2 1,0-3 1,0-5 87,0-9 1,0-3-293,0-7 1,-6-2 13,-4-2 0,-2 1-99,-3-6 1,-5-1 85,-4-4 0,-3-1-32,-1-4 0,-1-3 347,1-6 0,0 0 0,-7-7 0,-2-1 0</inkml:trace>
  <inkml:trace contextRef="#ctx0" brushRef="#br0">20119 17486 8206,'20'-20'0,"-4"5"-101,3 1 0,1 2-79,-1 7 1,5 0 246,-5 5 0,0 0 123,-5 0 1,-1 2-178,-4 2 1,2 0 139,-6 5 0,-2 2-117,-8 8 1,1-2 12,-10 7 0,1-5 29,-11 5 0,7-2 16,-2 2 1,3-4-27,2-6 0,6 1-93,3-1 1,10-6 111,4-4 0,10-2-331,5-2 0,9-8 96,5-6 1,5-8-496,4-11 1,-1-1 232,6-8 1,-8 7-593,-1-8 1002,0 4 0,-13-4 0,4 1 0</inkml:trace>
  <inkml:trace contextRef="#ctx0" brushRef="#br0">20687 17102 8206,'-12'10'-622,"2"-1"1,4-4 513,6 5 0,1-7 317,4 1 1,-2 3 106,7-3 0,4 1-158,5-5 0,5 0-158,-5 0 1,6 0 20,-1 0 1,2 0 1,3 0 0,-7 0-60,-3 0 28,-3 0 1,-8 2-182,-4 3 1,-15 2 87,-8 8 1,-7 4 23,-8 0 1,0 4 30,-4-4 0,3 6 153,6-1 0,3-3-7,2-2 1,3 1 292,7-1-256,6 0-72,2-5 1,12-6-124,4-3 0,2-3 75,3-2 0,5-2-155,4-3 1,-4-1 88,-1-4 0,2-1-8,-2 7 1,0-1-10,-5 5-2,-6 0 1,-2 1 12,-6 4 0,-8 5 9,-6 9 1,-6 3 152,-9 6 1,2 5 231,4 1 0,2 0 69,7-1 1,0-1-117,-1 6 1,7-8-348,4-2 0,2-5 47,2-9 1,2-6-96,2-4 1,6-4 92,9-4 0,3-11-291,6-8 0,6-9-140,-1-1 0,0-5 159,-5 5 1,-4-5-134,0 5 0,-7 0 116,2 4 0,-8 1 300,-1-1 0,-7 1 0,3 6 0,-7 8 24,-4 9 0,2 6 32,-7 9 1,5 4 396,-4 10 0,6 7-167,-2-2 0,4 2 120,1-2 0,0 4-87,0 0 0,0-6-144,0-8 1,1-3-60,4-2 1,-2-1-253,6-4 1,-4-3 0,5-6 0,-6-1-291,6-4 1,-5-8-850,4-5 1275,1-14 0,4 2 0,0-13 0</inkml:trace>
  <inkml:trace contextRef="#ctx0" brushRef="#br0">21171 17202 8200,'0'14'-1401,"0"0"979,0 1 0,0-1 358,0 0 1,-2-5 134,-3 1 1,2-2 63,-6 1 1,4-2-178,-5-7 1,7-2-41,-1-3 1,2-3 81,2-6 0,0-6 0,6-9 0,2-7 0</inkml:trace>
  <inkml:trace contextRef="#ctx0" brushRef="#br0">21213 16861 7560,'8'14'-384,"0"2"666,-3 3 1,-2 4 33,6 11 0,-4-3 182,5 7 0,-2-2-153,1 2 0,4 5 127,-4 0 0,4-4-204,1 8 1,0 1-33,0 9 0,2 0-177,3-1 0,5-3 127,9-1 1,-1-7-280,6 3 1,-7-5-74,2-6 0,-10 3-101,-9-7 1,-8 7 30,-11-3 0,-17 5-121,-16 0 1,-17 2-102,20-20 0,-1 0 1,-3 0-1,-1 1 150,-4 1 1,-2 0 0,-8 4 0,-3 0 307,-8-1 0,-2-1 0,-3 1 0,-3 0 0,18-8 0,-3-1 0,1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20062 5075 8128,'-8'-8'-66,"1"2"80,7 12 0,2 5 119,3 13 0,-2 5 203,6 18 0,-5 2 122,0 17-2362,-2 7 1950,-2-31 0,0 1 1,0 1-1,0 1 13,0 2 1,0 0 2,0 1 1,0-1-60,-3-3 0,0-1 0,2-1 0,0 0-5,-4 29 0,2-8-63,-2-6 0,4-8-145,-4-11 1,3-10 78,2-9-28,-6-3 0,3-11 102,-6-10-2,5-9 1,-7-21-131,7-3 0,-1-14-139,5-5 0,0-14 361,0 0 0,0 26 0,0-2-122,0 0 1,0 0-1,0-3 1,1 2-1,1 2 1,1 2-1,1 0 1,2 2-14,13-24 0,1 8 343,4 20 1,7 11-77,-2 13 0,2 6-70,-2 8 1,-1 11 15,1 3 0,-2 8 77,-4-3 0,-2 5 333,-7-5 0,-4 4-442,-1-4 1,-6 5-11,2-5 0,-10 0-21,-4-5 0,-6 2 9,-4 3 0,-4-7-52,-10 7 1,1-9-4,-6 9 1,5-6 34,-5 5 0,11-2 14,-1-2 0,14 5 211,-1 0 0,11 7-126,-1-3 1,5 4-126,5 2 0,4-1 62,10 1 0,5-7-203,9-3 0,5-5 121,9-5-806,-3 4 545,12-12 1,-12 1-119,3-7 1,-9-6-446,-5 2 833,-9-10 0,-3 3 0,-7-4 0</inkml:trace>
  <inkml:trace contextRef="#ctx0" brushRef="#br0">20460 5360 8060,'14'0'0,"0"0"0,0 0-7,1 0 0,-3 6 121,-2 3 1,-4 10-25,-6 5 1,0 9 5,0 5 0,-2 8-105,-2 1 0,-6 5 80,-9-4 1,4 1-99,-4-2 0,3-3 127,2 4 1,-1-6-361,1-4 0,5-3 18,-1-6 1,5-12-396,-4-3 409,6-9 1,-4-7 62,7-12 0,0-13-89,0-11 0,0-6 254,0-8 0,2-2 0,3-12 0,-4 0 0,6-6 0</inkml:trace>
  <inkml:trace contextRef="#ctx0" brushRef="#br0">20431 5416 8060,'22'-26'-597,"-3"2"1,-3 10 644,-2 9 0,1 5 466,-1 5 0,0 4-118,0 10 1,1 10-125,-1 8 0,-5 9-23,1 2 1,-6 5-23,6-1 1,-5 2-118,4-2 1,-4-4 10,4-10 0,-4-4-255,5-5-22,-1-7 172,5-2 1,0-12-77,1-3 1,-6-10 118,1-4 0,-6-10-334,6-5 1,-2-9 75,1-5 0,4-9-580,-4-5 1,-2-4 47,-3-1 398,-2-12 1,4 3 0,2-12 0</inkml:trace>
  <inkml:trace contextRef="#ctx0" brushRef="#br0">20886 5217 8060,'15'0'0,"-3"2"-420,-2 3 1,2 7 209,-2 7 1,-4 7 661,-1-3 0,-4 9-48,-1 1 1,0 2 11,0-2 1,0-1-165,0 5 0,-6 1-41,-3 5 1,-9 4-224,-1 1 1,-4-1 86,4-4 0,-2-5-329,2 0 1,8-11 56,-3 1-1208,9-15 872,-1-1 0,7-24-476,4-7 1009,3-13 0,13-17 0,1-9 0</inkml:trace>
  <inkml:trace contextRef="#ctx0" brushRef="#br0">21057 5331 8060,'13'2'121,"-4"2"0,2 11 300,-6 8 0,4 9-108,-4 1 0,0 7 131,-5-2 0,5 7-91,-1 3 0,3-1-66,-3-4 1,-2-7 0,3-3-114,3-9 1,-5 0-43,6-10 0,1 2-172,4-12 0,0 1-15,0-5 88,1-12 0,-1-4 45,0-13-956,0 1 577,0-7 0,-4-6-727,-1-6 0,-1-1 38,2 6 990,-4-7 0,0-2 0,2-6 0</inkml:trace>
  <inkml:trace contextRef="#ctx0" brushRef="#br0">21739 4606 8052,'-4'14'-129,"-1"1"0,-5 5-254,6 4 1,-9-2 18,-1 2 792,0-1-286,-13 6 1,9 1-336,-5 3 1,-6-3 44,-4 3 0,5 2 69,4-2 0,8-1-92,2-9 148,0-2 0,14-13 24,0-4 0,12-4 141,12-4 0,8-9 68,1-6-127,6-6 0,-2 4-61,5-2 1,-1-4 28,-3 3 0,-3 2-40,-7-2 1,-1 7-5,-3-2 1,-3 3 3,-7 2 0,0 4-17,0 1-66,-6 6 54,-2-3-33,-18 18 0,1 4 46,-13 12 0,2 2 123,-2 4 0,-1-1-76,6 9 0,-5-1 122,5 12 0,0-8-83,5 3 1,0-10 0,0-5-42,6-9 1,1-9-494,7-5 91,0-7-149,7-9 348,1-4 0,4-15 24,-2 6 1,2-8 138,-2-1 0,3-1 0,1-12 0,0 5 0</inkml:trace>
  <inkml:trace contextRef="#ctx0" brushRef="#br0">21867 4905 8052,'13'1'111,"-4"4"0,-2 9 191,-7 10-103,0 3 1,0 3 182,0 3 0,0-1-203,0 5 1,-5-5-109,0 1 1,-4-4-55,4-6 1,-4 3-355,4-7 0,0-5-718,5-5 440,-6-6-559,4 10 627,-4-11 547,0-2 0,-2-8 0,-7-6 0</inkml:trace>
  <inkml:trace contextRef="#ctx0" brushRef="#br0">21725 5118 8052,'-12'16'52,"2"3"6,-3 3 1,5 13 144,-6 2 0,-2 5 252,-2 0 1,2 1-277,-3-1 1,-3 1-175,-2 0 1,3 3 90,2-4 1,8-2-168,2-12 0,6-6-373,-2-3 316,10-9 1,3-4-284,6-6 0,8-13 130,6-6 69,1-12 1,7-6-112,-3-5 1,-3-1-12,4 1 0,-4 0 334,-2 5 0,-4-1 0,-1 9 0,-5 4 0,1 11-440,-3 0 446,-2 6 471,-6 1 0,-2 18-235,-6 4 0,-2 8 90,-2 1 1,-9 3 21,-6 1 1,-1 2-27,1 3 0,-4-3-56,-5 4 0,0 0-263,-1 0 0,2 2-54,4-8 0,-3 2-61,7-11 0,7-5-48,7-4 1,3-8 67,2-2 0,8-13-860,7-11 610,-1-3 0,17-6-31,-2 0 0,2 0-33,-2 4 1,-6 4 326,1 6 1,0 0 72,4 10 0,-4 2 377,0 3-310,-7 2 1,4 8 207,-7 4 1,-6 9-135,-4 5 1,-2 4 446,-2 5 1,-8 3-200,-6 7 0,-2-5-11,-8 0 1,2-5-67,-1 5 1,-4-5-447,3 5 0,-3-8-31,-1-1 0,-1-1-125,1-4 3,6-10 1,0 3-306,3-12 1,8-2 249,-4-8 1,11-9-72,-1-9 1,10-4 199,4-2 0,5 6 246,5-1 1,-1 6-50,5 0 0,-4 8 234,5 5 0,-5 4 31,5 1-147,-1 0 0,0 0-156,-4 0 0,3 0 71,1 0-17,-2 0 0,12 0 0,-3 0 0</inkml:trace>
  <inkml:trace contextRef="#ctx0" brushRef="#br0">22194 5217 7952,'21'-19'16,"3"1"0,9-6 88,5 5 1,3-6-21,1 1 0,-4-3-279,0-1 1,-6 4 12,1 0 1,-5 7-189,-4-2 1,-5 8 80,-9 1 256,-4 7 1,-9-2-302,-7 10 334,-6 3 0,-25 13 0,-3 1 0</inkml:trace>
  <inkml:trace contextRef="#ctx0" brushRef="#br0">22265 5274 7952,'-28'43'-464,"1"-7"185,3-3 758,10-3 157,8-7 0,12-4-245,4-10-225,9-3 1,9-17-800,10-3 435,3-10 1,-3 2-56,0-6 1,0-2-134,4-3 0,-5 3 157,-4-4 1,-9 4-181,-5 2 409,-4 6 0,0-11 0,-1 3 0</inkml:trace>
  <inkml:trace contextRef="#ctx0" brushRef="#br0">22536 5132 7952,'0'30'57,"0"3"1,0-1 162,0 6-142,0 0 1,0 4 673,0 1-427,0 0 0,0-1-527,0 1 94,0 0 0,0 2 37,0-2 0,0-3-197,0-12 0,0-1 103,0-3 107,0-4-36,-7-6 0,1-7-224,-4-7 0,-2-7-677,2-7 671,-2 0 0,-3-7 324,1-2 0,-2-9 0,-2-1 0,2-7 0,-5 4 0</inkml:trace>
  <inkml:trace contextRef="#ctx0" brushRef="#br0">22351 5559 7952,'-21'-8'-338,"5"1"-42,-3 7 0,4 4 324,0 5 1,-4 7 288,1 12 1,-1-1-380,4-3 189,1 3-100,0-5 1,4 0-256,1-3 158,6-10 154,-4 4 0,7-5 0,0 6 0</inkml:trace>
  <inkml:trace contextRef="#ctx0" brushRef="#br0">22450 5431 7952,'14'-8'0,"7"1"0,-5 9 574,3 3 0,-5 4-356,-5 10 0,-1-3-376,-3 3 0,-3-3-121,2-2 1,0 0-976,0 0 681,-2-6 238,4-1 1,-1-9 102,0-3 232,-1-3 0,3-12 0,1-2 0</inkml:trace>
  <inkml:trace contextRef="#ctx0" brushRef="#br0">22592 5161 7952,'15'7'0,"-1"8"111,-6-1 1,4 13 201,-2-4 0,-2 4-508,1 2 56,-6-1 86,4 1 0,-6-6-439,4 1 214,-3-7-40,4-2 206,-6-3-17,0-10 60,0 4 0,0-12-115,0-4 1,0-4-100,0-5 1,0 2 282,0-7 0,6 0 0,2-4 0,8 0 0,3-1 0,-3 1-22,11 6 1,-10 1-1,7 7 0,-5 1 147,4 4 0,-4 2 195,5 7 1,-7 0-84,2 0 0,2 0 58,-2 0 0,0 0-132,-5 0 0,-5 5-13,1 0 0,-7 6-142,2-2 98,-4-2 1,-2 10-220,-4-3 83,-3 10 0,-11-2-39,0 7 1,-11 1-154,2 3 0,-9-3 126,4 3 0,2-5-107,7-4 1,3-3 323,7-7-165,6-6 7,2 4 1,8-10 176,2 3-190,11-10 23,7-3 1,6-6-2,1 0 1,1-2-38,3-3 0,-3 1-88,3-5 0,-5 4 6,-4-5 0,-3 7 147,-7-2 0,0 3 0,0 2 0</inkml:trace>
  <inkml:trace contextRef="#ctx0" brushRef="#br0">22848 4635 7952,'0'20'0,"0"4"79,0 9 1,5 6 396,0 14-375,0 5 1,-5-15 0,0 2-885,0 2 0,0 1 969,0 5 1,0 2 0,-1-1 0,0 1 352,-1 3 1,-1 2-340,0 4 1,-2 0 0,-1 1 0,0 1-64,1 3 1,0 0 0,1-9 0,0 0-211,2-1 0,0 0 0,1-3 0,0-1 143,-2 0 1,1-1-1,3-6 1,1-2-140,0-2 1,1-2 0,8 23 94,-1-4 0,2-17-223,3-1 0,-1-10-525,0 0 319,-6-9 861,5-3 1,-12-7-1159,4 0 1,-5-5 615,-5 1 1,-3-7 83,-6 2 0,-7-4 0,-1-1 0</inkml:trace>
  <inkml:trace contextRef="#ctx0" brushRef="#br0">23701 5473 7993,'21'-28'0,"1"6"-212,7 3 1,4 3-128,0 2 473,13 0-1011,-8-7 879,11 5 0,-7-4-118,1 6 0,-7-5 1,-3 0 0,-3-5-166,-1 5 0,-7-6 178,-3 1 0,-3 2 26,-2-2 1,-6 7 76,-3-2 0,-4 3 331,-1 2 0,-6 0-331,-4-1 0,-9 1 0,-3 0 0</inkml:trace>
  <inkml:trace contextRef="#ctx0" brushRef="#br0">24185 4962 7993,'-14'-8'-76,"6"1"242,1 7 0,7 8 78,0 6 1,5 9 156,0 10-175,6 9-256,-9 15 1,9 3 318,-7 7-1177,1-7 955,-5 9 1,-6-3-104,-4 10 0,2-3-123,-1 3 1,6-10-168,-2-4 1,-1-10 115,1-5 1,0-10-605,5-9 441,0-6 348,0-14-178,0-2 977,0-25-1021,0 2-103,-6-24 350,4 5 0,-10-7 0,4 0 0</inkml:trace>
  <inkml:trace contextRef="#ctx0" brushRef="#br0">24057 5374 7982,'8'22'275,"-4"6"-50,-2 7-124,-2 8 1,-5 1-65,1 3 1,-7-2 69,1 2 1,-3-3-233,-1-1 1,0-7 105,0-3 1,-4-4-168,4-6 1,-2-2-194,12-7 256,-1-6-1,5-2 124,0-18 0,6-4 0,2-12 0</inkml:trace>
  <inkml:trace contextRef="#ctx0" brushRef="#br0">24199 5360 7982,'14'14'233,"0"0"144,1 0 1,-1 0-220,0 1 1,-4 2-121,-1-3 1,-1 4-24,1-9 0,4-3-647,-3-1 460,-4 3 0,5-8-86,-6 0 0,-1-8-736,-4-11 495,0 3 499,0-10 0,-6 3 0,-2-5 0</inkml:trace>
  <inkml:trace contextRef="#ctx0" brushRef="#br0">24341 4805 7982,'14'0'0,"4"6"242,-4 4-203,10 9 1,-15 5 464,10 9-262,-3-3 0,-8 11-172,-3-3 0,-4 1-260,-1-1 1,2-5 128,2-9 0,0 0-126,5-10 0,-4 2-336,4-12 345,1 1 0,2-13 40,-2-6-344,3 0 154,-6-13 65,1 5 1,3-7 85,-6 1 0,0 1 177,-5 3 0,-5 4 0,0 6 0,-1 1 29,1 4 0,-3 2-68,-6 7 0,0 13 809,0 6-391,-7 6-218,5 4 0,-4-1 693,6 0-441,0 1-49,6-7-184,-5 5 1,13-13-61,0 0 0,8-6-116,11-8 1,3-6-9,6-4 1,6-4-337,-1-5 0,5 3-261,-5-3 333,0 4 90,-5 0 0,-4 3-50,0 2 173,-13 4 5,8 6 1,-18 6 4,4 4 1,-6 7 17,-9 2 1,-3 8 20,-15 1 1,1 1 49,-11 4 0,5-8 117,-5-1 0,0 0 83,-4 4-529,5-6 308,3-1 0,10-7 0,0 0 1,8-4 24,2-1 14,0-6-164,12 4-110,-4-7 1,12 6 140,4 3 0,-2 4 262,1 1 0,-6 2-64,2 3 10,-3 3-108,-2 0 1,0 5 58,0-3-97,0-4 33,-7 7 1,6-11 14,-4 3 1,3-8 36,2-1-46,0-7 0,2 1-71,3-8 0,3-6-135,6-9 1,6-3-373,4-6 294,3-1 85,8 1 0,-5-1-70,3 1 22,3 6 138,-6-5 0,10 6 79,-7-2 0,0 2 54,-4 7 1,-1 1 60,0 4 0,-5-2 99,-5 6 1,-2 0 308,-2 5 0,-6 7 239,-3 2-371,-3 4-153,-2 1 1,0 7 21,0 2-98,0-2-48,0 6 1,-5-1-172,0 8 1,-6 5 37,2-1 1,-6 3-195,-3 2 0,2-7-297,-3-3 310,3-3-21,8-8-201,-5-1 217,6-13 55,-1-2 1,-3-17-279,6-3 186,0-16-45,5 0 0,-5-14 287,1-4 0,-7-9 0,3-7 0</inkml:trace>
  <inkml:trace contextRef="#ctx0" brushRef="#br0">24711 5303 7965,'0'27'-198,"0"6"0,-2 6 401,-2 4 0,0 6 322,-5 3 0,1 3-306,-1 2 0,-3-2-268,8-2 0,-6-1 26,6-10 0,-6-2-569,5-12 215,1 1 232,4-7-98,0-8 1,0-9-446,0-10 493,0-9-1,0-8 196,0-7 0,6-6 0,2-1 0</inkml:trace>
  <inkml:trace contextRef="#ctx0" brushRef="#br0">24569 5672 7965,'-15'8'146,"1"6"1,0 4 297,0 10 1,0-2-255,-1 7 1,1-5-210,0-4 1,1 3-43,4-4 1,-2-7-716,6-2 574,0-9 0,7 1-42,3-6 1,9-12-689,10-7 932,-4-13 0,13-10 0,-3-9 0</inkml:trace>
  <inkml:trace contextRef="#ctx0" brushRef="#br0">24981 4834 7965,'14'0'4,"-1"1"-53,-4 4 0,-2 4 116,-7 10 1,-2-1 539,-3 5 0,-4 7-408,-10 8 1,2-1-178,-7 1 1,6-7-8,0 2 1,6-9 6,3-5-173,6-3 181,-4-8-89,14-2 1,2-12-118,10-4 1,5-7 65,9-2 1,0-5-134,10 5 0,-8-4 73,7 4 1,-2-2 9,2 2 1,-4 3 15,0-3 0,-6 4-110,1 0 1,-3 1-4,-1 0 105,-7 0-51,-8 6 257,-1-5-174,-12 12 92,5-6 0,-7 7 120,-4 0 0,-4 7-76,-10 2 0,3 5 114,-3 5 1,-3 6 11,-2 13 1,-3 8 243,-1 16 0,-2 4-547,13-28 0,1 0 652,-14 35-372,6-29 0,0 2 0,5-5 1,0 0 146,-4 6 0,-1 1-187,4-4 0,2 0-141,0-1 0,1-1 0,-5 31-429,3-7 0,5-14-44,4-4 535,-2-10 0,10-10 0,-2 1 0,2-1 0</inkml:trace>
  <inkml:trace contextRef="#ctx0" brushRef="#br0">25066 5431 7965,'15'0'247,"5"-7"-299,2-1 0,7-6 707,-1 0-290,7 0-348,1-7 0,5-1-116,-3-6 1,-3 4-102,-7 0 1,-6 5-259,-3-4 0,-4 1 187,-6-2 0,-3 3-92,-6 7 1,0-5 362,0 0 0,0 0 0,0 5 0</inkml:trace>
  <inkml:trace contextRef="#ctx0" brushRef="#br0">25393 4962 7965,'0'20'149,"0"4"0,-4 4 320,-1 5 1,-5 4 300,6 5-390,-7 7-135,-4 2 1,0-1-75,-4-2-363,3-4 144,2-8 1,1-1-202,3-6 0,4-7-6,6-3 1,6-10-239,4-4 0,3-5 179,1-5 0,6-4-162,4-10-1,-2-3-505,2-7 563,-7-6 535,10 5 0,-11-4-116,3 5 0,-3 7 0,-2-5 0,-5 13 0,1 0 71,-7 0 1,3 18 123,-6 1 1,-6 12 129,-4 7 0,-8 3 365,-6 1 1,2 6-61,-2-1-196,-6 0-272,0 2 1,-6-4-63,2 7 1,4-3 75,-3-2 0,5 3-182,4-12 0,5 0-40,10-10-162,2-6 1,11-3-593,5-10 424,7-3 202,19-13 0,-4-2-296,7-10 270,0 3-12,-2-5 1,1 8-165,-4 3 1,-3-1 162,3 6 1,-5 0 213,-4 5 1,1 1-11,-6 4 0,0 2 387,-4 7 0,-8 7 607,-2 2-487,-3 10-287,-9 3 1,-7 8 318,-9 4-170,-4 2-170,-8 0 0,5 5-13,-3-3 1,-4 2-190,0-2 1,-5 1-325,0-6 1,-4 0 48,3-4 1,1-7-272,13-3 0,-1-5 225,11-4 1,0-4-150,5-6 0,6-11-95,3-3 577,4-10 0,7 2 0,8-2 0,10 0 0,3 7 26,1-2 1,2 3 12,4 2 0,-4 6 137,3 3 0,2 4 383,-2 1 1,5 6-269,-5 4 0,0-2 60,-5 1 1,7-6-683,3 2 187,3-3-9,2-2 1,6 0-1,1 0 1</inkml:trace>
  <inkml:trace contextRef="#ctx0" brushRef="#br0">25777 5047 7946,'14'0'837,"1"0"-745,-1 0 0,0 6-221,0 4 1,-6 2-24,-3 2 0,-3 2-143,-2 3 1,-7-3 165,-2 3 1,-9 3 43,-1 2 1,-1-2 226,1 2-104,3-7-30,-11 10 1,11-11-435,-3 3 187,10-4-137,-4-7 219,12-1 1,-4-3 197,10 1 1,4 0 222,10-5 1,-1 0-109,5 0 1,-4 0 92,5 0 0,-5 6 625,5 4-395,-7 2-269,4 2 1,-7 7 605,0 3-306,0 3-327,-6 7 1,-2 1-11,-6 3 0,0 3-28,0-3 1,-4-3-123,-1-2 0,0-9-143,5-5 0,0-4-894,0 0 99,0-8 410,6-13 306,-4-10 1,11-18-864,-4-4 532,10-10 155,-3-9 0,4-1 375,-5-4 0,-1-9 0,0-1 0</inkml:trace>
  <inkml:trace contextRef="#ctx0" brushRef="#br0">26317 4649 7916,'15'0'0,"-1"0"0,-1 6 47,-4 4-86,-3 9 242,-6-4 1,-6 12 366,-3-3 0,-4 3-415,-1 1 0,-7 5-373,-3 0 0,-4 1 23,-5-6 0,3 1-245,-3-1 0,7-1-376,3-3 421,5-4 201,-2-12 1,6-2-81,-1-6 1,6-1 260,-1-4 1,7-3 12,-2-6 0,4 4 42,1 1 0,1 1 52,4-2 1,3 4 705,6 6-438,1 0-168,5 0 0,2-5-87,7 1 1,1-1-57,3 5 1,3-6-175,7-4 1,-5 2 127,0-1 1,-8 1-203,-2-2 1,-6 3-16,-8 2 130,-6 3 0,-5-4 75,-12 6-28,-7 6-19,-19 8 1,-2 4 160,-11 5-141,4 1 68,1-2 1,10 4 94,9-7 1,1-1-69,8-3 0,0-6 66,10 1-203,0-7 29,5 3 1,7-6 130,2 0 1,4 6-6,1 4 0,0-1 158,0 6-10,-6 2-200,5 11 1,-10 2 736,6 4-348,-5 2-129,2 7 0,-8-1 170,-2 1 0,0-4-186,-5 4 1,4-3-175,-4 7 0,4-3-58,-4-1 1,5-7 17,-8 5 1,10-12-68,-3-1-94,-2 0-428,5-18-170,-4 9 0,6-21 154,0-2 0,1-12-353,4-17 0,3-12 516,6-11 0,-4-3 385,-1-7 0,-4 1-195,4-1 0,1 2 1,4 8-1</inkml:trace>
  <inkml:trace contextRef="#ctx0" brushRef="#br0">26303 5132 7916,'14'-14'79,"1"0"1,-1 7 190,0 7 1,-1 8-15,-4 11 0,4 3 0,-4 7 1,2 1-35,-1 3-164,3-3 105,-6 5 1,3-2-342,-1 0 131,-5 7-107,2-10 0,-6 9-142,0-6 0,0 7 36,0-2 1,-6 1-237,-4-1 1,-4 2 182,-5-7 1,-3 0-104,-7-5 0,6-7 416,-1-7 0,0-6 0,-4-8 0,1-2 0,3-2 0,4-12 0,6-13 0,1-5 0,3-9 0,3-4-67,2-1 0,5-2 40,0 7 0,6 4 109,8 10 0,1 2 182,-1 4 0,6 2 7,4 7 5,3 6-211,1-5 1,2 12-113,3-4 178,-9 3-135,9 2 0,-17 0 34,3 0 62,-9 0 0,-4 2-23,-6 3 0,-8 3 45,-6 6 0,-8 5 6,-12 0 0,3 4 188,-7-4-218,0 7-21,2-11 0,3 11 261,9-7 0,3 0-340,7-5 0,6-5-106,3 1 0,4-9-12,1-1 0,6-8-239,4-10 1,4-9 111,5-7 1,9-10-57,10 2 1,2-9 310,-2 4 0,15-13 0,-1 1 0</inkml:trace>
  <inkml:trace contextRef="#ctx0" brushRef="#br0">26687 4947 7897,'27'-12'-61,"-3"2"1,-4 4-123,-6 6 1,-1 1 533,-3 4 1,-6 9 547,-8 10 1,-4 5-463,-7 4-221,-5-3-54,-2 11 1,-7-6-427,1 2 208,6-2-67,-5-13 0,13 4-153,0-7 1,6-5 157,8-5 0,1-6-31,4 2 0,4-8-107,10-2 0,3-11-109,7 2 0,-1-3 299,1 3-22,-1-1-10,7 1 0,0 0 282,3 0-97,3 0 28,-11-1 1,4 3 42,-5 2 0,-7-1 22,-3 6-98,-10 1 0,-5 4-21,-14 0 0,-7 6-18,-16 3 0,-4 9 69,-5 1-72,-1 0-7,-6 1 0,11 1 208,0 3-33,7 2-122,2-3 0,2 5 112,4 0 0,8-6-89,11-3 0,2-3 14,2-2 1,3-6-57,7-3 1,1-5-6,12-5 0,3-3-399,7-6 180,3-6 80,1 4 0,8-11-615,-2 3-937,3-2 1385,-4 3 0,-5-3-143,-4 2 0,-9 2-36,-5-2 1,-5 5-138,-5-5 1,-2 7 559,-7-2 0,-7-1 0,-2 1 0,-10-7 0,-3 4 0</inkml:trace>
  <inkml:trace contextRef="#ctx0" brushRef="#br0">26929 4791 7897,'0'-14'-105,"1"6"-52,4 3 0,-3 10 430,2 4 1,3 12 462,-2 7 1,-1 10 82,-4 14-410,0 0-348,0 18 1,-6-10 478,-4 6-1347,-8-6 921,-5 4 1,-5-3-42,0 1 0,-2-1-130,-4-4 1,9 0-152,-3 0 1,4-7-182,0-2 1,-1-10-513,6-5 0,0-9-1229,5-5 2130,0-10 0,-1 4 0,1-5 0</inkml:trace>
  <inkml:trace contextRef="#ctx0" brushRef="#br0">26929 5530 7865,'57'14'0,"-5"5"440,0 0 0,-6 0 656,1-5 1,-3 1-762,-1-1 0,0-1-347,-1-4 1,-1-3-178,-3-6 1,0 0-448,-9 0 0,1-1 72,-11-4 1,-2-3 563,-7-6 0,-4-7 0,-6-1 0</inkml:trace>
  <inkml:trace contextRef="#ctx0" brushRef="#br0">27071 4578 7867,'-21'-29'311,"-2"1"0,-2-7-195,1-3 0,-1-1 118,6 1 0,-11-2-88,1 7 1,-9-10 142,0 6 1,-4-12-589,-6 6 0,-9-9 370,25 26 0,-2 0 0,-4-4 1,-1 0 72,-4-1 0,0 0-1042,-2-3 1,-1 0 922,-3 4 1,-2 2 0,0-2 0,-1 1-32,-1 2 0,-3 2 1,0 2-1,-1 2-199,-5-1 1,1 1 0,0 5 0,1 2 230,4 3 0,-1 3 0,-4 3 0,0 2 16,-3 2 1,0 2 0,1 7-1,0 3-4,-1 4 0,0 3 0,-3 5 0,1 2 109,2 2 1,0 3-766,14-6 1,-1 1 0,2 2 645,-15 12 0,2 2 0,14-10 0,-1 2 1,2-1-42,-13 13 1,1 1-24,-3 2 0,0 0 16,0-5 1,2 1 0,0 5 0,2 1-156,2 0 1,3 0-1,2-1 1,4 1 197,5 2 0,3 1 0,0-1 1,1 1 52,1-1 0,2 1 0,2 4 1,2 1 32,-1-2 0,2 2 104,6 3 1,2 1-208,3-8 1,4 1-1,3 9 1,5 1 169,0-3 0,4 0-69,4 0 1,4-1-34,4-3 1,5-2 0,6-3 0,5-2-10,4-3 1,4-1 0,3 1-1,4-2-58,4-2 1,2-2-1,3 1 1,1-1-50,1-5 0,3-3 1,5 1-1,5-4 4,8-3 1,3-3 0,0-3 0,1-2 12,-18-8 0,1-1 0,0-1 1,-1-1-1,1-1 0,1-1-30,5 0 1,1 0 0,2-2 0,2-1-1,1-1 1,-1-1-11,1 1 0,1-2 0,-1 0 0,0 0 0,1-1 0,0-1-10,2 0 1,1-1 0,-2 0 0,-6 0-1,-1 0 1,-1-1 17,0-1 0,0-1 1,-1-1-1,0 0 1,-1-1-1,0 0-38,-2 0 1,-1-1-1,-1-1 1,17-6 0,-2-1 56,-4 0 0,-3-2 0,-8-3 0,-2-3 69,-7 1 0,-1-2 1,-2-4-1,-2-2 113,-1-1 0,-3-2 0,-6 2 0,-4-1-23,-3 0 0,-3 0 0,17-35 6,-24 31 0,-3-2 0,0-1 1,-4-2 128,-5-5 0,-3-1 0,1 0 1,-2 0-72,-1-6 1,-2-1 0,1-1 0,-1 0-25,-1-6 1,-1 0 0,-2-3 0,-3-1-186,0-7 1,-2-1-219,-3 2 0,0 1 264,3-4 1,-2 1 0,-4 4 0,-3 1 39,1 2 1,-2 1 0,-2 6 0,-3 2 47,0 7 0,-2 2 0,-3 3 0,-3 1-9,-2 4 1,-1 1-1,-1 2 1,-1 2-113,-3 4 1,-3 2 0,-6 1 0,-3 3-50,-7 3 1,-3 3 0,0 4 0,-2 2-855,2 1 1,-2 3-53,-4 3 0,1 3 806,6-3 0,1 1 0,-6 5 0,1 0 160,4-1 0,1 0 0,0 1 0,2 0 0,4 1 0,1 0 0,-2 0 0,-1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20872 7606,'-24'0,"5"0,70 6,-19-4,36 4,-23-6,-2 0,3-6,-4-4,1-2,0-3,6 1,3 0,2 4,-2 1,-3 6,0-4,-5 7,-8 7,-15 1,-15 6,-25 6,2-4,-20 5,4-7,-3 0,-7 0,1-1,-1-3,0 2,-12-4,3 13,-11-6,12 0,15-3,-4-4,23 0,-10-2,19 1,33-6,7 10,25-6,-13 0,10-5,-21-7,21 6,-12-12,-10 12,7-6,-16 7,-1 0,-8 0,-46 26,-2-1,-30 18,15-13,7-7,5-5,3 9,5-12,-6 6,12-7,2 0,21-6,21-2,15-6,2 0,3 0,-1 0,2 0,-1 0,-3 0,-6 0,9 0,-11 0,5 0,-20 0,-2 7,-51-6,10 12,-28-11,15 9,3-7,-3 6,-1-5,-7 4,-3-4,-4 4,-1-4,2 1,3-1,9-3,2 4,18-6,-4 0,19 0,46-6,-2-2,35-6,-14-1,-5 1,-6 5,1-1,-2 1,-9 1,-1-5,6 5,-3 0,-8 2,-11 6,-19 0,-32 0,-4 0,-26 0,7 0,12 0,-10 0,-4 0,-16 6,13-4,-8 4,16-6,16-6,-4 4,29-4,-8 0,57-2,9 0,-3 1,4 1,-2 2,1 0,3-3,0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20062 9497,'6'-24,"26"0,15 19,10-6,0 10,0-6,-1 1,1 5,-6-6,10 7,-21 0,14 0,-31 7,4-6,-19 12,-2-12,-18 12,2-11,-29 10,-2-9,-16 7,3-7,12 2,-3-2,-2 2,3-2,-4 6,4 1,8-2,7 4,2-4,18 6,-4-6,13 5,19-11,5 10,20-10,4 3,1-9,3 0,9-7,-13 3,9-7,-16 8,6-6,-17 5,17-6,-21 6,7 2,-25 6,4 0,-23 19,2-8,-13 15,-5-11,5 5,-22 5,-4 4,2 1,8-11,7 0,-4-5,7 0,6-6,1 5,7-12,6 6,33-7,-4 0,26 0,-12 0,1-7,1 6,-9-6,-1 7,-11 0,4 0,-12 7,-2-6,-12 18,-2-16,-6 16,-7-11,-1 7,-19 5,3-4,-11 11,13-11,14 4,9-12,20 5,7-12,8 5,6-6,7 0,1 0,1 0,4-6,8-2,-10-6,9 6,-14-4,-10 4,9 0,-17-5,5 12,-13-6,-2 7,-31 7,-1-6,-29 12,17-5,3 0,1 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20460 2232,'22'-24,"5"5,12 19,13 0,21 0,8 0,-36-2,1-2,6 0,0-1,0-4,-1 0,3 0,1-1,5-2,2 1,4 1,1 1,-2-2,1 1,-3 0,2 1,2 1,1 0,1-1,0-1,1 2,0 1,4-1,-1 1,-3 0,-1 0,0 0,0 0,1 0,0 0,2 0,-1-1,-2 1,-1 0,-1 0,-1 0,-1 2,1 2,5 0,0 1,-2 1,0 1,-3 0,0 0,4 0,1 0,2 0,1 0,-3 0,0 0,-7 0,0 0,9 0,1 0,-5 0,-1 0,4 0,0 0,-6 0,1 0,2 0,1 0,-4 0,0 0,2 0,-1 0,-3-1,0 2,-1 1,-2 2,-6 1,-1 0,4-1,0-1,-1 2,-1 0,0-1,-3 0,-4 0,-3 1,-2 2,-1-1,-2-1,-1-1,39 8,-39-8,0 1,38 6,-7-6,-6 0,-4-5,-9 0,-4 0,-10 0,9 0,-9-7,5-1,-21 0,-16-4,-33 10,-17-4,-22 6,-1 1,-4 4,32-1,-2 0,-6 3,-1 0,0-2,1 0,2 0,0-1,-4 1,0 0,2 2,-1 0,-6-2,-2-1,-6 1,0 0,4-3,1 1,0 1,0 1,-4-2,-1-1,-4 3,-1-1,-1-1,1-1,1 3,-1 0,-6-3,-1 0,0 3,1 0,0-3,-1 1,-2 1,0 1,2-1,-2 0,-2 0,0 1,1 1,1-1,-2-2,-1-1,25 1,-1 1,0-1,-24-1,2 0,2 3,0 0,-6-3,0 1,5 1,-1 1,-1-3,0 1,8 2,1 1,-2-1,0-1,1 2,2-1,4 0,0 0,-2 3,0 0,3-4,2 1,4 5,1 1,5-4,2 0,1 2,0-1,-4 0,-1-2,4 2,0-1,4 0,0 0,4-2,0-1,-25 6,3-5,6 4,2-6,2 2,0-3,5-2,1 0,-2 0,11 0,3 0,27 0,32 11,19 3,17 3,-3-3,7 1,-2-1,14-1,-37-9,2 1,7 1,2-1,7-2,0-1,-2 0,-1 1,2-3,2 0,4-3,2-1,7 0,0-1,0-2,1 0,3-3,1 1,-1 0,0 0,4-2,-1-2,-3 2,1 0,-22 4,0-1,0 0,0-1,1 0,0 0,-1 1,-1 0,1 0,26-3,0 0,-2-1,0 0,-24 6,1 1,0-1,1 0,-1-1,0 1,21-2,0 2,-1 1,1 0,1 2,0 0,1 3,0 0,-2 0,-2 0,-5 0,0 0,4 0,0 2,-1 0,-1 0,-2 0,-1-1,-1 4,-1 0,-2-1,0 0,0 0,0 1,-4 1,1-1,4-2,-2-1,-5 1,-2-1,-8-2,-1 0,2 0,0 0,-1 0,-1 0,-4 0,-1 0,38 0,-13 0,-10 0,-7-6,-7 4,-13-4,-16 6,-53 6,-4 0,-28 4,3 2,2-2,-4 1,-1-2,-2 4,-3-3,34-6,-2-1,-6 2,0 0,-2-3,0 1,-2 1,-1 1,-1-3,0 1,2 2,-1-1,-10-1,-1-1,-5 3,-1 0,-1-1,-1 1,-1 2,-1 0,21-2,0 0,-1-1,-1 1,1 0,-2 0,-2-1,-1 1,1 0,0 0,0-1,0 1,0 0,0 0,-1-1,0 1,0 0,-1 0,-4-1,-1 1,1 0,3-1,2 1,0 0,0 0,0-1,1 1,0 0,0 0,0-1,2 1,0-1,0 0,0-1,-1 0,1 1,3-1,1 1,0 0,-20-2,1 0,-1 3,0 0,0-3,1 1,7-1,2 0,4-2,2 0,2 2,1 1,0-1,1 1,2 2,0 1,4-1,1-1,4 0,2 0,-30 6,13-2,10 1,11 4,-11-5,29 6,-6 0,53-1,10-4,11 2,-1-6,16 0,17-5,-37 2,2 0,4 1,0-1,-1 1,-1-1,0-2,-1 0,8 2,1 1,0-1,2 0,2 1,1-1,1-2,-1 0,4 1,0 0,1 1,1 0,4-1,1 0,4 1,0 1,2-3,0 0,-2-2,0-1,1 0,1-2,-23 1,0-1,1 0,1 0,1 0,-1 1,0-1,0 1,0-2,0 0,0 0,1-1,0 1,0 0,1 0,3-1,0 0,-1 0,-4 0,0 1,0 0,0 1,1 0,-1-1,-2 0,0-1,1 1,2 1,0-1,1 1,1 0,1 1,-2-1,-3 2,-1 0,0 0,23-2,0 0,1 3,0 0,-23-1,-1-1,0 1,22 1,-2 1,-6-2,-1 1,-1 2,-1 0,6 2,-2 1,-8 0,-2 2,-7 2,-2 0,2 0,-2 0,-3 0,-1 0,0 0,-1-1,-5-1,-1 0,36 7,-10-2,-9-4,-10-1,-9-4,3-1,-23 0,-12 0,-39-4,-19-1,-16-5,-8 6,36 1,-2 1,-7 1,-2 2,4-1,0 1,-7 2,-1-1,-2 1,-2 1,-9 0,-1 1,2 1,0 1,-6-3,-1 1,-5 1,-2 1,23-3,-1 1,1 0,1-1,1 1,0-1,-3-1,1 0,-1 0,1 1,-1 0,-1-1,-4-1,-1 0,0-1,2 1,0-1,0 1,-1-2,1 0,0 0,2-1,0 1,0-1,-4 0,0 0,0-2,1 0,0-2,0-1,0-1,1-1,0-1,2 0,0-1,0-1,-1-1,0-1,1 0,1 2,1-1,-1-1,-1-1,0 0,-1 0,-2-1,0 1,1 0,2 1,1 1,0-1,2 0,0-1,1 0,-2 0,1-1,-1 1,-2 1,0 1,0-1,2 1,1-1,0 0,1 3,2-1,-1 1,2-1,1 0,-1 0,-25-5,0 2,0-1,2 1,6 2,3 0,8 1,1-1,2 1,0 0,5-1,0 0,1-1,1 1,4 2,2 1,-32-10,19 5,13-1,3-5,17-2,4 0,37-4,16 7,18 0,6 5,14 2,-29 7,1 0,1-1,1 1,-1 3,2-1,3-1,1-1,0 2,0 1,6-3,2 1,7 1,2 1,-3-3,0-1,4 1,2 0,2-1,3 0,-21 1,2 1,-1-2,-1 1,0-2,0 1,1-1,0 1,0 0,2-2,1 0,0 0,3 1,0 1,1 0,2-2,-1 0,0 0,-1 2,0 0,-1-1,-1 0,-1-2,0 2,1 0,0 1,0 0,4-1,0 1,0 0,0 0,1 2,0-1,-4 2,0 0,0 0,1 0,0 0,-1 0,-5 0,-1 0,1 1,4-1,1 0,-1-1,-3 0,0 0,-1-1,0 2,-1 0,0 0,22-3,-1-1,3 0,-1 0,-9 0,-1 0,-1 0,-1 0,-2 0,0 0,0-1,0 1,-5 0,-3 0,-10 0,-2 0,1 0,0 0,-4 0,-1-1,32-6,-1 0,-15 0,-4 0,-13-1,-4 1,-13 0,-38 1,-21 4,-27 4,-12 10,-1 3,35-2,-1 2,-11 2,-1 0,-1 2,-2 0,-9 2,-2 1,1 1,-1 1,-7 0,0 2,1 2,-2 1,23-8,-1-1,0 1,-1-1,-1-1,0 1,-5 0,0 0,-1 0,2-1,-1-1,0-1,0 2,0-1,0 0,1-2,-1 1,0-1,-5 1,-2-1,1 0,2 1,0-1,-1 1,-3-1,-2 1,1-1,1 1,0 0,1-1,5-1,1-1,-1 0,-2 0,0-1,-1 0,-1-1,-1 1,1-1,0-1,0 1,0 0,-1 0,0-1,0 1,4 0,0 0,1-1,5-1,1 0,-1-1,1 0,0-1,-1 1,0 0,-1 0,1 0,0 0,0-1,1 1,-21 1,2-1,5-2,2 0,2 0,1 0,-2-1,1 2,5 1,1 2,7 0,1 1,3 1,1 1,4 0,2 0,3 0,1 1,0-2,0 2,-31 11,9 0,7 0,19 1,7 2,46 7,26-1,23-11,10-2,-32-12,1-2,-1 2,2-1,8-1,2 0,5-1,2 0,2-2,1-1,2 1,1-1,-16-1,1-2,0 0,3 2,0-1,0 0,2 0,0-1,0 1,0 2,1 0,1 0,4-1,2-1,-2 1,-2 1,0 0,1 0,6-1,2 0,-1-1,2 1,0-1,-1 0,-2 1,0-1,0 1,4 1,0 0,1 0,3-1,1-1,-1 1,-1 1,0 0,2 0,-15 0,2 0,1 0,-2-1,-4 1,-1-1,0 1,1-1,0 0,1 0,-1 0,1 0,0 0,0-1,0 0,-1 0,14 0,0 0,0-1,-12 2,0-1,0 0,0 0,15 0,-2 0,2 0,-18 1,0 0,1 1,0-1,0 1,1 0,-1 0,-1 0,15-1,-1 1,0 0,4 0,1-1,-2 0,-6 2,-2 1,-1 0,-2-1,-2 0,1 1,-1 0,-1 2,-1-1,-4 0,-2 0,1 0,0 0,1-1,-2 2,18 1,-3 2,-9 0,-1 2,-3 0,-1 0,-1 1,-3 0,-3 2,-3 1,-6-1,-2 1,26 16,-17-3,-11 4,-8 8,-15 1,-27 5,-15-3,-13-14,-11-10,-8-8,-16 4,35-8,0-1,-1 2,-1-1,-6-1,0-1,-1 1,0-2,-6 1,-3 0,-9 0,-2 0,3 1,0 0,-6 1,-1 1,20-1,-1 0,0 2,-4 0,-2 1,1 0,-3 0,0 0,-1 1,-3 0,-2 0,1 1,5 0,0 0,-2 1,-6 1,-2 0,-1 1,0 1,-1 1,0 0,1 0,0 1,-1 0,16-4,-2 0,1 0,0 0,-17 4,1-1,2 1,3-1,1 1,-1 0,-6 1,-2 1,3-1,7-2,3 0,-2 0,-2-1,-2 0,1 0,1-1,1 0,0 0,2 0,0 0,2-1,3-2,1 1,0-1,1-1,0 1,0-1,4-1,0 0,-1 0,-1 1,-1-2,1 1,-23-1,2 0,8-2,0 0,0-1,0 0,-3-1,1 0,7 0,2 0,7 0,1 0,1 0,1 0,-1 0,1 0,2-1,1 0,5-1,2 0,-32-2,19-5,7 6,7-2,13-3,-3 7,23-12,10 5,27-1,16-1,6 5,3-4,13 4,-26 0,2 1,2 1,0 1,2-3,0 0,-1 1,2-1,3-2,1 0,5-1,1 1,7 0,2 0,-1 0,0-2,2 0,0 0,6 0,0 0,4-3,0 0,0 3,1-1,1-1,1-1,-23 5,2 1,0 0,-1-2,-1 0,1 0,0 2,0 0,0-1,-3-1,-1 0,1 0,3 2,2 1,-1-1,1 0,-1 0,0-1,23-3,-2 1,-8 2,0 0,3-2,0 1,0 3,-1 0,-6 0,-3-1,-6 1,-2 1,-4 0,-1 1,-3 3,-1 0,-2 0,-2 0,33 0,-13 0,-15 0,-17 7,-4 0,-44 12,-17 0,-26-4,-11-6,29-5,-3 0,1 1,-2-1,-8 2,-2 0,-5-4,-1 0,-8 4,-1-1,-2 0,-1 0,21-1,-2 0,0 0,0 1,0 0,0 0,0-1,1 1,-2 0,-3 0,-1-1,-1 1,-2 1,0 1,0-1,1 0,0 1,1-1,-2 1,0-1,1 0,0-1,1 0,-1-1,0 0,0-1,-1 0,2 0,-1 0,1 0,-3 0,0-1,2 1,6 0,1 0,0 1,-1-2,-1 1,1-1,-24 1,-1-1,25-1,0-1,1 1,-27 1,2 0,6 0,2-2,2 0,2 0,2 0,1 0,3 0,1 0,2-2,1-1,2 1,3 0,6-1,4 1,-24 2,11 0,26-6,39 10,38 1,8-2,7-1,5-2,2 0,-10-3,-1 0,1 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8000"/>
    </inkml:brush>
    <inkml:brush xml:id="br3">
      <inkml:brushProperty name="width" value="0.05292" units="cm"/>
      <inkml:brushProperty name="height" value="0.05292" units="cm"/>
      <inkml:brushProperty name="color" value="#57D20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5616 3071 8588,'-22'-14'-1443,"2"-1"1692,12 1 541,2 6 0,12 2-505,3 6 1,12 0-480,7 0 0,9 5-59,10-1 385,-3 7-34,12-3 1,-11 2-205,8-1 1,-1-6 95,5 2 1,9-3-423,10-2 0,3-7 396,-34 3 1,0-1 0,-4-1 0,0-1-118,-1 0 0,0 0 1,36-7 129,-36 7 1,1 0 0,2 0 0,1 1-9,3 1 1,1 1-1,0-3 1,0 1 114,0 1 1,-1 0 0,-3 2 0,-1-1-66,-3-1 1,0 0 0,1 3 0,0 1 102,4-2 1,0 1 0,2 1 0,0 1-32,2-1 1,1 2-1,-5-1 1,-1 1-29,-2 1 0,1 1 0,-2 0 0,0 2-33,1 2 0,1 0 0,3-2 0,1-1-4,3 2 0,0-2 0,-3-2 0,1 1-34,2 2 1,-1-1 0,-4-2 0,-1-1-111,3 2 0,1-1 0,-2-1 0,1 0-28,7-2 1,1 2 0,-5 1 0,-1 0 86,4 1 1,-1-1 0,-8 1-1,0-1 26,3-2 0,1 0 0,0 0 0,0 0-18,4 0 1,0 0 0,1 0-1,-1 0 101,-2 0 0,-1 0 1,-1 0-1,-1 0-13,0 0 1,1 0-1,-1 0 1,1 0 55,1 0 1,1 0 0,0 0 0,0 0-36,0 0 1,-1 0 0,-1 0-1,-1 0-14,0 0 1,1 0 0,0 0 0,0 0-71,4 0 1,0 0-1,-1 0 1,-1 0 48,3 0 0,-1 0 0,-4 0 0,-1 0-59,-3 0 0,2 0 0,2 0 0,2 0 48,-1 0 1,1 0 0,2 0 0,0 0-87,1 0 1,-1 0 0,-7 0-1,0 0 82,0 0 1,0 0 0,-1 0-1,0 0-5,1 0 0,0 0 1,0 2-1,0 1 19,-2-1 0,0 0 1,-1 2-1,-1-1 87,0-1 0,-1 0 0,37 2-254,-6 5 0,4-4 161,-35 0 1,0-1 0,0-1 0,1-1-9,4 3 0,0-1 0,-2-2 0,-1 0 36,-1 0 0,-1 0 1,39 0-133,-4-2 1,6 0 55,-36 0 0,0 0 0,-2 0 1,1 0 6,1 0 0,0 0 1,32 0 29,-1 0 1,-6-2-8,6-2 1,3 2 32,-39 0 0,0-1 1,39 2 21,2 1 1,-7 0 112,2 0 0,-8 0-126,-2 0 1,8 0-17,-31 0 1,0 0 0,-2 0-1,1 0-39,1 0 0,0 0 1,36 0-16,-8 0 1,1-5 13,4 0 0,3 1-78,-36 4 1,-1 0 0,37-5 69,-3 0 1,-9-1-21,-6 1 1,-4 3 83,-5-2 0,4 2-67,-4 2 0,-2 0 225,2 0 0,-1 0 20,1 0 0,0 0-95,-9 0 1,1 0-98,-11 0 0,0 0 366,-4 0 1,-1 0-352,1 0 1,-1 5 253,1 0 1,-1-1-432,0-4 1,1 0 121,-1 0 1,-4 0-204,0 0 256,-7 0 0,4 0 235,-7 0-140,-6 0 319,-2 0 216,-6 0-686,0 0 0,0 7 0,0 1 1</inkml:trace>
  <inkml:trace contextRef="#ctx0" brushRef="#br0">5801 5289 8157,'0'-8'16,"0"1"345,0 7 1,2 2-182,3 3 1,-4 3 27,4 6 1,1 0 43,-1 0-121,0 0 0,-4 7-49,4 3 1,-3 1 96,2-1 0,0 7-73,0-2 0,-2 4 66,3 0 0,-4-1-105,-1 5 0,0-3 70,0 4 0,0-2-17,0 2 0,0 1 85,0-6-267,0 7 147,0-4 1,0 7-49,0 0 0,0-6 81,0 1 0,0 5-130,0 4 0,0 1 65,0-6 1,0 1 8,0 0 1,0-2 6,0-3 1,0 3 2,0-3 1,0-4 14,0 0 1,0 0 6,0 0 0,5 3-60,0-3 1,-1 0-11,-4 0 0,5-3-65,0 7 1,0-2 102,-5 2 0,0-1-67,0-4 0,0-2 14,0 7 0,0-5 1,0 5 1,0-4-9,0 3 0,0-3 6,0 4 1,0-5-7,0 5 0,0-2 18,0 2 1,4 1-64,1-5 0,0 0 51,-5-1 1,0-3 61,0 4-68,0 2 1,0-6 252,0 3-235,0 3 0,0-6 20,0 4 19,0-4-31,0-2 0,0 2-52,0 3 0,0-1 62,0 6 1,0-7-2,0 3 0,-5-3-4,0 2 1,1-3-16,4 4 0,0-4 15,0-2-116,0 0 95,0 1 1,0-5-15,0-1 0,0 1-14,0 4 12,0 1 1,0-1-1,0 1 1,0 1 2,0 3 0,0-3-8,0 3 1,0 0-11,0-4 0,-5 7 2,0-8 1,0 2-180,5-6 188,0 3 0,0-7-18,0 4 1,0 3-24,0-3 48,0 3 1,0-4-3,0 1 1,0 0-16,0 4 0,0-1 0,0-3 0,0 7 20,0-2 1,0 2 6,0-2 1,0 1 198,0 3-95,-6-3 1,4 0-98,-2-6 157,2-1-76,2 6 1,0-1 14,0 1-70,0-7 1,0 5-21,0-4 1,0 4-2,0 2 0,0-6 6,0 1 0,0 0-19,0 4 0,0 0-8,0 1 0,0-5-11,0-1 0,0 1-86,0 4 109,0-5 0,0 2-32,0-6 27,0 6 0,0-4-11,0 2 0,0-1-5,0-3 1,0-1-2,0 5 1,0-4-3,0 5 0,0-5-47,0 5 56,0-7 1,0 4 0,0-7-110,0 0 106,0 0 1,2 0-15,2 1 1,-2-1 3,3 0 15,-4 0 0,-1 5-3,0 0 0,0 7 31,0-3 0,0-1 97,0 2 1,0 0-13,0 4-103,0-6 8,-6 5 0,4-10-2,-2 7 4,2-6-27,2 8 1,0-10-14,0 3 1,0-1-12,0 0 0,0-2-114,0 3 1,0-1-99,0 1 1,0-4-838,0 4-1526,0-9 2277,0-4 1,0-31 0,0-7-1</inkml:trace>
  <inkml:trace contextRef="#ctx0" brushRef="#br0">5958 5246 8238,'0'-8'-1250,"-7"-5"948,6 12 1000,-6-6-15,7 7-17,0 0 0,2-4-441,3-1 0,-2 0 306,6 5-289,1 0 0,4 0 6,0 0 1,1 0-87,-1 0 1,5 0-64,0 0 1,1 5-116,-1 0 1,5 4 138,9-4 0,-1 1-106,6-1 1,-2-3 58,2 2 0,3-2-182,-3-2 1,-2 0-38,2 0 1,-6 0-45,1 0 133,-3 0 0,-2 0-35,1 0 96,5 0 0,3 0 223,5 0-112,7 0 1,0 0-165,4 0 1,2 0 2,-3 0 1,-3 1 6,-2 4 1,-7-2-114,-2 7 0,-7-7 155,2 2-6,4 3-4,-7-7 1,11 10 167,-3-6-1,-3 6-34,6-9 1,0 4 219,6-6 0,8 0-109,2 0 0,-5-6 165,5-4 1,-3-2-474,3-3 0,6 1-188,3 0 0,4 4-255,1 1 340,0 6 100,-6-10 0,-4 10-54,-8-7-45,2 7 185,-11-3 0,11 6-23,-2 0 0,2 0-23,2 0 1,0 0 127,-1 0 0,0 0 63,-4 0 1,-3 0-38,-7 0 1,7 0-204,4 0 129,8-6 0,4-2-1281,6-6 1023,0-1 257,-6 7-185,-2-4 1,-6 5 125,0-2 1,-5 3-20,0 6 0,0 0-1,5 0 1,-5 0-11,0 0 0,-1 0 170,1 0 0,-1 0-157,-4 0 15,-9 0 84,9 0 1,-10 0-73,5 0-7,7 0 559,2 0 1,7-2-561,4-3 0,-8 4-56,2-4 1,-2-1-8,3 1 1,-6-4-15,-4 4 1,-1-5-157,1 6 1,-1-1-46,6 5 229,-6 0 153,9 0 0,-11 0-95,4 0-75,-4 0 40,-8 0 0,4 5 101,-7-1 1,0 3-77,-4-3 1,-1-2 149,1 3 1,-1-4 45,0-1 1,2 0-122,4 0 0,-4-4 189,3-1-237,-3 0 10,5 5 0,-10 0 158,3 0-155,-9 0 29,8 0 0,-11 0 12,3 0 0,-3 0-24,-2 0 0,0 0 22,0 0-4,1 0 1,-1 0 4,0 0 0,-5 0 61,1 0-76,-1 0-12,-1 0 0,5-2-170,-4-2 104,4 2-10,1-4 15,1 6-29,-1 0 41,0 0 0,0 0-11,0 0 1,-4 0 36,-1 0-31,1-6 33,4 4 0,5-11 4,0 4 0,1 1-5,-1-2 0,-1 3 4,6-3 1,-2 2-20,1 3 0,3 2 0,-7-6 1,1 6-7,-1-2 0,-3 3-4,3 2 0,-3 0 11,-2 0 0,0 0-1,0 0 0,0 0 36,1 0 0,-1 0-23,0 0 0,0 0 5,1 0 1,-1 0-59,0 0 0,0-4-96,0-1 0,1 0 3,-1 5 0,0 0-409,0 0 536,1 0 0,-8 0 0,0 0 0</inkml:trace>
  <inkml:trace contextRef="#ctx0" brushRef="#br0">20247 3170 7912,'-21'-12'490,"7"2"156,0-9 0,1 8-421,8 2-106,0 5 0,13-2-195,7 6 1,7 0-290,11 0 1,5 5 249,9 0 0,5 1-147,10-1 1,-4-2 141,4 6 0,14-4-219,-37 0 0,2 0 0,6-3 0,1-1 240,2 1 1,0 0 0,-2 0-1,0-2 60,-1 0 1,1 0 0,4 0-1,0 0 19,-2 0 1,0 0 0,5 0-1,2 0 50,0 0 0,-1 0 1,2 0-1,-2 0 51,-6 0 0,0 0 0,8 1 0,2 0-25,-3 1 0,0 0 0,5-1 0,-1 0 77,-4 1 0,0 1 1,2 0-1,0 0-30,-2-1 1,0 1 0,8 1 0,1 1-384,5-2 1,0-1 0,-2 1-1,-2-1 347,-1-2 0,1 0 1,4 0-1,0 0-21,5 0 1,0 0-1,0 0 1,-1 0-15,-4 0 0,1 0 0,7 0 0,1 0-69,-25 0 1,1 0-1,-1 0 1,24-2 0,0-1 5,-1 1 1,0-1 0,2-2 0,0 1-241,-23 2 1,0 1-1,0-1 1,-2-1-1,0 0 1,1 0 317,24 0 0,1 1 1,-3-1-1,2-1-40,-25 3 1,1-1 0,-2 1 0,22 0 0,-3 0-226,-4-1 0,-1-1 0,-1 2 0,1 1 261,6 0 1,-1 0 0,-11 0 0,-1 0-1,-6-1 1,-1 2 0,0 1 0,-1 2 24,-3 1 0,0 0 0,0-1 1,-1 0 182,-3 0 0,-2 1 0,0-1 0,-2 1-129,24 10 1,0-1-33,-13 0 0,-9-4 620,-2-1 1,-2-4-673,3 4 1,-2-6 590,-3 2 1,1-3-911,-6-2 1,-1-2 238,-9-3 42,-2 4 0,-5-10 0,3 6 0,3 0 0</inkml:trace>
  <inkml:trace contextRef="#ctx0" brushRef="#br0">12811 4976 8080,'0'-8'-830,"-7"2"1316,6 6-233,-6 0-160,7 0 79,0 0 0,0 6-76,0 3 0,0 4-9,0 1 1,0 2 15,0 3 0,0 3-13,0 6 1,0 1-5,0-1 1,0 6 11,0-1 1,0 5-56,0-5 0,-1 2 44,-4-2 1,4-2-27,-4 7 1,3-6 2,2 1 0,0 3-13,0 2 0,0 3 29,0 2 1,5 0-8,0-1 1,-1 1 86,-4 0 1,0-1-81,0 1 1,0-2 85,0-3 1,0 3-73,0-3 1,0-2 61,0 2 0,0-5-107,0 5 1,0-2 56,0 2 1,2 2-35,3-7 0,-4 2 32,4-2 1,-3-1-60,-2 5 0,0-3 44,0 4 0,0-2-148,0 2 0,0 8 127,0-4 0,0 4-95,0-3 1,0 2 22,0-2 1,0 3-138,0-8 1,0 1 71,0-1 0,1 2 60,4-7 0,-3 5 139,2-5 0,-2 6-88,-2-1 0,0 0 2,0 5 0,0-4 9,0 9 0,0-4 13,0-1 1,0-1-33,0 1 1,0 0-7,0-1 1,0-1-55,0-3 1,0 3 56,0-3 0,5-1-74,-1 1 1,1-2 59,-5 2 0,0 1 20,0-6 1,0 2-24,0-2 0,0-3 6,0 4 1,0-3-3,0 2 0,0-3 7,0 3 0,0-3-31,0-1 0,0 4 28,0 0 0,-2 0-73,-2-4 0,2 4 65,-3 0 1,4 5-85,1-5 0,0 0 42,0-4 0,-5 1-5,0 3 0,1-6 202,4 6 0,-5-6-113,0 6 1,0-3 29,5-1 0,0-1-60,0 0 1,0 1-10,0-1 1,0 2 49,0 3 0,0-3-6,0 4 1,0-4-18,0-2 0,0 5-1,0 0 1,0-3-38,0-1 0,0-4-11,0 8 1,0-7 81,0-3 1,0 1-41,0 4 0,0 1 4,0-1 1,0 1 2,0-1 1,0-4-82,0 0 0,0-1 27,0 6 0,0-6-3,0 1 0,0-5 45,0 5 1,0-5-7,0 4 1,0-1 25,0 2 1,0 3-39,0-3 0,0-2 8,0 2 1,0-1 3,0 6 0,0-6-53,0 1 0,0-2 25,0 2 0,2 1-6,3-6 0,-4 5-14,4-5 1,-3 0-11,-2-5 0,0 5-4,0 0 0,4 0 26,1-5 1,0 5 23,-5 0 0,0 5-26,0-5 0,0 6 73,0-1 1,0-2-65,0 1 1,0-5 6,0 1 1,0 1 1,0-1 0,0 2 4,0-2 1,0-4-11,0 4 0,0-3 8,0-2 1,0 1-108,0-1 1,0 0 90,0 0 1,1 5-93,4 0 1,-3 0-83,2-5 0,-2-4-634,-2-1-643,0 1-872,0-2 2331,6-2 0,-4-12 0,4-2 0</inkml:trace>
  <inkml:trace contextRef="#ctx0" brushRef="#br0">5915 10762 7943,'0'-8'-2044,"0"2"2037,0 6 0,-2 0 10,-2 0 73,2 0 0,-9-2 398,6-3 184,1 4-257,4-6 60,-7 7-296,6 0 1,-6 7 135,7 2 0,0 9-76,0 1 1,0 9-184,0-4 1,0 7-55,0-2 0,0-1 45,0 5 0,0-3-18,0-1 1,-1-1 77,-4 1 1,3-1 28,-2 0 0,2 1-61,2-1 1,0 1 76,0-1 1,0-1-52,0-3 0,2 3-126,2-4 1,-2-1 80,3 2 1,-2-7-175,2 2 87,-4-3 0,7-3 112,-3-4-281,-4 4 118,6-11 111,-7 4 154,6-6 313,-4 0-194,4 0 0,-4 0-13,2 0-154,-2 0 1,6 0 196,-3 0-116,-4 0-66,12 0 1,-10 0-116,6 0-4,1 0 1,4-2 10,0-2 1,-4 2 14,-1-3 1,2 4 26,8 1 0,-3 0-20,3 0 0,2-5 14,-2 0 1,6 0-143,-1 5 1,2 0 129,3 0 1,-1 0-65,1 0 1,-2 0 92,-4 0 1,4 5-6,-3 0 1,1 4 31,-1-4 0,3 1 148,-4-1 0,3-2-240,-3 7 0,3-7 82,-7 2 1,6-4-130,-2-1 1,4 0 116,2 0 1,4 0 265,0 0 1,13-1-108,1-4 0,2 3-349,3-2 1,-1-3 50,1 3 0,-3-1 112,-6 5 0,-1 0-137,1 0 0,0-5 95,-1 0 1,3 1-105,2 4 1,4 0 73,5 0 0,-3 0-81,-1 0 1,-11 0 83,1 0 0,-4 1 14,0 4 1,-3-3-7,-7 2 1,2-2-3,4-2 1,-3 1 24,7 4 0,0-3-20,5 3 1,-1 1 31,1-1 0,-5-1-28,0-4 1,-2 2 70,2 3 1,2-4-55,-7 4 1,1-3 5,0-2 1,-4 0-33,3 0 0,2 4-6,-2 1 0,6 0-142,-1-5 0,3 1 97,2 4 1,-5-3 13,0 2 0,-2-2 16,2-2 0,-2 2 79,-3 2 0,-6-2-43,7 3 1,-12-4 17,6-1 1,-3 0-12,4 0 1,4 2 20,0 2 0,7-2-116,-2 3 0,3-4 99,1-1 0,-4 0-154,0 0 1,-2 0 63,2 0 0,2 5-80,-7 0 1,0 1 107,-4-1 0,-1-4 1,1 4 1,1 2 21,3-3 0,3 6 109,7-5 1,4 4-7,0-4 1,6-1-107,-6-4 1,0 0 31,-4 0 1,3 0-13,-3 0 1,2 0-5,-7 0 0,0 0-17,5 0 1,-2-1-16,11-4 1,-1 4 16,1-4 0,1 2-10,-5-2 1,4 3 18,-5-2 1,-4-3-5,-5 3 0,0-3-82,4 2 0,-4 4 84,0-4 0,5-1-1,4 1 1,2 0 4,-1 5 1,-6-1-6,1-4 1,0 3-2,-5-2 1,-2 2 8,2 2 0,-7 0 113,3 0 1,-4 0-107,-2 0 1,7 0-7,3 0 0,3-5 16,1 1 0,6-1-40,-1 5 0,1-5-35,-6 0 1,1 1-10,0 4 0,-7-5 52,-3 0 1,2 1 5,-2 4 0,0 0-14,-4 0 1,-1 0 5,0 0 0,1 0 20,-1 0 0,6 0-15,-1 0 1,0 0 86,-5 0 0,5-2-48,1-3 1,-1 4 5,-5-4 0,-1 3-65,-3 2 0,1 0-65,-6 0 1,5-1-44,-5-4 1,1 3 81,-1-2 1,-3 2 17,3 2 0,-3 0-2,-2 0 1,-5 0 46,1 0-5,-1 0 10,6 0 0,-6 0-51,1 0 36,-7 0 41,3-6-36,-6 4 1,0-6 461,0 4-147,0 2 94,0-4-314,0 6-337,0 0 175,0-7-140,0 6 1,0-7 144,0 3 1,0 2-248,0-7 157,0 7 51,0-9 1,-2 5 463,-2-2-163,2-4 1,-9 10 11,6-6 0,1 4-127,4-5 0,0 6-19,0-6 0,0 5-42,0-4 0,0-1 55,0-4 1,0 5-132,0-1 0,1 1 53,4-5 1,-3-1-81,2 1 0,-1 5 101,2-1 1,-3 1 1,2-5 1,-2 4 4,-2 1 0,0-1 7,0-4 0,0 0 78,0-1 0,0 1-81,0 0 1,0 0 82,0 0 0,0-5-64,0 0 0,0-5 14,0 5 0,0-5-77,0 5 0,0-6-129,0 1 0,2-2 108,2-3 0,0 1-124,5-1 0,0-5-746,6-4 1,-1-10 93,0-4 813,0-3 0,7-15 0,1-2 0</inkml:trace>
  <inkml:trace contextRef="#ctx0" brushRef="#br0">3669 6980 8025,'0'-9'-668,"0"-1"1122,0 7 0,-2-3 362,-3 6-723,4 0 20,-6 0 1,12 1 99,0 4 0,1 1 160,-1 4-206,3 3 0,6-7-9,0 3 0,5-2 20,0-7 1,6 4-46,-1 1 0,8 0 22,1-5 1,5-2-113,-5-2 0,7 2 109,-3-3 0,0-1-220,1 1 0,-7 0 6,2 5 0,2 0 86,-2 0 0,7 0-18,-2 0 0,4 0-119,6 0 0,1 0 344,3 0 0,3 0-139,-3 0 1,-1-1-145,1-4 1,-9 4 101,4-4 0,-4-1 18,9 1 0,5-5-39,4 6 0,-1-1-19,-7 5 0,0 0-6,-5 0 1,-3 0-17,-7 0 0,2 0 26,-7 0 1,-1 6-8,-9 4 0,4-2 72,-3 1 0,4-1-52,5 1 1,4 2 27,5-6 1,1 0-15,0-5 0,-1 0 133,1 0 0,4 0 11,1 0 1,4-5 92,-5 0 1,9-6-369,1 2 1,10 1-187,9-1 0,0 5 114,-5 0 0,-6-3 73,-3 3 0,-9-1-39,-1 5 1,-4 1 53,4 4 1,0-2 6,5 7 0,0-5 75,0 4 0,-2-1 93,-3 1 1,2-1 10,-7-3 1,1-3-55,-6 2 0,7-2-25,3-2 1,8 0 16,2 0 1,4 0-107,-4 0 1,-2 0 49,-8 0 0,2 0-15,-7 0 1,2 0 47,-1 0 1,-3 0-9,8 0 0,-1 1-31,5 4 1,-1-2 15,1 7 0,-6-5-1,-4 4 0,2-4 9,-1 4 0,-1-6-2,-4 2 1,10 2 22,4-3 1,5 1-1,-1-5 0,1 0-32,0 0 1,-2-5-2,-13 1 0,7-3 1,-2 2 1,5 2 12,4-6 0,3 6-30,2-2 0,0-1 23,-9 1 0,3-1-24,-8 1 1,-3 3 14,-1-3 0,2-1-5,2 1 1,4 1-31,1 4 1,-1 0-6,1 0 1,-5-5-1,1 0 1,-8 0 27,3 5 1,-6 0-43,-4 0 1,3 0 30,-3 0 1,3 0 42,2 0 1,4 0 14,1 0 0,1 0 8,-2 0 0,-3 0-2,4 0 1,-9 0 307,-1 0 0,-1 0-336,0 0 1,5 0 83,-5 0 1,3-4-108,-2-1 1,8 0 32,-4 5 0,9 0-48,-4 0 1,-4 0 53,-5 0 1,-5 0-15,5 0 1,-6 0-10,1 0 1,-3 0 10,-2 0 1,2 0-14,3 0 0,4 0 15,5 0 1,3 0-34,2 0 0,-1-1 30,6-4 0,-6-1-40,1-4 1,-4-1 58,-5 6 1,1-4 4,-6 4 1,2-1-25,-2 1 1,-3 3 4,3-2 0,4 1-22,1-2 0,3 3 25,1-2 0,1 2 86,0 2 0,-5-5-82,0 0 0,-2 1 10,2 4 1,1-2-9,-6-3 1,2 4-64,-2-4 0,-1-1 48,6 1 0,0 0-5,4 5 1,0 0-44,-5 0 0,5-4 48,-5-1 0,-2 0-43,-2 5 1,2 0 27,-2 0 0,1 0 144,-6 0 0,-4 0-62,-1 0 0,1 0-33,4 0 1,-4 0-34,0 0 0,0 0-3,4 0 0,5 0-97,0 0 1,2 0 116,-2 0 0,-3 0-93,3 0 1,-3 0 65,-1 0 0,-2 0 47,-4 0 0,4 0 2,-3 0 1,-3 0 3,-2 0 1,1 5 117,-1 0 0,0-1-79,-5-4 0,0 0-19,1 0 1,4 0-1,0 0 1,1 0-55,-1 0 0,-2-4 48,7-1 1,0-1-112,4 1 1,1 2 53,-1-7 1,5 5-15,0-4 0,2 1-34,-2-1 1,-7-3-117,2 8 0,-4-6-120,-1 6 0,-2-3 65,-7 2 0,0 4-219,1-4 0,-6 2-168,1-2 56,-7 4 0,3-7-773,-6 3 400,0 3 0,0-10 210,0 2 699,6-2 0,-4-2 0,4-1 0</inkml:trace>
  <inkml:trace contextRef="#ctx0" brushRef="#br0">14431 6525 7903,'-14'0'377,"0"0"757,6 7-820,2 1 1,7 1-82,4 1 0,5-6-281,9 6 0,-2-7 111,7 2 1,-2 1-4,1-1 0,4-1 90,-3-4 1,1 5-77,-1 0 0,1 4 21,-6-4 0,0 6-119,-5-1 1,-1-2 266,-4 1-132,-2 1 1,-7 4 177,0 0 1,-2 0-98,-3 0 0,-7 2 86,-7 3 1,-2-2-127,2 7 0,-1-5-95,-4 5 0,-3 0-174,4 4 1,-9-4-369,-1-1 0,-13 6-149,-1 4 0,-18 6-1420,-6-1 1764,31-18 1,-1 1 0,2 3 0,-1 1 0,-2 1 0,-1-1-1</inkml:trace>
  <inkml:trace contextRef="#ctx0" brushRef="#br0">15199 6369 7868,'-1'-13'-339,"-4"4"1,-3-2 237,-6 6 1,4-4 82,1 4 1,-2 0 429,-8 5 1,3 0-99,-3 0 1,-1 2-86,1 2 1,-5 4-89,5 7 0,-2-1-72,2 0 0,4 5-5,-4 0 1,-2 6-2,2-1 0,2 7 80,7 3 1,-2 7-36,2 1 1,-1 1 110,2 4 1,-2 4-66,6 1 0,0-3-74,5-2 1,6-4-84,4-5 0,9-5-204,5-9 0,2-5 127,3-10 1,1-2-103,3-7 1,-3-2-482,3-3 0,2-9 273,-2-10 1,0-3-347,-4-1 1,-1-2 735,1-3 0,-1-3 0,1-7 0</inkml:trace>
  <inkml:trace contextRef="#ctx0" brushRef="#br0">15427 5857 7942,'0'-9'172,"0"-1"1,-7 7 75,-2-2 1,-4 4-242,-1 1 1,-2 0 47,-3 0 0,3 8 79,-2 6 0,-3 0-167,2 5 0,-5 2 67,5-2 1,-1 6-24,1-2 0,5 0 74,-1 0 0,3-4-122,7 5 0,0-7-19,5 2 1,2-3 93,3-2 1,3 0 5,6 1 0,2-1 20,3 0 1,-2 0-86,7 1 0,-1-6 59,6 1 0,-1-3-343,1 3 1,-3-2 143,-2-3 0,1-4-202,-6 4 0,2-4 10,-2-1 353,-10 0 0,10-6 0,-11-2 0</inkml:trace>
  <inkml:trace contextRef="#ctx0" brushRef="#br0">15441 5942 7942,'6'8'-525,"-3"0"382,7-3 1,-1-3 433,6 2 1,0 3-140,4-3 1,-1 1-176,5-5 0,1-1-152,5-4 1,-7 2 115,-3-7 0,1 5-355,-1-4 0,-5 6 37,-4-2 377,-7-3 0,10 7 0,-6-6 0</inkml:trace>
  <inkml:trace contextRef="#ctx0" brushRef="#br0">15640 5786 7705,'-14'6'60,"0"4"0,1 4 270,3 5 1,-2 5-146,2 9 1,-2-3-20,-3 3 1,3 2 6,2-2 0,-1 0-14,7-4 0,-1 2-261,5-2 0,5 1-123,-1-11 0,7-5-162,-1-5 0,4-6-74,5 2 1,-3-5 221,3-5 0,-3-2-76,-2-8 1,0 1 314,0 0 0,0-7 0,1-1 0</inkml:trace>
  <inkml:trace contextRef="#ctx0" brushRef="#br0">15739 5843 7940,'7'8'0,"-4"4"-64,6-2 1,1 1-127,4-2 1,0 4 423,1-3 1,-1-2-104,0 1 1,2-4-173,3 4 0,-3-6 102,3 2 0,1-3-3,-1-2 0,0 0-25,-5 0-16,0 6 34,-6-4 0,-1 10-21,-7-2 0,-8 2-88,-7 3 1,-5 0 88,-8 4 0,-2-1-244,-4 5 0,3 1 61,-7 4 1,6 6-532,-1-1 683,9 0 0,-2-5 0,3 1 0</inkml:trace>
  <inkml:trace contextRef="#ctx0" brushRef="#br0">2759 6582 8254,'-16'-6'-520,"-3"-4"1,2 3 511,-7-3 0,2 5 1,-4-3 240,3 2 0,-1 1 69,-4 5 1,-1 0-297,1 0 1,4 7 102,0 2 0,5 10 17,-4 5 1,5 4-26,-1 5 0,4 4-32,0 5 1,3 7 35,2 3 1,-1 4-10,6 1 1,1-1 0,4 1 0,6 0 7,4 0 1,7-6-152,2-4 0,6-9 90,-1-5 0,3-4-200,1-6 1,7-4 123,3-9 1,3-4-99,2-6 0,-2-6-90,-4-4 1,3-7-164,-7-2 1,-1-8-60,-9-1 0,3-1 443,-7-4 0,0-10 0,-5-1 0</inkml:trace>
  <inkml:trace contextRef="#ctx0" brushRef="#br0">2872 6056 8254,'0'-14'0,"-1"1"0,-4 4 0,2-2-16,-7 6 1,1 0 11,-5 5 0,0 0-200,-1 0 0,-4 7 109,0 2 1,-4 5 152,4 5 1,-5 3 129,5 7 0,-5-1-95,5 1 0,2-1 71,8 1 0,2-6-99,7 1 1,0-7-123,0 2 0,7-3 107,2-2 1,10-1-119,5-4 1,4 2-43,5-6 0,-3 0 94,4-5 1,-3 0-145,2 0 1,-7-2 21,2-2 0,-7 0-343,2-5 0,-10 0 481,1-6 0,-3 1 0,3 0 0</inkml:trace>
  <inkml:trace contextRef="#ctx0" brushRef="#br0">2887 6014 8254,'0'-15'-351,"6"7"-166,3 4 0,4 2 569,1 2 0,2 0-23,3 0 0,-2-1-6,7-4 1,-2 3-91,2-3 0,1-1-222,-6 1 1,5-1 24,-5 1 264,0-3 0,-5-6 0,0 0 0</inkml:trace>
  <inkml:trace contextRef="#ctx0" brushRef="#br0">3015 5871 8254,'-7'15'-331,"6"0"-42,-4 4 0,3 3 657,2 7 1,0 1-78,0 3 1,0 5-103,0 9 1,0-2 34,0 2 1,0-9-233,0-5 1,7-4 61,2-6 0,-1-2-120,2-7 0,-1-6 17,5-3 1,-4-4 0,-1-1 1,1-6-227,4-4 1,-5-4-32,1-5 389,-7-3 0,10-6 0,-5-1 0</inkml:trace>
  <inkml:trace contextRef="#ctx0" brushRef="#br0">3171 6113 8254,'14'6'-732,"0"-4"499,1 3 0,4-4 507,0-1 0,0 0-132,-5 0 1,5 0-328,0 0 1,0 0 133,-5 0 0,0-4-179,0-1 0,-4 0 60,-1 5 170,-6 0 0,4-6 0,-7-2 0</inkml:trace>
  <inkml:trace contextRef="#ctx0" brushRef="#br0">3427 5843 6841,'0'16'525,"0"3"1,5-2-319,-1 7 1,3-1-125,-3 6 0,-2-1 70,3 1 1,1 6-289,-1 2 0,0 3 106,-5-2 1,1 1-100,4-6 0,-4 1 49,4-6 0,-3-11-769,-2-2 389,6-11 459,-4-4 0,10-14 0,-4-8 0</inkml:trace>
  <inkml:trace contextRef="#ctx0" brushRef="#br0">3555 5928 8254,'6'14'-490,"4"1"1,2-1 244,3 0 1,-1-4 398,0-1 1,0-4-6,0 4 0,5-6-30,0 2 1,7-3 11,-3-2 0,-1 0 114,2 0 1,-7 0-155,2 0 0,-3 0 16,-2 0 1,-4 0-102,-1 0 119,-5 0 0,2 6-161,-6 4 1,-8-3 68,-6 3 0,-7 4-4,-7 5 1,-2 6-11,-3-1 1,3-2-106,-4 2 0,4-2-323,2 2 0,4-4 67,1-6 342,5 1 0,-2-1 0,5 0 0</inkml:trace>
  <inkml:trace contextRef="#ctx0" brushRef="#br0">11375 4322 8116,'0'9'-31,"0"1"0,0 1 2,0 8 0,0-3 20,0 3 0,0 3 84,0 1 0,4-1 21,1 2 1,0-2 13,-5 2 1,5 3 1,-1-4 1,1 4-21,-5 2 0,0 1 84,0 3 0,0-1-67,0 5 1,0 1 37,0 5 1,0 4-64,0 1 0,0 5-12,0 0 1,0 0-14,0-1 1,0-3-10,0-6 0,2 0-15,2-1 1,3 1 47,2 0 0,4-5-59,-4-1 1,2 1 36,-1 5 0,1-5-60,-6 0 0,4-2 7,-4 2 1,4-2-11,-4-2 0,0-4 27,-5 3 1,1 2-8,4-2 1,-3 0 19,2-5 0,-2 5-10,-2 1 0,0-1 130,0-5 0,0 1-120,0-1 1,0 1 98,0-1 1,0 0-82,0 1 1,0-2 6,0-4 0,0 3 6,0-7 0,0 4-9,0-4 1,0 2-88,0-2 0,2-3 84,2 3 0,-2-4-145,3 0 0,-4 0 117,-1 4 0,0-3-87,0 3 0,0 2 79,0-2 1,0 1-2,0-1 1,-1-3 2,-4 3 1,3 1 10,-2-1 0,2 0 109,2-5-112,0 1 1,0-1-18,0 0 1,0 0 17,0 1 0,0-6-3,0 0 1,0 1 7,0 4 0,0 0-3,0 1 0,0-1-15,0 0 1,0 0 11,0 0-220,0 1 207,0-1 1,0-5-959,0 1 394,0-7-1310,0 3 970,0-18 886,0-4 0,0-19 0,0-1 0</inkml:trace>
  <inkml:trace contextRef="#ctx0" brushRef="#br0">11375 4265 7929,'-15'5'-140,"1"-1"0,3 6-22,-3-5 0,3 6 0,-8-2 555,3 4 0,0 1-58,-3 0 1,2 5-160,-7 0 0,5 6 52,-4-1 1,1 5-35,-2 4 0,-1-3-132,6 3 1,0-3 125,4-2 0,3-4-334,2 0 1,2-12-502,4 3 118,2-4 1,2-5-143,10-6 0,4-8 330,5-11 0,3-5 130,6-9 1,1-8 210,-1-6 0,7-7 0,1 4 0</inkml:trace>
  <inkml:trace contextRef="#ctx0" brushRef="#br0">11332 4265 7936,'8'-14'-286,"5"6"0,-10 1 636,6 7 0,-4 0 16,4 0 0,1 12-86,4 2 0,0 8-125,1-3 1,-1 5 78,0-6 0,0 6-252,0-5 0,5-5-139,0-4 0,2-2-148,-2 1 1,-2-1-343,7-3-5,-7-4 1,2 7 651,-9-3 0,2 3 0,-4 6 0</inkml:trace>
  <inkml:trace contextRef="#ctx0" brushRef="#br0">10749 3753 8122,'-13'-6'-29,"4"-4"0,-4-2 37,4-3 0,1 1 1,-2 0-40,-1 0 1,-1-5 111,-2 0 1,-5 0-90,0 5 0,-7 0-119,3-1 0,-4 6 80,-2-1 1,1 7 180,-1-2 0,6 4-43,-1 1 1,7 1-22,-2 4 0,3 5-13,2 9 0,1 3 13,4 6 1,-2 1-44,6-1 0,0 0 71,5 1 0,0-1-163,0 1 0,0-7 71,0-3 1,6-3-179,4-2 0,3-6 49,1-3 0,0 1-140,0-1 0,0-2-19,1-8 1,4 2-6,0-7 0,-1 6 106,-3-6 0,4 7 47,0-2 1,-5-1 92,-5 1 0,1-4 41,4 4 0,-5-5 0,1 6 0,-7-7 0,8 3-34,-6-6 1,1 4 99,-1 1 105,-3-1 471,4 2-233,-6 2-148,0 6 0,0 1-102,0 4 1,0 5-177,0 9 0,-2-2 135,-2 7 0,0-2 21,-5 2 0,1-4-148,-1-6-551,2 1 218,7-1 93,0-6 0,0-4-79,0-8 1,5 0 92,0-5 0,4 0 235,-4-6 0,6 1 0,-3 0 0</inkml:trace>
  <inkml:trace contextRef="#ctx0" brushRef="#br0">10564 3867 6458,'-9'0'155,"-1"0"117,7 0-116,-3 0 7,6 0-50,0 0 0,1-5-98,4 0 0,-2 1 15,7 4-90,-7 0 1,5 0 104,-3 0 0,-4 1 48,4 4 1,-4-2-61,-1 7 0,0-1 134,0 5 1,0 2-71,0 3 0,-6-2 9,-3 7 1,-6-5-67,-4 5 1,4-7 16,-4 2 1,3-3-175,2-2 1,-1-1 114,1-4 1,0 2-592,0-6 182,0 0 187,-1-5 1,7-7 67,4-2 0,2-4-399,2-1 555,6 0 0,9-7 0,7-1 0</inkml:trace>
  <inkml:trace contextRef="#ctx0" brushRef="#br0">10905 3597 8122,'-14'-8'-1588,"0"3"1720,0 4 1,0 1-21,-1 0 1,1 0-31,0 0 0,4 0-16,1 0 1,4 0 274,-4 0-93,6 0 16,-10 0-189,11 0 113,-4 0-300,6 0 237,0 0-34,0 6-34,0-5 6,0 6-61,0-7-57,0 0 56,0 6-8,0-4 0,-5 6-1,1-4 0,-1-1 10,5 7 1,-2-5-9,-2 4 1,2-4 5,-3 4 0,4-4 60,1 5 0,-2-1 13,-3 5 0,4 0 7,-4 1 1,3-1-52,2 0 0,0 5 8,0 0 1,2 2-58,3-2 1,-4-4 53,4 4 1,1-8-156,-1-1 0,1-7 142,-1 2 0,-2-4-63,7-1 1,-5-1 34,4-4 0,-4-8-64,4-6 1,-4-4 29,4 4 0,-1-5-2,2 5 1,-2 0 11,-4 5 0,-2 0 7,3-1 1,-4 1-86,-1 0 52,0 6-259,0-4 184,0 10 0,-1-4-236,-4 6 207,3 0 1,-4-2-170,6-3 1,2 4 329,2-4 0,4-3 0,7 0 0</inkml:trace>
  <inkml:trace contextRef="#ctx0" brushRef="#br0">11048 3554 8122,'0'-14'0,"0"0"-383,0-1 0,0 1 220,0 0 1,-2 0 417,-3 0 0,2 4-84,-6 1 0,4 5-87,-5 0 0,1 2 9,-5 2 0,4 0 32,1 0 0,1 6-166,-2 4 1,3 4 138,2 5 0,3-1-79,-3 5 0,4 7 61,1 8 1,0 0-55,0 5 0,0-2 0,0 11 0,1-2-103,4 3 1,-2-6-81,7-9 0,-7-5 55,2-9 1,1-4-95,-1-6 0,0-4-109,-5-1 2,0-5 1,0 0 56,0-8 1,-7-1-165,-2-9 410,2 3 0,-12-16 0,4 5 0</inkml:trace>
  <inkml:trace contextRef="#ctx0" brushRef="#br0">10834 3796 8122,'0'-8'-337,"7"2"1,1 6 182,6 0 1,2-5 305,3 0 1,-4 0-362,4 5 0,3-4 135,2-1 0,-2-1-225,2 1 1,-7 2-94,2-7 392,-3 7 0,5-10 0,1 5 0</inkml:trace>
  <inkml:trace contextRef="#ctx0" brushRef="#br0">11090 3696 7517,'-6'8'-364,"4"0"173,-2-3 161,2-4 0,8 6 277,4-7 0,7-7-68,2-2 0,5-4-290,-5-1 1,1 0 2,-1 0 0,-3 1-100,3 4 1,-8-4-193,-1 3 325,-7 4 1,3-2-312,-6 3 277,0 4 0,-1-5 109,-4 6 0,-3 0 0,-6 6 0,-1 2 0</inkml:trace>
  <inkml:trace contextRef="#ctx0" brushRef="#br0">11161 3583 8122,'-9'-15'0,"-1"1"0,7 5-421,-1-1 1,0 7 171,0-2 321,2 4 0,-6 9 119,3 6 0,4 8 96,-4 11 1,2 0-94,-2 10 1,4-5 8,-4 4 1,3 6-156,2-6 0,2-2 127,3-7 1,2-4-458,8-6 1,1-2 170,2-7 1,-2-6-349,3-3 0,2-10 95,-2-5 0,0-9-404,-5-4 768,-6-4 0,11-8 0,-3-1 0</inkml:trace>
  <inkml:trace contextRef="#ctx0" brushRef="#br0">11275 3611 8122,'8'14'-282,"-3"0"1,1 1 131,-1-1 1,0 0 273,-5 0 0,0 0-68,0 1 1,0-6 107,0 1 1,0-1-124,0 5 0,0-4 30,0-1 15,0-6-8,-7 4-273,6-7 171,-12 0 0,11-7-170,-2-2 1,2-5 68,2-5 1,2 1-101,2-5 1,4 4 24,7-5 1,-1 5 90,0-5 1,0 12 170,0-2 1,-1 7-228,-3-2 357,2 6 0,-6-2-79,4 10 0,-2 3 68,-3 6 0,-4 0-27,4 0 1,-3 0 36,-2 1 0,-5-1-32,0 0 1,-4 0-43,4 0 0,-5-4-49,6-1 0,-3-4 116,3 5-319,2-7 191,-4 3-257,6-6 0,0-6 70,0-4 0,1-2-141,4-3 0,3 0 18,6-4 0,0 3 8,1-3 67,-1 10 207,0 2 0,-1 9 118,-4 3 0,-3 2-82,-6 8 0,0 4 114,0 0 0,0 4-86,0-4 1,0 0-16,0-5 1,0 1-63,0-1-334,0 0-74,0-6 1,7-3 392,2-10 0,4-3 0,1-6 0</inkml:trace>
  <inkml:trace contextRef="#ctx0" brushRef="#br0">11631 3625 8122,'0'-14'0,"-2"6"-31,-3 3 0,2-1 215,-6 1 0,4 1-156,-5 4 1,2 1 15,-1 4 0,-2 3-88,6 6 1,-1 2 143,1 3 0,4 1 23,-4 4 1,-1 1-196,1-6 1,0 0 73,5-5 1,6-4-127,4-1 1,-2-6 53,1 2 1,1-5-187,4-5 0,-5-2 49,1-8 0,-2 1-54,1 0 1,2-2 86,-6-3 0,1 3 54,-1-3 0,-3 4 140,2 0 1,-2 6-118,-2-1 214,0 7-128,0-3 0,-2 6 255,-2 0 1,2 6-30,-3 4 0,4 7 149,1 2-583,0 0 221,0 2 0,5-10-273,-1 3 236,7-9 0,-8 1-286,7-6 1,-7-6 320,2-4 0,-4-3 0,-1-1 0</inkml:trace>
  <inkml:trace contextRef="#ctx0" brushRef="#br0">11716 3611 8122,'22'6'0,"-3"4"0,1 2-433,-1 3 0,5-6 280,-5 1 1,5-3 200,-5 3 0,0 1-145,-5-6-366,6 6 151,-4-10 243,5 12 69,-13-11 0,-2 4 0,-6-6 0</inkml:trace>
  <inkml:trace contextRef="#ctx0" brushRef="#br0">11929 3483 8122,'0'16'-513,"0"3"0,-1 3 439,-4 6 1,-3 7 73,-6 3 0,-5-2 194,0 2 1,-7 0-91,3 5 0,1-2-963,-2-3 742,7-3 1,-17-7 0,4 0 0</inkml:trace>
  <inkml:trace contextRef="#ctx0" brushRef="#br0">9939 3398 8185,'-18'0'0,"4"0"0,8 0-223,-4 0 0,7 8 188,-2 6 0,4 8 315,1 11 1,0 0-95,0 10 0,11-4 69,3 9 1,5-1-35,0 5 1,-2-3-85,7 13 1,-2-8-45,2 2 0,1 0-179,-6-9 0,0-1-229,-5-8 0,-4-5 216,-1-9 1,-6-4-469,2-6 238,-3 1 33,-2-7 0,0-4 57,0-8 0,0-6-82,0-9 0,0-3 321,0-6 0,-7-13 0,-1-4 0</inkml:trace>
  <inkml:trace contextRef="#ctx0" brushRef="#br0">10308 3483 8185,'27'-19'-112,"-3"0"0,7 0-168,-2 5 0,9 0 315,0 0 1,14-1 258,5 1 0,1-5-325,-6 0 1,4-5-146,-4 6 0,8-6 301,1 5 0,7 0-54,-1 5 0,5 1 157,-1 4 1,-3 2-167,-11 7 0,-2 0 12,-2 0 1,-4 0-1,-7 0 0,6 2-153,-1 3 1,4 2 9,-9 8 0,7-1 74,-11 0 1,0 5-39,-10 0 0,-1 5 11,-3-5 0,-3 0-52,-7-5 63,0 0 0,-5-1 350,1-4-221,-7 4-75,3-5-34,-6 0 0,0 0 8,0-4 23,0-2-13,7 4-39,-6 0 1,6 2 10,-7 7 1,0 0-4,0 4 1,0 5-2,0 9 0,-2 5 5,-3 10 0,-4 2-161,-10 7 1,3 5-52,-3-1 0,8-1-159,2-8 1,5-7 97,0-8 1,-3-7-168,3-1 1,-1-7 439,5-8 0,0-1 0,0-4 0,0-2 0</inkml:trace>
  <inkml:trace contextRef="#ctx0" brushRef="#br0">10692 4236 8256,'-14'0'0,"0"0"-75,0 0 243,-1 0 1,9 2 3,6 3 1,8-2-171,11 6 0,9-5 78,10 0 0,5 3 246,4-3 1,5 1-128,10-5 1,14 0-404,-34 0 1,1 0 0,3 0 0,0 0 196,-3 1 0,-1-2 0,0-1 0,0-2-190,34-6 0,-2-1 20,-34 7 0,0-1 1,35-8 48,0 4 1,-8 2-1287,-6 3 1414,-15 2 0,-1 2 0,-8 0 0,8 0 0</inkml:trace>
  <inkml:trace contextRef="#ctx0" brushRef="#br0">12086 3924 8029,'7'-7'0,"1"6"41,-3-4 0,-2-1 186,7 1 1,-1 0 7,5 5 1,2 0-7,3 0 1,-1 0-109,5 0 0,2 0 16,9 0 0,0-1-113,4-4 0,3 3-161,-3-2 1,-5 2 112,-4 2 0,-2 0-538,-8 0 0,0 0 268,-5 0 0,-1 2-1015,-4 2 1309,-3-2 0,1 4 0,1-6 0</inkml:trace>
  <inkml:trace contextRef="#ctx0" brushRef="#br0">12555 3710 8029,'9'10'-365,"1"-1"1,-6 1 128,6 4 0,-1-4 179,6-1 0,0 1 373,4 4 1,-3-5-85,3 1 1,2-7-95,-2 2 0,0 1-2,-5-1 1,5-1 150,0-4 0,0 0-28,-5 0-127,0 0 1,-4 0-235,-1 0 172,-6 7 1,-3 2-182,-9 10 1,-10-1 69,-5 5 1,-3 1-79,-1 4 1,-5 2-78,-1 4 0,1-6-93,5 0 1,-4-2-58,4-12 0,2 3-287,12-7 633,6-4 0,-4 0 0,4-6 0</inkml:trace>
  <inkml:trace contextRef="#ctx0" brushRef="#br0">12981 3497 7957,'14'-1'31,"1"-4"0,-1 3 0,0-2-163,0 2 1,5-3 61,0 1 1,5-1 5,-5 5 0,0 0 87,-5 0 1,0 1-82,1 4 0,-3-2 114,-2 7 0,-2-1-88,-4 5 1,-2 2 41,3 3 1,-5-1-11,-5 5 1,2-4 68,-7 5 0,-4 0 1,-5 4 1,0 2 110,5 3 1,1-4-87,4-1 1,-2-1 171,6-8-109,0 6-139,5-9 23,7-2 1,2-14-114,10-9 1,-3-9-94,3-1 0,1-6 46,-1 1 0,6-2-106,-1-3 0,-2 1 36,2-1 0,-7 2 84,2 4 1,-3 2 14,-2 7 0,-6 4 69,-3 1-69,3 6 242,-7-3 151,6 6-194,-7 0 1,-2 4 162,-3 1-101,4 6-104,-5-3 0,6 6 3,0 0 1,0-4-8,0-1 0,0 2 82,0 8 0,0-1-77,0 5 1,0 6 68,0 4 0,0 7-71,0-3 0,0 5 9,0 0 0,0 1 4,0-1 1,1 0-88,4-5 1,-4 3 50,4-7 1,-3 5-117,-2-5 1,0-1 67,0-9 1,0-2-17,0-7 244,0 0 0,-2-1-126,-3-3 1,2-4-28,-6-6 0,-1-6-14,-4-4 1,-6 2-96,-4-1 1,-5-1 134,-4-4 1,2 5-418,-7-1 0,-5-4-20,-4-5 0,4-6-206,5 1 1,13-3-42,1-1 1,8-2 7,7-4 579,3 4 0,12-17 0,2 3 0</inkml:trace>
  <inkml:trace contextRef="#ctx0" brushRef="#br0">6498 7051 8100,'0'-14'-933,"0"6"575,0 2 390,0 6 1,0 1 67,0 4 0,5 3 118,-1 6 0,1 1-138,-5-1 1,0 5 7,0 0 1,0 0-45,0-5 1,2 5 38,2 0 1,-2 1-3,3-1 0,-4-1-1,-1 5 1,0 6-12,0 4 1,0 11-54,0-1 0,0 9-1,0 0 0,0 3-102,0 2 0,0 0 138,0 0 1,-4 0-257,-1 0 0,0 0 229,5-1 0,0 1-36,0 0 0,0-2 35,0-2 0,2 0 11,2-5 0,0-3-20,5-7 1,-6 8 5,2-3 1,1 4 37,-1 1 0,0-3-35,-5 8 1,0-6 55,0 5 1,0-6-49,0 1 0,0-4 21,0-5 1,1 3-23,4-3 0,-3 3 5,2 2 0,-2-2 17,-2-4 0,0 8 123,0-7 1,0 4-57,0-9 1,0 1-74,0-6 1,0 5 89,0 0 1,0 1-78,0-6 0,0 2 23,0 3 0,0-3-51,0 3 0,0-1 3,0 1 1,0-1-22,0 6 1,0-7-13,0 2 0,2-3 4,2-1 1,-2-1 34,3 1 0,-4-6-24,-1 1 0,2-5 7,3 5 1,-4-7 21,4 2 0,1-3-17,-1-2 0,1 5-3,-1 0 1,-3 2-11,2-3 1,-1-2 14,2 3 1,-3 2 20,3-2 1,-4 6-22,-1-1 0,0-2-25,0 2 1,0-2 25,0 1 1,0 3-72,0-7 0,0 0 34,0-5 0,0 0-11,0 0 6,0 0-2,0 1 1,-5-1 42,1 0 1,-1-5-32,5 1 1,0-1 133,0 6 0,0-1-113,0 0 1,0 0-15,0 1 0,0-6 53,0 0-125,0 1 0,0-1 57,0 1-18,0-7 5,0 3 4,0-6 183,0 0-137,6 0 19,-4 0-23,4 0 1,0 0 15,-4 0-20,11 0 1,-10 0 100,6 0-102,-6 0 0,10 0-1,-3 0 1,-3 0 6,3 0 1,-1 0 67,6 0 1,-1 0-32,0 0 1,0 0 12,1 0 0,3 0-56,1 0 1,7 0 2,-3 0 0,0 0-34,0 0 0,1-1 40,4-4 0,1 3 36,-1-2 1,-1-3-50,-3 3 1,1-6 39,-6 5 0,5 1-53,-5 4 1,1 0 8,-1 0 0,-3 0 25,3 0-15,-3 0 1,-2-5-178,0 0 139,0-6 0,1 8-375,-1-6 210,-6 5 1,4-8 0,-9 10-43,7-3-234,-7 4-188,3 1-340,1 0-646,-6 6 1098,6-4 0,-7 3 534,0-10 0,0-3 0,0-6 0</inkml:trace>
  <inkml:trace contextRef="#ctx0" brushRef="#br0">7408 10264 8042,'8'8'864,"4"3"-194,-2-6-425,3 6 1,5-5-91,1 4 1,2 1 17,-2-6 1,1 1-145,4-1 0,3-4 54,-3 4 1,-2-2-234,2 2 1,-7-2-88,2 7 0,-3-7 119,-2 1 1,0 3-81,0-3 111,-6 1 24,5 2 155,-12-6 117,6 5 0,-9-4-127,-3 3 1,2 3 23,-6 6 0,-2 0-262,-8 0 0,1 7 81,-5 3 0,-6 4-447,-4 5 1,-6-3 220,1 3 0,-7-3 301,3-1 0,-4-1 0,10 1 0</inkml:trace>
  <inkml:trace contextRef="#ctx0" brushRef="#br0">7308 10634 8022,'0'-10'-534,"0"1"0,-1 4-133,-4-4 1524,3 6-178,-4-10-31,6 11-433,0-4 1,2 6 56,2 0 1,4 6-63,7 4 0,4-2-54,-1 1 1,8-4-34,-3 4 1,9-5 75,1 0 1,7-2-212,-2-2 0,-2 0-13,2 0 0,-2-2 6,2-2 1,2 2-44,-7-3 0,-5-1 74,-4 1 0,-2 0-86,2 5 0,-4 0 105,-5 0 1,-1 0-694,0 0 204,-6 0-388,-2 0 405,-6 0 0,-1 0-167,-4 0 0,-8 0 608,-6 0 0,0 0 0,5 0 0</inkml:trace>
  <inkml:trace contextRef="#ctx0" brushRef="#br0">7635 10364 8022,'-14'6'-26,"0"-4"43,0 2 1,4-2 19,1-2 267,6 0-258,-10 0 212,11 0-265,-4 0 59,6 0-912,0 0 540,6 0 0,-4-2-295,3-2 97,3 2 518,-1-11 0,8 12 0,-1-5 0</inkml:trace>
  <inkml:trace contextRef="#ctx0" brushRef="#br0">7536 10605 7971,'-10'5'0,"1"0"0,4 0-764,-4-5 604,6 0 1,-5 1 695,3 4 71,3-3-199,-4 4-294,6-6 13,0 0 1,2-5-40,2 0 0,-1-4 180,7 4 47,-1 0-85,6-1-8,-1 5 33,0-6 18,0 7-213,0 0 0,-4 5 194,-1 0-250,-5-1 0,4-4 101,-4 0 1,-1 0 18,7 0-16,-7 0-32,10 0-45,-5 0 0,1 0-9,1 0 1,-6 0-12,6 0 1,-7 2 46,2 3 0,-2-4-25,2 4 57,-4-3-199,5 4 95,1-4-20,-6 4 52,6-6-12,-7 0 92,0 0-73,6 0 0,-4 0 6,4 0-59,-6 0 27,6 0-7,-4 0 3,4 0-12,-6 0-33,0 0 15,6 0 27,-4 0 5,11 0 1,-10 1-3,6 4 0,-4-3-7,4 3 30,-5-4-19,8-1 1,-9 0 1,7 0 1,-5 0-3,4 0 3,-6 0 1,10 5-3,-4 0 0,-1-1 25,2-4 1,-5 0-26,4 0 1,1 0 0,4 0 1,-5 0-46,1 0 0,-1-1-4,5-4 0,-4 2 39,-1-7-9,1 7-607,-2-3 191,-2 6-837,-6 0-74,0 0 1345,-6 0 0,-2 6 0,-6 2 0</inkml:trace>
  <inkml:trace contextRef="#ctx0" brushRef="#br0">7849 10392 8097,'-10'0'-198,"1"0"646,6 0 57,-4 0-80,7 0 1,2 0-180,3 0 0,4 7-72,10 2 0,-2 4 178,7 1 1,0 0-67,4 0 0,1-4-304,-1-1 0,5 1 80,0 4 0,1-1-170,-6-4 0,-6 2-5,-3-6 1,2 4 41,-2-4 1,-5 5-62,-5-6-160,-6 7 200,4-3 0,-7 6 12,0 1 0,-8-4 205,-6 3 0,-7-3-132,-7 8 1,-7-2-185,-3 2 1,2-1 64,-2 5 0,6-5 47,-1 1 1,3-4-178,2 0 1,5-1-143,4 0-951,10-6 1349,3-2 0,6-6 0</inkml:trace>
  <inkml:trace contextRef="#ctx0" brushRef="#br0">8460 9994 6321,'0'-8'-115,"0"2"534,0 6 664,0 0-944,-6 0-52,4 6 1,-4 2 14,6 6 1,0 1-39,0-1 1,0 0 13,0 0 0,-2 0-18,-3 1 0,4-1 90,-4 0-112,4 0 0,1 1 33,0-1 1,0 0-5,0 0 1,0 2-40,0 3 1,0-3-18,0 3 0,-2-2 41,-3 2 0,4-3 6,-4 3 1,3 3-86,2 2 1,-1-2 72,-4 1 0,3 1-6,-2 5 0,1-6 1,-2 1 0,3-2 47,-3 2 0,4 3-42,1-4 0,0-2-11,0-2 1,0 1 5,0-1 1,0 0 7,0-5 0,0 1-100,0-1 0,0 0 88,0 0 0,0 0 60,0 1 0,0 4-66,0 0 0,0 1 31,0-1 0,0-2-20,0 7 0,0 0-57,0 4 0,0-4 56,0 0 1,0-2 3,0 1 0,0 3 6,0-7 0,0 4-18,0-4 0,0 0-4,0-4 0,0-1-13,0 0 1,0 0 170,0 0 0,0 1-76,0-1 0,0 0 34,0 0 1,0 0-86,0 1 1,0-1 4,0 0 1,0 5-17,0 0 1,0 0-5,0-5 1,0 5-98,0 0 1,0 2 59,0-2 0,0-2 27,0 7 1,0-5-6,0 4 1,0 1-22,0 4 1,0 1 58,0-1 1,0 1 26,0-1 1,-2 1-40,-2-1 1,2-1-6,-3-3 1,4 1-150,1-6 144,-7 6 1,6-9-779,-4 3 320,3-10-665,2-2 339,0-7-553,0 0 949,7 0 0,-6-2-127,4-3 0,-2-4-154,2-10 623,-3-10 0,4-7 0,-6-7 0</inkml:trace>
  <inkml:trace contextRef="#ctx0" brushRef="#br0">8403 10023 7981,'-14'6'0,"4"-5"-350,1 4 592,-1 3 0,-4 0 49,0 6 0,0-1-110,0-4 1,-1 4 14,1-4 0,5-1-23,-1 2 1,1-1-127,-5 6 1,-1 3 127,1 1 0,0 8-384,0 2 1,-5 1-101,0 8 1,-5 0-133,5 4 1,5-5 224,4-4 0,7-10 0,-2-4-894,4-3 1110,7-8 0,8-8 0,9-8 0</inkml:trace>
  <inkml:trace contextRef="#ctx0" brushRef="#br0">8417 10250 7981,'15'0'0,"-1"0"0,0 0 0,0 6 189,0 4 0,-1 2 367,-3 3 1,2-1-281,-2 0 0,4-1-180,5-4 0,-3 2-187,3-6 0,-2 5 126,2-6 0,-2 6-173,7-6 0,-7 6 105,2-5 0,-1 6-1117,1-2 1150,-4-2 0,6 11 0,-7-2 0</inkml:trace>
  <inkml:trace contextRef="#ctx0" brushRef="#br0">7792 12752 7967,'-14'-14'0,"1"4"0,3 1 35,-2 6 82,10-4 0,-3 7 210,10 0 0,3 8-118,6 7 1,2 0-90,3 9 1,-2 1-14,7 9 0,0-4 47,4 3 0,5-3-5,1-2 0,5 1-176,-1-1 0,-2-1-202,2-3 0,-6 1-54,1-6 0,-8 0-248,-1-5 1,-8 0-96,-2 0 0,-1 1-275,-9-1 901,1-6 0,-11 4 0,-2-4 0</inkml:trace>
  <inkml:trace contextRef="#ctx0" brushRef="#br0">8062 12596 7967,'-6'8'0,"-2"4"-367,-7-2 0,1 4 101,0 5 1,0-2 702,0 7 0,-1 0-165,1 4 0,-5 5-37,0 0 1,0 7-165,5-2 0,-5-2-2,0 2 0,0-2-21,5 2 0,-5-3-149,0-6 0,5-3-145,4-2 236,7-3 1,-3-13 1,12-8-32,4-10 40,2-9 0,9-9 0,1-9 0</inkml:trace>
  <inkml:trace contextRef="#ctx0" brushRef="#br0">8417 12368 7967,'-6'15'0,"-2"-1"-178,-6 0 0,0 0 91,-1 0 1,-5 5 462,-4 0 1,2 5-98,-2-5 0,5 0-69,-4-5 0,5 0-165,-1 1 0,8-1 56,2 0-114,6 0 0,-2 0 113,10 1 1,4-1 4,10 0 0,2-1-58,2-4 0,4 2-401,-3-6 1,1 1 161,-1-1 1,1-3-106,-6 2 1,2-2-194,-2-2-75,-4 0 67,6-6 498,-7-2 0,-6-7 0,-2 1 0</inkml:trace>
  <inkml:trace contextRef="#ctx0" brushRef="#br0">8474 12454 7967,'14'0'-467,"-4"0"187,-1 0 0,1 0-142,4 0 1,0 0 434,1 0 1,-1-5 229,0 0-382,0 0 1,0 1 138,1-1 0,-7-6 0,-2 3 0</inkml:trace>
  <inkml:trace contextRef="#ctx0" brushRef="#br0">8531 12212 7967,'0'14'0,"0"0"0,-5 1-35,1-1 0,-1 6 89,5 4 1,0 1 277,0-1 0,0 3-33,0-3 0,0 2-131,0 3 0,0-1-118,0 1 1,0-6-178,0 1 0,0-7-662,0 2 502,0-3-757,6-2 731,2-6 0,2-3-245,-1-10 558,-6-3 0,4-12 0,-7-2 0</inkml:trace>
  <inkml:trace contextRef="#ctx0" brushRef="#br0">8673 12354 7967,'14'14'-288,"1"0"1,4 5 314,0 0 1,4 0 204,-4-4 1,7-6-88,-3 1 1,-1-3-51,2 3 0,-5-4-115,5-6 0,-7 0 99,2 0 0,-3 0-1,-2 0 1,0 0-10,0 0 1,-4-5 37,-1 1-40,-5-1-6,2 5-62,-6 0 1,-2 3 57,-2 7 0,-9 1-177,-6 12 1,-13 6 91,-1 4 1,-6 6-650,-4-1 527,0 3 1,1-4 0,-1-2-1</inkml:trace>
  <inkml:trace contextRef="#ctx0" brushRef="#br0">7721 9226 7784,'-8'0'29,"1"0"1,7 7 73,0 2 0,0 5 2,0 5 0,2-3-1,3 3 0,-4 2 0,4-2 0,-2 6 57,2-1 1,-3 2 65,2 3 0,-2 1-116,-2 3 0,0 2-1,0 3 1,0 3-83,0-3 0,0 3 97,0 1 1,0-4-213,0 0 0,5-8 13,-1-1-329,1-1 0,-3-14 30,2 1 0,-2-9-128,3-11 1,1-14 194,-1-9 0,1-12 306,-1-2 0,-4-1 0,6-6 0</inkml:trace>
  <inkml:trace contextRef="#ctx0" brushRef="#br0">7863 9212 8098,'14'-14'0,"0"0"0,1 0 0,5 1-489,4 3 0,4-1 223,5 7 0,4-1 473,5 5 0,-4 0 45,0 0 0,-2 0 25,2 0 0,-1 0-139,-4 0 0,-3 0 119,3 0 1,-3 0 17,-1 0 0,-1 0-119,0 0 1,7 0-178,3 0 1,3 0 138,2 0 1,-2 0 33,-3 0 1,3 0-148,-3 0 1,-2 0-310,2 0 1,-10 2 118,6 2 0,-12 4 113,6 6 1,-9 1-33,0-1 0,-3 0-21,-2 0 121,0 0-48,1 1 75,-1-1 0,-5-6-60,1-3 116,-7-4-82,3-1 40,1 0 83,-6 0-109,5 0 0,-6-1-45,0-4 52,0 3-76,0-4 0,0 7 55,0 4 0,0 3-7,0 6 0,0-3 53,0 4 1,0-8 11,0 12 0,-4-4 72,-1 8 1,-1-4-109,1 5 0,3 1 10,-2 8 0,0-3 20,0 4 1,2 0-214,-3 0 1,4 0 121,1-1 1,-5-3-265,0 4 1,1-4 3,4-2 302,0 1 0,-7-7 0,-1-2 0</inkml:trace>
  <inkml:trace contextRef="#ctx0" brushRef="#br0">7792 9951 8110,'-13'-1'0,"4"-4"-253,-4 4 0,11-7 325,-2 3 1,4 3 374,4-2 0,4-3-195,7 3 0,5-1-115,4 5 0,11 0 8,7 0 1,4 0 32,11 0 1,-2-2-33,12-2 0,-7 2-41,1-3 1,-4 2-92,-5-2 0,2 4 61,-7-4 1,5 3-131,-4 2 0,4 0 17,-5 0 1,5 0 60,-4 0 0,-2 0-50,-8 0 0,-4 0 47,-5 0 0,-2 0-185,-4 0 0,-2 0 55,-7 0 1,-4 5 82,-1 0-1529,-6 0 1118,3-5 1,-7 1-263,-4 4 700,-3-3 0,-12 10 0,-2-4 0</inkml:trace>
  <inkml:trace contextRef="#ctx0" brushRef="#br0">7849 9454 8170,'-7'-8'-578,"-1"2"936,1 6-527,0 6 198,7-4 0,7 4-117,2-6 1,5 0 98,5 0 1,-1-5-35,5 0 1,3 1-36,7 4 1,-3 0-137,3 0 0,-3 0 177,-2 0 0,-6 4-39,-3 1 0,-3 5-352,-2-6 0,-6 3 408,-3-3 0,-3-2 0,-2 4 0</inkml:trace>
  <inkml:trace contextRef="#ctx0" brushRef="#br0">7977 9298 8162,'0'-15'-770,"0"7"575,0 2 1,0 9 358,0 7 1,-5 1-42,0 12 0,0 1-55,5 5 1,-1-3 145,-4-2 1,3 3-128,-2-3 1,2-2 120,2 2 1,0-2-67,0 1 1,0 3-261,0-7 0,0 0 149,0-5 0,2-5 77,2 1 1,0-2-689,5 1 1,-4-3 95,4-6 0,-4 0-226,5 0 710,-7 0 0,9 0 0,-4 0 0</inkml:trace>
  <inkml:trace contextRef="#ctx0" brushRef="#br0">8161 9525 8162,'0'-14'0,"0"4"0,0 1-199,0 6 33,-6-4 23,-2 14 0,-6 1 243,0 6 0,1 0 44,4 0 0,-2 2-24,6 3 0,-1-5-14,1 0 1,3 1-196,-3-6 143,4 4 1,2-5 128,4-4-242,3-2 0,6-2-261,1 0 0,-1-6 79,0-4 0,-5-2-36,1-3 1,-2 6 47,1-1 126,4 7 1,-10-3 247,7 6 1,-7 1-150,1 4 0,-2 3 165,-2 6 1,0 1-52,0-1 0,0 0-34,0 0 0,0-4 9,0-1 0,2-6-20,2 2 0,0-3-476,5-2 1,-6-2 165,2-3 1,1 2 244,-1-6 0,6-7 0,-3-6 0</inkml:trace>
  <inkml:trace contextRef="#ctx0" brushRef="#br0">8261 9482 8112,'8'-8'-1245,"0"2"1383,-4 6-34,-2 0 0,9 6 170,-6 4 0,1 3-104,-1 1 0,-4 5-75,4 0 1,-3 0-10,-2-5 1,0 0 130,0 0-24,0 1-176,0-1-269,0 0 159,0-6-70,0-2 1,0-7-93,0-4 0,0-3 71,0-6 0,1-2 2,4-3 1,1 3 47,4-3 1,3 3 47,-4 2 1,-1 2-148,1 2 583,-5 4-257,8 6 0,-5 6-143,2 4 0,-3 2 377,-6 2 1,0 5-107,0 0 0,0 0 145,0-4-147,0-1-460,0 0-177,0 0-191,0-6 169,0-2-142,7-6 430,-6 0 1,6-6 151,-7-3 0,0 1 0,0-2 0,0 1 0,0-5 0,0-7 0,6-1 0,2-7 0</inkml:trace>
  <inkml:trace contextRef="#ctx0" brushRef="#br0">8488 9226 8112,'10'-12'-276,"-1"2"354,-5 4 0,3 6 8,-2 0 0,-3 2 105,3 2 0,1 4 46,-1 6 1,1 5-271,-1 0 0,-2 2 6,6-2 1,-4-2 196,4 7 0,-4 0-14,5 4 0,-7 0-157,2 1 0,1-5 62,-1-1 1,-1 1-166,-4 4 1,0-1 15,0-3 1,0-2-92,0-3 0,0-8 45,0 3-164,0-3 197,0-3-94,0-1-98,7-20 0,1 3 50,6-8 0,0 2 210,0 2 0,5-1-21,0 1 0,5 1 118,-5 4 1,5-2-59,-6 6 1,1 0 16,-4 5 0,-1 0 135,0 0 1,-4 0-34,-1 0 34,-6 0 0,5 0 23,-3 0-54,-4 7-89,6 1 1,-7 6-19,0 0 1,-5 0-25,0 1 0,-4-1-11,4 0 1,-4 5-436,4 0 0,-5 0 41,6-5 408,-1-6 0,-1 5 0,-2-6 0</inkml:trace>
  <inkml:trace contextRef="#ctx0" brushRef="#br0">8360 8459 6619,'-7'1'218,"2"4"1,3-2-141,2 7 0,0 4 0,0 6 20,0 3 0,0 2 115,0 8 0,0-1-143,0 6 0,-4-2-1,-1 2 1,0 3-15,5-3 1,0-2 13,0 2 0,-2-6-210,-2 1 0,2-8-4,-3-1-153,4-7 0,1 4-61,0-7-457,0-6 816,-7 4 0,0-10 0,-8 4 0</inkml:trace>
  <inkml:trace contextRef="#ctx0" brushRef="#br0">8289 8516 8131,'0'14'0,"-6"0"-363,-3 0 1,-4 7 144,-1 3 1,0 2 513,-1 3 1,1 2-157,0-2 1,4 1-77,1-11 1,1 0-11,-1-5-294,2-6-74,7-2 0,0-7 121,0-4 1,0-3-135,0-6 1,7-5 326,2 0 0,4-13 0,1 2 0</inkml:trace>
  <inkml:trace contextRef="#ctx0" brushRef="#br0">8304 8601 8131,'14'14'-369,"0"0"1,0 1 146,0-1 1,5 0 384,0 0 1,0 0-8,-4 1 1,-1-7-16,0-4 0,2 3-211,3-3 1,-8 1-622,3-5 691,-3 0 0,-3 6 0,-2 2 0</inkml:trace>
  <inkml:trace contextRef="#ctx0" brushRef="#br0">8403 8103 8038,'-5'-14'-200,"1"0"1,-6 0-250,5-1 0,-6 6 382,2 0 0,1 4 88,-1-5 1,-1 7 139,-4-2 0,0-1 27,-1 1 21,1 1 0,0 4-56,0 0 1,0 0-31,-1 0 0,1 4 93,0 1-102,0 6 0,-1-5-33,1 4 1,5 3 30,-1-4 0,6 5-102,-6 5 1,5-1 84,-4 5 0,6-1-48,-2 2 1,3 3 8,2-3 1,0 3 4,0 1 0,8-6-42,6-3 0,2 0-130,8-5 0,-5 2-16,5-11 1,-2-1 95,1-4 0,4-1-377,-3-4 1,1-3 137,-1-6 1,1 5-271,-6-1 1,0 2 539,-5-1 0,1-4 0,-1 5 0</inkml:trace>
  <inkml:trace contextRef="#ctx0" brushRef="#br0">7991 7904 8081,'-14'-6'3,"4"3"-485,1-7 0,4 6 241,-5-6 0,7 1 381,-1-6 0,2 6-31,2 0 1,0-1-170,0-4 0,5 0 80,-1-1 0,12-4 0,-2 0 1,5-4-26,0 4 1,2-6-7,3 1 0,2 3 81,-2 2 0,-3 5-50,-2 5 1,-4-2 147,0 6 1,-1 2-82,0 7 0,0 4 110,1 7 0,-6 4-75,0-1 0,-5 6-20,0-5 1,3 5-13,-3-5 1,3 1 40,-3-1-68,4-3 1,7 5 20,-1-7 0,-2-5-97,-2 1 0,3-7 88,-4 2 0,5-4-126,5-1 1,-8 0 27,4 0 1,-4-1 36,3-4 1,0-5-55,0-9 1,-4 2-160,-1-7 1,-1 1 12,2-6 1,2 1 87,-2-1 0,-4 1-115,-1 0 0,-4-1 71,-1 1 0,0 1-70,0 3 1,-1-1 82,-4 6 1,2 5-155,-7 4-100,7 1 383,-3 1 0,0 2 0,-2 6 0</inkml:trace>
  <inkml:trace contextRef="#ctx0" brushRef="#br0">8702 8032 8094,'-15'0'-4,"8"0"0,0-1 0,9-2 143,3-2 1,4-6-319,10 1 0,2-7 110,2-2 1,9-6 174,-4 1 0,10-3-135,0-1 0,-2-5 77,2-1 0,-6-4-104,1 5 0,2-5 90,-2 5 1,0-5-125,-4 5 1,-2 0 76,-4 4 0,2 1-73,-6 0 1,5-1 13,-5 1 1,0 6-18,-5 3 0,-4 4-201,-1 6 139,-6-4-225,4 12 255,-7-6-400,6 1 521,-4-2 0,4-6 0,-6 0 0,0 0 0</inkml:trace>
  <inkml:trace contextRef="#ctx0" brushRef="#br0">9228 7208 8094,'-8'6'-333,"2"-4"-431,6 4 863,0 0 0,6-4-64,3 3 0,9-4 38,1-1 1,6 0-27,-1 0 0,-2-1 4,1-4 0,4-1-4,2-4 1,2-1 10,-7 6 0,1-4 25,-1 4 0,-3 0 79,-7 5-95,0 0 1,-5 0 74,1 0 37,-7 0-112,3 0 1,-7 5-35,-4 0 1,2 11 33,-7-2 1,1 9-103,-5 1 1,0 3 30,-1 1 1,3 6-23,2-1 1,4 5-453,6-5 0,0 0 36,0-5 442,6 1 0,8-1 0,9 1 0</inkml:trace>
  <inkml:trace contextRef="#ctx0" brushRef="#br0">8616 10847 8037,'0'-14'-773,"-6"4"579,-3 1 1,1 4-16,-2-4 1,5 6 164,-4-2 0,4-1 342,-4 1 0,4 0 289,-4 5 21,5 0-454,-2 0 1,5 0 179,-4 0 15,3 0-92,-4 6-79,6-4 0,1 9-18,4-6 0,-2-1 26,7-4 1,-1 0 14,6 0 1,5 5-6,4 0 1,3 0-49,1-5 0,5 0 9,0 0 0,7 0-132,-2 0 0,1 4 94,-1 1 1,2 0-140,-7-5 1,5 0 83,-5 0 1,6-2-67,-1-2 1,5 2 11,4-3 0,4-1 17,6 1 0,-2 0 13,-3 5 1,2 0 11,-7 0 0,-1 0 104,-8 0 1,3 0-89,-3 0 1,3-4 131,2-1 0,1 0-115,3 5 0,-2-4 15,2-1 1,0 0 59,-4 5 1,3-5 99,-8 1 0,-2-1-112,2 5 0,-6-5 6,1 0 0,-3 1-247,-2 4 1,1 0 141,-1 0 0,2 0-146,3 0 0,-3 0 98,4 0 1,0 0-78,-1 0 1,1 0 44,-6 0 0,1 0-23,-1 0 1,0-5 4,1 0 1,-5 0 35,-1 5 1,-5-4-94,1-1 0,-4 0 77,0 5 50,-1-6 0,0 4-40,0-2 0,-4 2 112,-1 2-90,-6 0 1,5 0 22,-3 0-11,-3 0 14,4 0-24,-6 0 14,6 0-40,-4 0 21,4 0 45,-6-6 5,0 4 6,0-4-75,0 6-6,0-7-177,0 0 1,0-8 62,0 1 0,0-5-152,0 0 1,5-6 68,0 1 0,-1-4-31,-4-5 0,2-1-74,3-8 1,-4 2-115,4-7 1,-3 1 140,-2-1 1,0 9 51,0 0 1,0 11 386,0 3 0,-2 12-146,-3-3 1,2 9 32,-6-3 0,4 6-17,-5-2 134,1 10 1,-5 2 33,-1 8 0,8-6 260,2 1-382,-3-1 1,2 5 2,-4 1 0,-3-3-225,4-2 1,1 2 112,-1-2 1,-1 2-170,-4 3 0,-5-1 60,0 0 1,-5 2-418,5 3 0,-1-3 118,1 3 0,3 1-32,-3-1 1,5-5 52,4-4 0,4-6 441,6 6 0,0-7 0,6-9 0,2-10 0</inkml:trace>
  <inkml:trace contextRef="#ctx0" brushRef="#br0">10905 10108 8037,'8'6'-414,"0"-3"294,-3 7 1,-2-1 847,7 6 1,-6 0-369,6 4 1,-2-3-367,1 3 0,4-2-37,-4 2 0,4-8-287,1 4 1,0-6-118,1 1 1,-3-3 446,-2-2 0,2-3 0,-4 4 0</inkml:trace>
  <inkml:trace contextRef="#ctx0" brushRef="#br0">10195 9411 8166,'-7'-22'-766,"6"2"903,-12 5-52,11 8 1,-4 8 111,6 13 1,0 7 14,0 7 0,0 5-112,0 1 1,0 5 29,0-1 1,0 2-21,0-3 0,0 3-178,0-7 1,5 0 34,0-4 1,-1-6-78,-4 1 1,0-11-135,0 1-525,0-9 352,0 1 0,0-8 141,0-2 0,-1-9-188,-4-6 464,3-6 0,-4-4 0,6-7 0</inkml:trace>
  <inkml:trace contextRef="#ctx0" brushRef="#br0">10379 9369 8140,'29'-5'0,"-1"0"0,7 0-262,3 5 1,-2-4 233,2-1 1,-5-1 230,5 1 1,-6 3-115,1-2 1,-3 2-3,-2 2 0,1 0 157,-1 0 1,1 0-120,-1 0 0,-4 2-131,0 2 0,-2 3 96,1 2 1,4-1 21,-3-3 0,1-4-104,-1 4 1,3-3-232,-3-2 1,-2 0 120,1 0 1,-5-5-109,1 0 0,-4-4 137,0 4 0,-1 0 34,0 5 1,-4 0 162,-1 0 0,-6 7-153,2 2 1,-3 5 122,-2 5 0,-5-1-49,0 5 1,-4-1 129,4 2 1,-1 1-137,1-6 0,3 2 21,-3-2 1,4-3-172,1 3 1,0 1 95,0-1 0,0 2-208,0-3 0,5 5 66,-1 5 1,1-3-71,-5 4 1,0-4-47,0 8 1,0-4-481,0-6 753,-6 4 0,-2-11 0,-6 4 0</inkml:trace>
  <inkml:trace contextRef="#ctx0" brushRef="#br0">10294 9880 8036,'-14'0'-262,"0"0"0,4-4-53,1-1 644,6 0 1,-5 5 198,3 0-548,3 0 143,-4 0 1,8 2 41,2 3 0,4-4-10,6 4 0,5-4 17,0-1 0,11 5-72,-1 0 1,15 0 20,3-5 1,7 0-20,3 0 0,0 0 29,0 0 0,-2 0 131,-3 0 0,-3 1-107,-6 4 0,-1-2-46,1 7 1,0-6-54,-1 6 0,-4-7-116,0 2 1,-6-2-2,1 2 0,-3-4 150,-2 4 1,-4-4-375,0-1 66,-7 0-723,4 0 452,-13 0 0,-2 2-186,-6 3 1,-6-4-323,-4 4 998,-9-3 0,-3-2 0,-6 0 0</inkml:trace>
  <inkml:trace contextRef="#ctx0" brushRef="#br0">10749 9482 8006,'-14'-1'0,"0"-4"-167,-1 3 0,1-4 111,0 6 0,4 0 427,1 0 1,0 0-74,-6 0 1,1 0-186,0 0 1,4 5 87,1 0 0,1 6-66,-1-2 1,-4 4-136,3 1 0,3 2 75,-3 3 0,2-2-100,-1 7 1,-2-5 71,6 4 1,0 1-63,5 5 1,0-1 69,0 0 0,0-4-19,0 0 0,6-7-109,4 2 0,7-5 69,2-4 1,0 1-107,-5-6 0,5-2 79,0-8 1,-1-3-49,-9-6 0,4-5 67,-4 0 0,-2-5-14,-3 5 1,-2-4 7,-2 4 1,0-5 16,0 5 1,-3 0-86,-7 5 1,-1 1-4,-12 4 1,4 3-161,-5 6 1,0 0 67,-4 0 1,6 0-170,3 0 0,3 4-208,2 1 32,6 6 526,1-9 0,14 4 0,1-6 0</inkml:trace>
  <inkml:trace contextRef="#ctx0" brushRef="#br0">10692 8615 6608,'0'14'88,"0"1"0,0-1-45,0 0 0,0 2 115,0 3 0,0 3-102,0 6 0,0 2 143,0 3 0,5-1-11,0 6 0,-1 0-41,-4 5 0,0-1-79,0 1 0,2 0 24,3-1 0,-4-6-55,4-2 0,-3-9 70,-2-1 0,0-7-180,0 2 1,4-8-17,1-2-419,0-5 178,-5 2 0,-2-6-209,-2 0 0,0-6 539,-5-4 0,-1-9 0,-4-3 0</inkml:trace>
  <inkml:trace contextRef="#ctx0" brushRef="#br0">10635 8587 7945,'0'9'0,"0"1"0,-6-1-238,-3 5 1,1 5 224,-2 0 1,1 2 364,-6-2 1,1 1-231,0 4 0,0-2-39,0-3 0,-4-3-228,4 3 174,-10-3 0,15-2-890,-10 0 649,3-6 0,7 3-566,-1-6 778,7-1 0,-3-4 0,6 0 0</inkml:trace>
  <inkml:trace contextRef="#ctx0" brushRef="#br0">10692 8786 7960,'32'-8'-181,"-4"3"1,-7 4-242,2 1 1,-5 4 438,1 1 0,-3 6 402,-2-1 0,-2 2-50,-2 2 0,1 1-149,-6-1 1,4 0-187,-4 0 1,4 0 167,-4 1-1147,6-1 945,-3 0 0,6 0 0,1 1 0</inkml:trace>
  <inkml:trace contextRef="#ctx0" brushRef="#br0">10337 8089 8055,'0'-8'73,"0"2"0,0 8-157,0 2 0,0 4 91,0 6 1,1 7 0,4 3 0,1-2 37,4 1 0,2 1 32,-2 5 0,-2-1-54,1 0 1,-1-1 86,2-3 1,1 3-127,-6-4 1,-1 4 24,-4 2 1,0-6 3,0 1 0,0-5 45,0 5 1,-4-7-35,-1 2 1,-5-8 12,6-1 0,-3-7 42,3 2-38,2 2 0,-6-7 9,3 0 0,4-6-116,-4-8 0,3-2 102,2-3 0,2-5-188,3-9 0,-1-1 101,11-4 0,-4-8-74,8 3 0,3-1 49,1 6 1,0 3 28,0 7 1,-1 1-49,2 3 0,-3 5 38,-7 10 0,0 3-212,0 6 0,-4 0 128,-1 0 0,-4 0-216,4 0 1,-4 4 356,5 1 0,-1 6 0,5-3 0</inkml:trace>
  <inkml:trace contextRef="#ctx0" brushRef="#br0">10735 8274 8055,'-8'6'-935,"0"4"1237,3 9 1,4-2-122,-4 7 1,2-5-60,-2 4 0,3-4 27,-2 5 1,2-2-15,2 2 1,2-4-166,2-5 0,0-1 111,5 0 0,-4-4-200,4-1 1,-4-6 19,5 2-60,-1-10 1,4-3 30,-4-6 1,4-5-11,-4 0 0,-1-1 21,2 1 0,-6 3-110,6-3 1,-7-2 163,2 2 0,1 0-28,-1 5 1,0 5 178,-5-1 0,1 2-100,4-1 1,-4 1 155,4 3-100,-3 4 129,-2-6 1,5 14 81,-1 2 1,1 4 17,-5 1 1,2 7-188,2 2 1,-2 3 15,3-3 1,1 3-386,-1-8 1,6 6 123,-2-5 1,4-2 158,1-7 0,7-4 0,1-6 0</inkml:trace>
  <inkml:trace contextRef="#ctx0" brushRef="#br0">9669 7449 8129,'-7'-7'-836,"6"0"1289,1 26 0,6-6-328,3 15-125,4-3 1,-10 2 5,7-3 0,-7 1 73,2-6 0,-4 5-205,-1-5 0,5 0 79,0-5 1,-1-4-247,-4-1 0,0-4-50,0 4-452,0-6 795,0 4 0,0-7 0</inkml:trace>
  <inkml:trace contextRef="#ctx0" brushRef="#br0">9754 7478 8129,'6'-8'0,"-3"-3"-268,7 6 0,-5 0 188,4 5 1,0 2 340,6 3 0,-1-2-185,0 6 0,0-4 5,1 5 1,-1-7-204,0 1 0,0-2 117,0-2 0,1 0-616,-1 0 236,0-6-273,-6 4 658,-2-4 0,-6 6 0,0 0 0</inkml:trace>
  <inkml:trace contextRef="#ctx0" brushRef="#br0">9796 7563 6588,'8'2'608,"-3"2"1,3 4-342,1 7 0,-1-1-121,2 0 0,1 2 115,8 3 1,-2-3-48,7 3 1,-5 3 10,5 1 1,-5 3-82,4-3 0,-1 9 51,2-4 1,1 4-135,-6-4 0,5 1 93,-5-1 1,0 1-102,-5-1 1,0-1 31,1-3 0,-3 1-108,-2-6 56,2 0 1,-9-7-188,7-2-312,-7-4 168,3-6-418,-6 0 1,0-1-9,0-4 724,-6 3 0,-2-17 0,-6 4 0</inkml:trace>
  <inkml:trace contextRef="#ctx0" brushRef="#br1">19806 4023 8170,'-8'-22'-499,"3"3"1,-1 3 290,1 2 240,0 6 93,12 2 0,-4 12-94,6 4 0,-1 7 91,2 2 1,2 11-83,-2-1 0,-2 4 213,1 0 1,-4 2-119,4 3 0,-5 1-59,0-6 0,3 5-261,-3-5 1,3 5 98,-3-5 1,-2 1-63,3-6 0,-4-6-55,-1-3-550,0-3 66,0-8 687,0-21 0,-6-11 0,-2-18 0</inkml:trace>
  <inkml:trace contextRef="#ctx0" brushRef="#br1">19934 4037 8170,'14'-4'-601,"0"-1"0,5-4 328,0 4 1,5 0 254,-5 5 0,6-5 93,-1 1 1,-2-1-45,2 5 0,-7 0 55,2 0 0,-5 6-46,-4 4 1,-4 2 42,-6 2 1,0 7-41,0 3 1,-11 4 51,-3 5 1,-10-1-42,0 6 1,-3 0 0,-1 4 0,6 4-72,3-3 0,3-4 125,2-10-395,6-7 246,2-2 1,13-13-204,8-7 1,1-7-105,7-7 348,1-6 0,11-2 0,1-7 0</inkml:trace>
  <inkml:trace contextRef="#ctx0" brushRef="#br1">20773 4023 8275,'-8'16'-200,"3"3"0,3 3 93,2 7 0,-1-1 297,-4 0 0,3 6-171,-2-1 1,1 0-222,-2-5 0,3 1-106,-3-1 1,4-6 102,1-3 1,0-3-234,0-2 310,6-6 1,-3-3 41,7-10 0,-5-9 86,4-10 0,-4-3 0,4-1 0,-1 0 0,2-1 0,2 1 0,-2-1 0,2 2 114,3 4 0,0-4-134,4 3 0,-1 4 179,5 1 1,1 3-81,5 2 0,-1 1 5,0 4 0,-1 2-42,-3 7 0,-2 0 101,-3 0 0,-8 7-32,3 2 0,-7 4 79,2 1 1,-6 0-40,2 0 1,-3 7-71,-2 3 1,-7-2-33,-2 1 0,-10 1 60,-5 4 1,-3 3-124,-1 2 0,-5-3-42,0 3 1,4-5-243,5-4 0,9-3-184,0-7 482,8 0 0,7-12 0,0-4 0</inkml:trace>
  <inkml:trace contextRef="#ctx0" brushRef="#br1">21242 4308 8197,'14'-15'0,"7"3"-660,2 2 0,4-2 275,1 2 0,1 2 385,-1-1 0,1-1 0,-1-4 0</inkml:trace>
  <inkml:trace contextRef="#ctx0" brushRef="#br1">21697 4066 8197,'6'8'0,"-4"4"-374,2-2 0,-2 4 213,-2 5 0,0-2 376,0 7 0,-2-5-186,-2 5 1,0-2-41,-5 2 1,6-4-71,-2-6 0,-1 1 95,1-1-355,-6 0 217,9 0-33,-4-6 1,6-8-8,0-9 0,2-4-100,2-1 0,0-7 264,5-2 0,0 0 0,6 0 0,4 1 0,0-2 0,0-1 0,-5 6 0,0 1 93,0 9 0,5-2-138,0 6 1,0-4 305,-5 4 1,-4 0 283,-1 5-312,1 6 0,-1 1-122,1 2 0,-6 4 40,6-4 1,-7-1-106,2 2 1,-4-1 69,-1 5 1,-1 1-151,-4-1 0,-3 2 62,-6 3 1,-5 1-171,0 4 0,-1 3 58,1-4 0,8-2-606,-4-2 360,11 3 330,-3-13 0,14 10 0,0-11 0</inkml:trace>
  <inkml:trace contextRef="#ctx0" brushRef="#br1">22308 4165 8197,'14'-1'-44,"1"-4"0,-1-1 134,0-4 1,0-2-273,0 2 0,1 4-24,-1 1 1,-5 2-407,1-2 612,-7 4 0,3-6 0,-6 7 0</inkml:trace>
  <inkml:trace contextRef="#ctx0" brushRef="#br1">22450 4080 8197,'-8'0'-1767,"2"-1"2027,6-4-43,0 3 196,0-4-124,0 6-117,0 0 1,0 6 310,0 4-315,0 2 1,0 7-19,0 0 1,-5 0-14,1-5 1,-3 5-131,3 0 0,2 0 153,-3-5 1,4 1-305,1-1 1,0 0-96,0 0 0,0-4-407,0-1 186,0-6 0,0 5-121,0-3-176,0-3 757,0 4 0,0-12 0,0-4 0,-7-2 0,-1-3 0</inkml:trace>
  <inkml:trace contextRef="#ctx0" brushRef="#br1">22578 4009 8197,'27'-14'-418,"-3"0"0,3 4 266,-4 1 1,-2 5 191,-2 0 0,-3 2 45,-2 2 1,-6 6 107,-4 4 0,3 3 13,-2 1 1,-1 0-113,-4 0 1,-6 5 35,-4 0 0,-2 6-36,-2-1 1,-2-2-117,-3 2 1,1 0 3,-5 4 0,4-1-195,-5-3 1,8 1-701,2-6 437,0 0-322,12-5 798,-4-6 0,12-14 0,2-10 0</inkml:trace>
  <inkml:trace contextRef="#ctx0" brushRef="#br1">23175 4037 8138,'-8'2'-164,"4"3"0,1 3 123,-2 6 1,2 5-148,-7 0 1,5 5 76,-4-6 0,4 3 38,-4-2 1,6-8 1,-2 3-73,3-3 39,2-3-35,0 5-72,0-12 1,0-1 135,0-9 1,7-5 75,2-5 0,4 1 0,1-5 0,2 1 0,3-2 0,3-1 0,6 6 0,-6 0 0,-3 4 103,-3 1 0,-2 6 166,1 4 436,-8 2-443,0 8 1,-7 2-64,0 6 0,0 5-134,0 0 1,0 0-194,0-4 190,0-1 1,0 0-36,0 0 0,-5 0-139,0 1 1,-6-6 58,2 1 0,-9 4-63,-1 5 0,-6 0 63,1-5 0,-1 5-156,1 0 1,-1 5-3,6-6 1,7 1-298,7-4 508,3-7 0,2 4 0,0-4 0</inkml:trace>
  <inkml:trace contextRef="#ctx0" brushRef="#br1">23773 3952 8105,'9'0'-472,"0"0"1,-4 2 58,5 2 0,-2 4 672,1 7 0,-3 0-148,-6 4 0,-1-1-54,-4 5 1,-3-4-93,-6 5 1,4-7 200,1 2 188,6-3-145,-3-2-332,6 1 1,1-7 164,4-4 1,-2-2-392,6-2 1,-4 0 59,5 0 0,-2-8 72,1-6 1,4-2 118,-4-8 1,-1 1 97,2-6 0,-1 2 0,5 4 0,5-4 0,0 3 0,5 3 80,-5 3 0,1 2-138,-1 2 1,-3 6 199,3 3 0,-3 3 47,-2 2 1,0 2 50,1 3 0,-6 3 42,0 6 0,-1-5 31,2 1-84,2-1 1,-10 5-98,3 1 1,-4-6-165,-1 1 1,-1-3 158,-4 3 1,-3 3-153,-6-4 0,-7 4-27,-2 1 0,-3 0-243,3 0 0,2-1-226,7-4 1,1 4 520,4-3 0,3 2 0,6 2 0</inkml:trace>
  <inkml:trace contextRef="#ctx0" brushRef="#br1">24782 3696 8109,'0'10'-452,"0"-1"1,0-4 43,0 4 1,0 1 739,0 4 1,0 5-167,0 0 0,0 0 173,0-5 0,0 0-188,0 1 0,5-1-167,-1 0 1,1-4-179,-5-1 1,0-4 135,0 4 1,-1-6-81,-4 2 0,2-2 47,-7 2-272,7-3 1,-3 2 27,6-8 0,0-4 335,0-6 0,1-2 0,4-3 0,1-3 0,4-7 0,3 6 0,-4-1 0,4 5 0,1-5 0,0 7 0,0-2 0,0 8 0,1 1 0,-6 7 199,1-2 1,-1 4 34,5 1 0,1 0-37,-1 0 0,-5 1-54,1 4-68,-1 3 0,5 6 96,1 0 1,-7-4-92,-4-1 1,-2 1-79,-2 4 69,0 0 0,-2 2-221,-2 3 1,-4-2 139,-7 7 1,1-6-782,0 1 791,6 3 0,-5-7 0,6 6 0</inkml:trace>
  <inkml:trace contextRef="#ctx0" brushRef="#br1">25891 3597 8035,'-2'8'0,"-2"-4"0,2 4-17,-3 2 0,4 2 198,1 3 0,-5 0-226,0 4 0,1-3 69,4 3 0,-5-3-194,0-2 1,-1 4 96,1-4 0,2 3-66,-7-7 1,1 1 15,-5-2 1,-1 2 8,1-6 1,5 4-251,-1-4 133,7 0 0,-2-11 81,10-4 1,5-4 65,9-5 0,-2-3 66,7-7 1,-2 1 17,1-1 0,4 1 0,-3 0 0,-2 1 41,2 3 0,-7 4 80,2 5 0,-3 3 148,-2 2 1,-4 4 134,-1 6-243,1 0 0,4 6-26,0 4 0,-5 2-74,1 3 1,-5-1 52,4 0 1,-4-5 123,4 1-147,-5-1 0,3 4-17,-2-3 1,-3-3-239,3-2 0,-5-3 74,-5 2 1,0 3-775,-9-2 864,-4 6 0,-10-4 0,0 8 0</inkml:trace>
  <inkml:trace contextRef="#ctx0" brushRef="#br1">19877 4478 8244,'-8'-6'0,"2"-2"0,6-6 0,8 0 113,6-1 0,8 1 138,11 0 0,7-5-381,12 0 1,1 0-142,14 5 0,-6 1-364,6 4 1,-14-2 383,0 6 1,-16 0-147,-8 5 397,-1 0 0,-12 0 0,5 0 0</inkml:trace>
  <inkml:trace contextRef="#ctx0" brushRef="#br1">20531 4251 8244,'9'-13'0,"1"4"0,-5-2-386,4 6 1,1 0 199,4 5 0,5 0 308,0 0 1,0 0-131,-5 0 1,0 6-22,0 4 1,-4 2 16,-1 3 0,-6-1 35,2 0 1,-3 0 64,-2 1 0,-7-1-64,-2 0 1,-4 0-111,-1 0 1,-6 5 93,-4 0 1,-3 5-244,-1-5 0,1 0-218,3-5 262,3 0 191,14-6 0,-6-1 0,5-7 0</inkml:trace>
  <inkml:trace contextRef="#ctx0" brushRef="#br1">21185 4293 8258,'14'0'-884,"0"0"1,1 0 869,-1 0 0,6 0 85,4 0 1,4-6-177,6-3 0,7-4 106,6-1 1,-1-1-103,-8 1 0,1 2 116,-6 2 1,-4 4-155,-5 6 156,-7 0 1,2 1-41,-10 4 1,-2 3-5,-7 6 0,0 5 62,0 0 1,-7 0-81,-2-5 1,3 1 182,1-1-210,-3-6 417,6 4-282,-10-10 1,9 4 208,-7-6-203,7 0 0,-5 0 12,3 0 0,2 0-325,-6 0 0,-2 7 244,-8 2 0,3 4 0,-5 1 0</inkml:trace>
  <inkml:trace contextRef="#ctx0" brushRef="#br1">22109 4251 8236,'-27'0'-597,"3"0"1,4 0 1137,6 0-358,6 0 0,3 0 20,10 0 1,3 0-199,6 0 0,6 1-213,4 4 0,0-3 122,4 2 1,-2-2-133,7-2 0,-3 0-7,-2 0 0,1-2 76,-1-2 1,-6 2-282,-3-3 180,-3-3 250,-8 7 0,4-12 0,-4 5 0</inkml:trace>
  <inkml:trace contextRef="#ctx0" brushRef="#br1">22322 4180 8210,'13'1'-678,"-4"4"0,-1 1 779,-3 4 1,-3 2-105,2-2 1,-2 2 24,-2 3 1,0-1-54,0 0 1,-6-4 47,-4-1 0,2 1-57,-1 4 1,-1-5-41,-4 1 0,5-7-275,-1 2 355,7 3 0,-10-7 0,5 5 0</inkml:trace>
  <inkml:trace contextRef="#ctx0" brushRef="#br1">22664 4293 8154,'-15'-14'-249,"3"5"-453,2-1 756,4 7 0,7-3-40,4 6 0,9 0-159,10 0 110,3 0 0,3 0-159,3 0 0,-1-5 133,6 0 1,-2-1-22,2 1 1,1 2 11,-5-6 0,-3 5 4,-7 0 0,1-3 66,-6 3 0,0-7 0,-5 3 0</inkml:trace>
  <inkml:trace contextRef="#ctx0" brushRef="#br1">22976 4165 8590,'10'8'-702,"-1"-3"485,1-3 1,2-1-75,-2 4 294,-4-3 0,-6 5-73,0-2 1,0-2 102,0 7 1,-6-2-105,-4 1 1,-7 4-5,-2-4 1,-5 4-289,5 1 363,-6 0 0,9 1 0,-4-1 0</inkml:trace>
  <inkml:trace contextRef="#ctx0" brushRef="#br1">23275 4222 8048,'-14'0'-202,"6"0"1,8 0 78,9 0 1,10 0 285,5 0 0,9 0-178,5 0 1,3-4-86,2-1 0,-5-5 53,0 6 0,-7-7 50,2 1 0,-4 2-138,-6-1 0,0 4 12,-4-5-358,-4 7 98,6-9 383,-13 10 0,-8-11 0,-8 6 0</inkml:trace>
  <inkml:trace contextRef="#ctx0" brushRef="#br1">23659 4023 8048,'8'0'-1089,"0"5"1247,-4 0 0,-1 6 76,7-2-226,-7 4 1,8 1 121,-6 0-103,0 1 60,-5-1-51,0 0 1,-2-1-13,-3-4 0,2-1-8,-6-3 1,-6 3-219,-3 6 0,-8-5 66,3 1 0,-3-2-464,3 1 600,2 4 0,0-5 0,-1 6 0</inkml:trace>
  <inkml:trace contextRef="#ctx0" brushRef="#br1">24171 4109 8027,'-8'-15'0,"-3"1"0,6 0 0,0 0 429,5-1 58,0 1-258,6 0-349,9 6 174,7-5 30,6 6 1,2-6-331,3 3 123,-3-2 0,18 10-1027,-10-10 820,4 10 187,-1-11 10,-10 12-348,-3-5 233,-1 6-1,-11 0-146,4 0 395,-6 0 0,-6 0 447,-1 0-447,-7 0 0,0 0 0,0 0 0</inkml:trace>
  <inkml:trace contextRef="#ctx0" brushRef="#br1">24540 3881 8027,'0'-8'-1473,"0"0"1934,0 4-229,0 2 0,2-3-174,3 10 1,1-2-26,3 7 1,9-2-155,-4 1 1,2 4 176,-7-4-209,4-3 29,-5 7 156,0-5 1,-2 1-48,-6 1 0,-6-5 5,-4 4 1,-7 1-71,-2 4 1,-2-5 5,2 1 0,5-5-157,0 4 1,1-4 188,9 4 42,-1-6 0,11 4 0,2-7 0</inkml:trace>
  <inkml:trace contextRef="#ctx0" brushRef="#br1">25152 3767 8195,'-22'0'-349,"1"-1"-704,7-4 1297,6 3-130,2-4 0,7 8-168,4 2 0,4-2-5,10 3 1,3-4 61,7-1 0,6 0-55,3 0 0,1 0 267,-1 0 1,3-1-40,-3-4 1,-2 2-116,2-7 1,-5 6-287,5-6 1,-5 7 85,5-2 1,-6-1-2,1 1 0,-4-1 124,-6 1 0,-2 4-652,-7-4 668,-6 3 0,-2-4 0,-6-2 0</inkml:trace>
  <inkml:trace contextRef="#ctx0" brushRef="#br1">25720 3611 8195,'10'0'-144,"-1"0"1,1 2-14,4 2 0,5-1 174,0 7 1,1-1-90,-1 6 0,-3-6-50,3 1 0,-8-1 114,-1 5 1,-6-4 193,6-1 0,-7 1-120,2 4 1,-4 0 117,-1 0 1,-11 2-145,-3 3 1,-16 3 29,-3 7 1,-10-1-140,-9 1 1,-5 4-1892,-9 0 1960,-4 0 0,6 2 0,-7 1 0</inkml:trace>
  <inkml:trace contextRef="#ctx0" brushRef="#br1">23758 4023 8003,'0'-8'-1597,"0"2"1747,0 6 596,0 0-686,0 6 0,0 2 51,0 6 0,-1 1-31,-4-1 1,3 0 111,-2 0 1,2 7-129,2 3 1,-5-4 15,1-1 0,-3 2-121,3-2 0,2 4 123,-3-4-152,4 0 1,-1-5 165,-3 1-571,4-8 297,-6 0 1,9-7-147,3 0 0,-2-7 324,6-2 0,1-4 0,4-1 0</inkml:trace>
  <inkml:trace contextRef="#ctx0" brushRef="#br1">23858 4037 8003,'14'0'-969,"-4"-1"726,-1-4 1,0 2 98,6-6 0,-1 5 118,0 0 1,0-3 14,1 3 1,-1-6 52,0 5 0,0-6 10,0 2 0,1 2-9,-1 3 1,0 2 58,0 2 76,1 0-126,-1 0-34,0 0 1,-5 6 22,1 4 0,-7-2-13,2 1 0,-4 1 47,-1 4 1,-1 0-2,-4 0 1,2 2 4,-7 3 0,1 3 12,-5 7 1,0-1-18,-1 1 1,1 4-18,0 0 0,0 0-203,-1-4 0,3-3 130,2-2 1,-1-2-279,7-3 1,-8-3 65,3 3 1,1-8-17,-1-2 1,-1-5 243,-4 0 0,0-2 0,-1-2 0</inkml:trace>
  <inkml:trace contextRef="#ctx0" brushRef="#br1">23730 4436 7193,'14'0'307,"7"-5"-182,2 0 0,4-6-181,2 2 0,5-6 68,4-4 1,3 2-288,2-7 1,-7 7 18,-3-2 0,-2 8 256,-3 1 0,-6-5 0,-1-8 0</inkml:trace>
  <inkml:trace contextRef="#ctx0" brushRef="#br1">23801 4066 8128,'8'-6'-1712,"4"4"1623,-10-4 190,11 6-146,-12 0 201,6 0-1,-7 0-40,0-7-15,0 6-217,0-6 206,0 7-20,0 0-17,0-6 129,-7 5-133,6-6 97,-6 1-59,7 4-1,0-4-38,-6 6 0,4-2-106,-2-2 61,2 2-24,-4-4-141,4 6 184,-4 0-52,6 0 80,0 0 45,0-7-24,0 6 20,0-5-70,0 6-569,0 0 549,6-7 0,-4 6 0,4-6 0</inkml:trace>
  <inkml:trace contextRef="#ctx0" brushRef="#br1">23701 4009 7586,'0'22'199,"0"7"-60,0-1 0,-4 0 20,-1 6 0,-1 2-9,1 2 1,3-3-165,-2-2 0,2 3 0,-3-6-69,1 3 1,-1-7 64,5-3 0,0-5-391,0 1 274,0-4 0,0-5-18,0-1 1,0-7 46,0-2 0,0-6-145,0-9 0,0-5-41,0-4 1,0-3 291,0-1 0,0-5 0,0 0 0,5-7 0,-1 2 0,6-1 0,-6 1 0,8-2 0,-3 7 0,-1 5-109,1 4 0,1 7 167,4-2 0,-1 8 251,-4 1 1,4 7-125,-4-2 1,4 4 1,1 1 0,7-2-156,2-3 1,4 2 57,2-6 0,1-1-65,3-4 0,-5 4 65,1 1 1,-1 1-163,-4-1 1,-4-2-24,-1 6 61,-3 0 104,-2 5 0,-6 6 6,-3 4 0,-3 7 76,-2 2 0,0 6-67,0-1 0,-2 5-1,-3 4 1,4-3-10,-4 3 1,-1-3-187,1-2 1,0 1-29,5-1 0,-1-4-139,-4 0 0,2-5 46,-7 4 0,5-5-107,-4 1 1,0-4-125,-6 0 464,-5-7 0,-9 4 0,-7-4 0</inkml:trace>
  <inkml:trace contextRef="#ctx0" brushRef="#br1">23687 4521 8032,'14'0'0,"2"-2"-153,3-2 0,0-9 77,10-6 0,1-5 51,7 5 0,5 0-103,-5 5 0,3-2-152,-2-3 0,0 5 82,-10 0 198,-2 0 0,-12 6 0,0-6 0</inkml:trace>
  <inkml:trace contextRef="#ctx0" brushRef="#br1">19919 4222 8182,'-7'0'-537,"-6"0"0,13-1 453,0-4 73,6 3 1,16-12-344,7 0 1,13-7-119,15-7 184,-17 8 0,3-1 0,0-1 0,2 0 1,8-7-1,0 1 0</inkml:trace>
  <inkml:trace contextRef="#ctx0" brushRef="#br1">25422 3696 8061,'8'-1'-551,"-4"-4"1,0 3 436,0-2 1,-2 0 150,3 0 104,-4 2-112,-1-4 128,0 6 437,0 0-584,0 6 0,-1-4-9,-4 2 69,3-2-23,-4-2 229,6 0-189,0 0 1,-6 0-179,4 0 1,-4-2-43,6-2-338,0 2 341,0-4 130,0 6 0,-7-6 0,0-2 0</inkml:trace>
  <inkml:trace contextRef="#ctx0" brushRef="#br1">24284 3924 6119,'0'-8'344,"0"0"-164,0 3 36,0 4-85,0-6-63,0 1 0,0 3 66,0-7-102,-6 7 1,4-5 27,-2 4 1,1 0-79,-2-5 1,2 1 76,-7-1 0,5-4-5,-4 3 0,-1-2 63,-4-2 0,0-1-62,0 1 1,-2 0 52,-3 0 0,2-1-45,-7 1 0,5 2 26,-5 2 0,1-2-11,-6 2 1,1 4-30,-1 1 1,-4 3-41,0 2 0,-5 0-20,5 0 0,-5 7-92,5 2 0,0 5 85,4 5 1,6-3-78,-1 3 0,6 2 102,-1-2 1,4 4-116,0-4 0,8 2 90,2-2 0,3-3-235,2 3 0,0-4-64,0 0 1,2-1-372,3 0 688,2-6 0,8 4 0,-1-4 0</inkml:trace>
  <inkml:trace contextRef="#ctx0" brushRef="#br1">23659 3654 8076,'-10'19'-304,"1"0"1,-1 12 216,-4 2 0,0 8 323,0 7 0,-5-4-159,0 3 1,-5-2 9,5-3 0,2-5-57,7-4 0,-1-5 61,6-4 1,1-4-145,4-5 0,6-3-41,4-2 1,7 1-159,2-6 1,11-2 25,-2-8 0,5-3 226,1-6 0,2-7 0,7-1 0</inkml:trace>
  <inkml:trace contextRef="#ctx0" brushRef="#br1">24014 4052 8008,'-9'0'0,"-1"0"0,6-2-104,-6-3 177,7 4-102,-10-6 1,5 7 124,-6 0 0,5-4-125,-1-1 0,1-4 186,-6 4-133,1-6 1,0 4 21,0-2 1,0 1-17,-1 3 1,1 4-42,0-4 0,0 5 76,0 5 1,-1-2-123,1 6 1,-5-1 62,0 2 0,5 2-94,4-2 0,3 2 104,-3 3 1,2-1-113,3 0 0,4-4 67,-4-1 1,4 1-7,1 4 0,0-5 58,0 1 1,1-1 2,4 5 1,-4 1 64,4-1 0,-2 0-87,2 0 0,-3 0 123,2 1 1,-2 1-92,-2 2 0,0-2 64,0 3 1,0-8-61,0-1 2,0-1-57,0 5 87,0 1-386,0-7 205,0-2 1,-2-6-402,-2 0 1,2-6-2,-3-4 511,4-3 0,-6-1 0,0 0 0</inkml:trace>
  <inkml:trace contextRef="#ctx0" brushRef="#br1">23744 3938 8008,'16'0'-235,"3"0"1,-2 0 258,7 0 1,-2 0-307,2 0 1,3 5 176,-4-1 1,-1 3-30,2-3 1,-5-2 127,5 3 0,-7-4 155,2-1 0,-3 0-44,-2 0 1,0 0-32,1 0 1,-1 0-39,0 0 0,-5 0 4,1 0 0,-5 0-50,4 0 71,-6 0 1,4 8 17,-7 6 1,0 7-23,0 7 0,0 7 88,0 3 0,-5 3-79,0 2 0,-6 1 23,2 3 0,1 4-281,-2 6 1,7-7 95,-2-2 1,4-6-309,1-4 1,0-4 163,0-11 0,0-2-223,0-7 463,0-6 0,-7-2 0,0-6 0</inkml:trace>
  <inkml:trace contextRef="#ctx0" brushRef="#br0">18043 5871 7953,'-10'-14'58,"1"0"0,1 0 166,-2 0 1,-1-1 51,7 1 0,-7 5 439,1-1-553,-3 7 0,-6-3-107,1 6 1,-1 0 154,4 0 1,-5 1-14,-4 4 0,-1 3-92,1 6-30,-3 7 1,7 1-42,-4 6 0,4 2 65,5 3 0,1-1 9,0 6 0,6 0 25,3 4 1,4 6-14,1-1 1,0 1 18,0-6 1,8-5-188,6-4 1,3-5-76,12-4 0,1-10-199,8-9 0,9-5-96,0-5 0,2-4 206,3-10 0,-7-8-707,-3-6 1,-2-5 11,-12 5 812,4-1 0,-16 6 0,4-1 1</inkml:trace>
  <inkml:trace contextRef="#ctx0" brushRef="#br0">18313 5957 7843,'14'0'-188,"0"0"447,1 0 1,0 0-84,4 0 1,-1 0-544,5 0 1,-4 0-262,5 0 388,-7 0 1,2 1-80,-9 4 0,-4 3 319,-6 6 0,-6 7 0,-2-6 0,-6 6 0</inkml:trace>
  <inkml:trace contextRef="#ctx0" brushRef="#br0">18313 6170 8046,'0'-14'422,"1"-1"-177,4 1 1,3 0 157,6 0 1,1 4-120,-1 1 0,2 6-163,3-2 1,1 3 82,4 2 1,3 0-139,-4 0 1,4 0-161,2 0 0,4 0-693,0 0 787,0 0 0,2 0 0,1 0 0</inkml:trace>
  <inkml:trace contextRef="#ctx0" brushRef="#br0">19166 5644 7986,'0'22'133,"0"10"17,0-4 0,0 15 1,0-1 0,0-1-37,0-3 1,0-8-47,0-1 0,0-2-9,0-8 0,0 0-112,0-5 1,0-5 150,0 1-199,6-7 46,-4 3 1,4-12-242,-6-4-1,0-4-536,0-5 573,0-3 1,6-11-162,4 0 0,3-11 421,1 1 0,5-4 0,0-1 0,6 7 0,-1 3 0,-4 5-155,-1 14 1,-1 6 154,1 9 0,-4 5 453,4 9 1,-8 7 10,-1 16 0,-5 2 179,4 3 1,-6 3-255,2-3 1,-3-2 64,-2 2 1,-2-8-204,-3-1 0,4-3-12,-4-7 0,3 0-212,2-4 194,0-8-582,0 0 1,0-10-65,0-7 1,7-7-259,2-16 0,4-5 109,1-10 0,5-2 238,0-7 0,5 2 27,-5 2 1,4 11 32,-4 9 0,0 11 452,-5 7 1,-4 3-174,-1 7 0,-6 13 516,2 11 0,-3 12-125,-2 7 0,0 3 48,0 2 0,0-2-190,0-3 1,0-3-146,0-7 1,1-6-354,4-3 0,3-5 153,6-4 1,0-4-340,1-6 0,4-1 166,0-4 0,0-5-204,-5-9 0,-2 4 180,-2-4 1,3 3 107,-4 2 0,-1 1 215,1 4 1,-4 2-34,5 7 715,-7 0-533,9 0 1,-5 2 211,2 3 0,4-4-136,-4 4 0,4-3-109,1-2 1,0-7-69,1-2 1,-1-9-140,0-1 0,-1-4 50,-4 4 0,2-5-122,-6 5 0,0-5-179,-5 5 0,-2 0 119,-3 5 1,-3 0-36,-6 0 0,0 4 122,0 1 0,-5 6 300,0-2 1,-5 10 0,5 4 1,0 10 33,5 5 1,0 9 321,0 5 0,-1 1-207,1-1 1,6 2-201,4-7 1,2 0 50,2-4 1,8-7-551,6-3 1,2-5 260,8-5 0,-5-2-468,4-7 0,-1-7 168,2-2 1,-2-4-34,-3-1 1,-8 0 74,3 0 0,-9-1 349,0 1 0,3 0 0,0 0 0</inkml:trace>
  <inkml:trace contextRef="#ctx0" brushRef="#br0">20104 5544 7243,'15'0'-372,"-1"0"719,0 0 0,-1 2-7,-4 3 1,-1 7 42,-3 7 0,-4 8-145,4 2 0,-5-1-120,-5 5 1,-1-3 13,-3-1 0,-3-6-161,8 1 0,-6-7-99,6 2 0,-1-3 51,5-2-631,0 1 291,0-1 219,0-6 0,6-13-51,4-9 1,2-10-96,2 0 0,1-4 106,-1-5 0,2-4-47,3-5 1,-2-1 284,7 0 1,-1 7-1,6 3 0,-5 9-1,-1 5 1,-5 10 0,1 4 494,-4 4 0,-2 13-25,-4 7 0,-2 8 160,-7 6 1,-5 2-166,0 3 1,-6 1-64,2-6 0,1-1-354,-2-8 0,6 1 57,-6-6 0,7 0-20,-2-5 172,4-6-551,1-2 1,0-7-48,0-4 1,4-4-216,1-10 1,6-3-113,-1-7 0,2 1 281,3-1 0,-1 6 157,0-1 1,-5 11-18,1-1 0,-5 9 680,4 0-448,-6 4 1,4 12 434,-7 3 1,0 5-127,0 0 1,0-2 409,0 7-749,0-6 1,0 2 144,0-6-490,6-6 256,2-1 1,6-7-453,0 0 0,1-2 6,-1-3 581,-6-3 0,4-12 0,-4-2 0</inkml:trace>
  <inkml:trace contextRef="#ctx0" brushRef="#br0">20701 5615 7986,'0'-7'-550,"0"0"1089,-6 20 0,3-2-118,-6 13 1,4-1-207,-5 6 0,7-1-47,-2 1 0,-1-2 11,1-4 1,1-2-351,4-7 0,4 0 156,1 0 0,6-6-288,-1-3 0,2-3 187,2-2 1,2-8-90,3-7 0,-3 0 26,3-9 1,-3 0 142,-2-4 1,-6-1 36,-3 1 1,-4 1 10,-1 3 1,-6-1 68,-4 6 1,-9 0-43,-4 5 1,1 6 83,-2 3 0,7 4-94,-2 1 0,3 1 108,2 4 1,-1 8-122,1 6 1,6-5-367,4-5 24,2 1 215,2-2 0,6-2-195,4-6 1,4-11 64,5-3 1,-2-8-140,7 3 0,0-6 82,4 1 0,1 3 196,-1 2 1,-1 0 101,-3 5 0,1-2 0,-6 12 0,0-1 570,-5 5 1,-1 1-348,-4 4 1,2 5 569,-6 9 1,0 4-321,-5 11 1,-5 2 96,0 6 1,-4-4-181,4 0 1,-5-6-374,6 1 1,-1-3 89,5-1 0,0-7-64,0-3 1,0-8-84,0-2-221,0-6 0,6 2-189,4-10 1,1-7 191,-2-7 0,4-7-335,-4 3 0,4-9 228,1-1 0,0-5-43,1 5 0,-3 0 42,-2 4 0,2 1-242,-2-1 858,-4 7-350,7 2 964,-12 12-656,6 2 1,-7 7 297,0 4 1,0 3-191,0 6 1,0 0-7,0 0 0,-2 7-59,-3 3 0,2-2-108,-6 1 0,4 1-38,-4 5 0,5-6-173,0 1 1,2-7-459,2 2 426,0-3 1,6-8-453,4-3 358,3-4 0,1-7 14,0-3 0,0-10-54,0-5 1,1-3-64,-1-1 1,0-1 92,0 1 0,-1 1-3,-4 3 1,2 4 326,-6 5-164,6 1 140,-9 6 1,4 5-58,-6 13 0,0 5 406,0 14 1,-1 6-25,-4 2 1,2 11 139,-7 4 0,7 3-174,-2 2 1,-1 5-129,1-1 0,-1 6-615,1-6 1,4 4 352,-4-8 1,-1 1-38,1-10 0,-5-9 14,6-10 1,-3-4-61,3-11 1,0 2 180,-5-11 1,1-2 135,-1-8 0,-6-3-243,1-6 1,0-6 32,-5-4 0,-3-5 118,-2-4 1,4 2-32,1-7 0,3 0-361,2-5 0,1 5 65,3 0 1,4 7-219,6-2 1,6 3-72,4 1 1,4 2-215,5 4 0,5-4 691,9 3 0,-3-3 0,5-1 0</inkml:trace>
  <inkml:trace contextRef="#ctx0" brushRef="#br0">22251 5473 7952,'-12'-14'-372,"2"0"1,-3 6 67,4 3 0,-4 4 429,-1 1-71,-6 0 0,1 8 302,-10 6 1,4 6-155,-8 9 1,3 6 223,1 2 0,2 0-163,4 1 1,4-5-137,9 5 1,4-10 22,6 5 0,2-11 151,2 7 1,6-12-210,9-3 1,3-1-320,6-8 0,2 0-308,3-5 0,4-7 260,5-2 1,-4-5-390,0-5 0,-6 3 258,1-3 0,-8 3 128,-1 2 0,-11 0 278,1-1 0,-9 1 0,1 0 0,-8 6 0,-2 3 0,0 4 159,-5 1 1,4 5-39,-4-1 1263,6 1-975,-4-5 0,14 0-5,2 0 1,5-2-139,5-2 0,-1-4-123,5-6 0,-4-5-82,5 0 1,-2-7-281,2 3 0,1 2-283,-6 2 0,-5-1 257,-4 1 0,-7 4-164,2 6 1,-5 1 110,-5-1 1,-5 2 127,-9 7 0,-1 0-9,-4 0 0,-1 2 233,6 3 1,-6 3 132,1 6 1,3 0 185,3 0 1,-3 0 232,2 1 0,5 0-234,4 4 0,2-1-1,-1 5 1,3 0-49,6 0 1,0 4-158,0-3 1,6-2-28,3 2 1,6-7-218,4 2 0,-2-5-425,7-4 1,-1-4 269,6-6 1,6 0-470,2 0 0,5-8 316,0-6 1,1-2-127,0-8 1,-7 5-126,-3-4 637,-9-1 0,3-11 0,-5-1 0</inkml:trace>
  <inkml:trace contextRef="#ctx0" brushRef="#br0">22806 5146 7952,'8'0'-967,"3"8"1348,-7 6 1,1 7-15,-5 7 1,-5 6-173,1-1 1,-7 6 26,1-1 1,-3 3-223,-1 2 1,0 0-25,0-1 0,4 1-149,1-1 0,6 1-476,-2 0 1,3-7 174,2-3 474,0-3 0,0-8 0,0-1 0</inkml:trace>
  <inkml:trace contextRef="#ctx0" brushRef="#br0">23104 5075 7965,'0'11'96,"0"4"1,-4-3 247,-1 12 0,-5-5-6,6 5 1,-7 1-116,1 8 0,2-1-98,-1 5 0,1 1 126,-2 5 1,2 0-186,4-1 1,2-4-159,-3 0 1,5-2-274,5 2 1,3 2 74,6-7 1,2-5 289,3-4 0,3-6 0,6 2 0</inkml:trace>
  <inkml:trace contextRef="#ctx0" brushRef="#br0">24725 5246 7846,'-13'-14'11,"4"-1"1,-4 8-21,4 2 0,-4 3-4,-1 2 1,-2 0 62,-3 0 1,-3 7 117,-6 2 1,-2 10-63,-3 5 0,4 3 143,1 1 1,6 2 545,7 3-497,1-3 0,5 11-78,-1-3 1,9 2-169,1-2 0,6-4-417,8-5 1,8-7 234,7-3 1,5-10-130,9-4 1,0-5 114,-1-5 0,1-9-492,0-10 1,-2-4-220,-3-5 664,-4 3 1,1-11 0,1 4 0</inkml:trace>
  <inkml:trace contextRef="#ctx0" brushRef="#br0">25066 4862 7874,'5'-9'393,"0"-1"-160,0 1-66,-5 1 0,-2 1-77,-3 7 0,-7 2-35,-7 3 0,-5 3-17,5 6 1,-5 5-13,5 0 0,-4 6 74,4-1 1,1 1 98,9-1 0,-2 2-174,6-2 1,0-2 53,5 2 1,2-11-341,3 1 0,9-5 124,10 1 0,1-4-407,-2-6 1,7-5 103,-6 1 0,6-7-93,-6 1 0,-4-3 533,-1-1 0,-3 0 0,-2 0 0</inkml:trace>
  <inkml:trace contextRef="#ctx0" brushRef="#br0">25152 4862 7877,'8'0'-85,"-2"0"408,-6 0 0,1 0-125,4 0 0,-2 0-281,7 0 0,4 2 95,5 2 1,5-2-150,-5 3 1,7-10-243,3-5 1,-5-2 165,4-2 0,-4-1-214,-1 1 0,3 0-80,-7 0 507,-7 0 0,1-1 0,-5 1 0</inkml:trace>
  <inkml:trace contextRef="#ctx0" brushRef="#br0">25265 4720 7877,'-12'6'-42,"2"4"0,4 2 101,6 2 1,-2 1 129,-2-1 1,2 5 280,-3 0 1,4 1-603,1-1 0,1-3-40,4 3-269,-3-3 1,6-3 204,-4-4 1,-2-1-649,3-3 378,2-4 506,1 6 0,7-20 0,-1-3 0</inkml:trace>
  <inkml:trace contextRef="#ctx0" brushRef="#br0">25393 4748 7877,'15'-4'-69,"-1"-1"0,0 0-104,0 5 1,0 0 263,1 0 1,-1 6 261,0 4 0,0 1-403,1-2 0,2 4 64,-3-3 0,3 1-81,-7-2 1,-4 4 111,-1-4 1,-3 4-88,-2 1 0,-7 0 78,-2 0 1,-10 7-297,-5 3 1,2 3-9,-2 1 0,2 2-312,-1 3 580,2-3 0,7 11 0,0-4 0</inkml:trace>
  <inkml:trace contextRef="#ctx0" brushRef="#br0">25536 5331 8300,'-8'-8'797,"3"2"-869,10 6 1,4 0 129,10 0 1,5 5-91,9-1 0,3 1-221,7-5 0,1-1 70,4-4 1,-6 2 48,1-7 1,-2 5-105,-8-4 1,-4 6-209,-6-2 1,-7 2 445,-2-2 0,0 4 0,-6-6 0</inkml:trace>
  <inkml:trace contextRef="#ctx0" brushRef="#br0">26047 5189 7901,'15'0'0,"-1"0"0,0 0-341,0 0 1,0 0 128,1 0 0,-1 0 679,0 0 0,2 0-117,3 0 0,-8 6 11,3 4 0,-9-2-239,0 1 0,-4 1-14,-1 4 0,-8 2-63,-6 3 1,-2-2 74,-7 7 0,-3-2-221,-7 1 1,8 4 68,-4-3 0,10-3-503,0-2 0,5-4 535,5 0 0,2-1 0,7 0 0</inkml:trace>
  <inkml:trace contextRef="#ctx0" brushRef="#br0">26943 4976 7862,'-22'0'128,"-3"0"3,6 0 0,0 6 38,5 4 1,-1 8 183,1 6 0,0 9-277,0 5 1,-1-1-149,1 1 1,6-5-68,4 5 111,-4-13 1,6 6 17,-3-12 0,5-1-165,5-9 1,3-1 41,6-3 1,2-4 125,3 4 1,0-10-87,9-4 0,-1-8 44,11-2 1,-5-2-287,5 2 1,-1-3 17,0-6 1,1-1 24,-9 1 1,1-1 154,-11 1 1,3 1 136,-8 3 0,4 2 8,-9 3 1,-3 8-88,-1-3 923,-3 9-410,-2-1-124,0 25 0,-7-2-23,-2 16 1,1-3 66,-2-1 1,7-5-255,-1-1 0,2-5-354,2 1 1,2-5-1180,2-5 1433,4-2 0,13-7 0,1 0 0</inkml:trace>
  <inkml:trace contextRef="#ctx0" brushRef="#br0">27597 4592 7892,'0'-14'-263,"-2"1"-159,-2 4 0,1 2 876,-7 7 0,-1 0-155,-8 0 0,2 5-202,-7 0 1,-4 11-61,-6-2 1,1 3 170,5-3 0,6 1-17,3-1 0,5 0 106,4 0 1,4 5-256,6 0 1,0 2-74,0-2 1,6-4-124,4 4 1,4-3 64,5-2 1,4 1-12,11-1 0,-4-5 62,3 1 1,2-7-410,-2 2 0,0-4 14,-5-1 0,-1-1-115,-3-4 0,-4 2-13,-5-7 561,-1 1 0,0-5 0,0-1 0</inkml:trace>
  <inkml:trace contextRef="#ctx0" brushRef="#br0">27654 4635 7892,'14'-5'45,"0"0"1,2 0-46,3 5 0,3 0 182,7 0 1,-2 0-78,-4 0 0,4-1-321,-3-4 1,3 3-18,1-2 1,1-4-22,-1-2 0,0-1-246,1 2 1,-7-4 499,-3 4 0,-3-4 0,-2-1 0</inkml:trace>
  <inkml:trace contextRef="#ctx0" brushRef="#br0">27853 4492 7892,'-2'16'0,"-2"3"0,1 3-79,-7 7 1,7-1 97,-2 1 1,4-3 188,1-2 0,-5 1-308,0-6 1,0 0-416,5-5 0,7-1 221,2-3 1,-1-4-169,2-6 462,-1 0 0,5 0 0,0 0 0</inkml:trace>
  <inkml:trace contextRef="#ctx0" brushRef="#br0">28024 4549 7892,'22'2'0,"-3"3"0,4 2 229,6 8 1,1-1-14,8 0 0,-5 3-202,5-2 1,-5 2 118,5-7 0,-6 2-53,1 2 0,-8-4 184,-1-1 1,-12 1 137,3 4 1,-11-4-284,1-1 0,-13 1 82,-11 4 0,-17 6-661,-21 4 0,-16 0 151,29-10 1,-2 0 0,4-2-1,-1 0 45,-2 1 1,0 2 0,4 2 0,1 1 0,-31 12 0</inkml:trace>
  <inkml:trace contextRef="#ctx0" brushRef="#br0">18085 5431 8177,'-9'-8'-247,"-1"3"0,1 5 612,-5 5 0,-5 3-335,0 6 0,-6 0 33,1 0 1,3-4 11,2-1 1,5-4 23,5 4 1,1-4-100,3 5 203,3-1-288,2 5 0,13 1-26,6-1 1,0-5-147,-5 1 1,5-7-173,0 2 1,2 1 156,-2-1 0,-4-1-10,4-4 0,-4-1 282,-6-4 0,10-3 0,-3-6 0</inkml:trace>
  <inkml:trace contextRef="#ctx0" brushRef="#br0">18100 5402 8280,'9'0'51,"1"0"1,-1 0-270,5 0 1,5 0-76,0 0 0,5 0 162,-5 0 0,1-4-213,-1-1 344,-3-6 0,-2 3 0,-7-6 0</inkml:trace>
  <inkml:trace contextRef="#ctx0" brushRef="#br0">18213 5303 8177,'-8'14'-767,"1"0"575,2 0 0,2 7 543,-7 3 1,5 2-37,-4 3 0,1 4-383,-1 0 1,2 0-32,7-4 0,0-5-186,0-1 1,0-5 5,0 1 0,7-10 127,2-4 152,4-4 0,1-7 0,0-2 0</inkml:trace>
  <inkml:trace contextRef="#ctx0" brushRef="#br0">18313 5303 8177,'14'4'-373,"0"1"1,1 6 116,-1-1 0,5-2 462,0 1 0,1-4-76,-1 4 0,-1-4-123,5 5 0,-5-7 577,1 1-158,-4-2-314,-7 4-32,-1 2 1,-17 11-313,-9 0 1,-9 6 120,-15-1 0,-11 9-318,-3 5 130,-3 10 0,26-21 0,-1 2 0,-1 4 0,-1-1 0</inkml:trace>
  <inkml:trace contextRef="#ctx0" brushRef="#br0">29474 4251 8032,'8'-21'0,"-4"-3"842,-2 4-481,-2 6 1,0 9-315,0 10 1,0 15 15,0 13 1,-8 15-57,-6 9 0,-7 11 55,8-31 0,-2 1 1,-13 37-274,-1-9 1,1-1 265,-1-4 0,7-4-197,3 0 0,0-6-74,5-9 1,-2-1 97,11-3 1,-4-9-253,4-10 81,0-4 198,5-7 0,2-9-25,3-13 1,3-9 194,6-10 0,6 2-195,4-7 1,3 5 32,1-5 0,6 11 164,-1-2 1,0 15-95,-5 0 0,-4 9 210,0 1 1,-7 5-5,2 9 0,-3 1-115,-2 12 0,-4-1-62,-1 2 1,-4 1 12,4-6 1,1 0-364,4-4 0,-5-3 163,1-2 1,-1-4-307,6-6 1,-1-2 17,0-2 459,-6-11 0,11-7 0,-3-6 0</inkml:trace>
  <inkml:trace contextRef="#ctx0" brushRef="#br0">29872 4165 7951,'8'-7'-112,"-2"2"203,-6 10 1,-3-1-131,-7 10 1,-1-2-164,-12 6 1,-1 5 85,-4 0 1,-1-1 76,1 2 0,1-7 81,3 2 0,4-3-12,5-2 0,8 1 313,2-1-338,3 0 0,5-1 17,7-4 0,1 2-55,13-6 0,-5 4-89,4-4 1,1 0 18,4-5 1,1 0 55,-1 0 0,1-2-254,-1-2 1,1-4-125,-1-6 425,-6-7 0,5 5 0,-5-4 0</inkml:trace>
  <inkml:trace contextRef="#ctx0" brushRef="#br0">29915 4293 7526,'6'-8'-258,"3"4"0,6 2 195,4 2 0,3-1-6,6-4 0,1 2-53,-1-7 1,0 2-153,1-1 1,-5-4 273,-1 4 0,-5-4 0,2-1 0</inkml:trace>
  <inkml:trace contextRef="#ctx0" brushRef="#br0">30071 4137 8032,'-8'14'0,"0"0"-39,3 1 1,4 0 143,-4 4 0,-1 3 10,1 7 1,-4-1-160,4 1 1,-1-6-275,1 1 1,3-5 204,-3 5 1,4-7-86,1 2 0,1-9-108,4-6 1,3-2 59,6-2 1,1-6 245,-1-4 0,6-9 0,2-3 0</inkml:trace>
  <inkml:trace contextRef="#ctx0" brushRef="#br0">30256 4194 8032,'14'-8'-728,"0"2"546,0 6 0,1 0 118,-1 0 1,0 0 139,0 0 1,2 0 183,3 0 1,-8 4-158,3 1 1,-3 5 110,4-6 68,-7 7 1,-2-3-108,-6 6 1,-2 1-86,-2-1 0,-11 2 20,-8 3 0,-6-2-360,-4 7 0,-5 1-159,-9 8 0,2-3-634,-2 3 842,-3-9 0,12 3 0,-3-5 0</inkml:trace>
  <inkml:trace contextRef="#ctx0" brushRef="#br0">28535 4905 8025,'7'-8'-123,"2"3"0,7 3 116,8 2 0,7 0-52,17 0 0,2 0 48,7 0 1,10-6-238,-1-3 0,-3-2-1052,-16 1 1300,1-3 0,-18 6 0,5-8 0</inkml:trace>
  <inkml:trace contextRef="#ctx0" brushRef="#br0">29076 4720 8085,'14'0'-304,"0"0"1,2 0 280,3 0 1,3 0 31,6 0 0,2 1 69,4 4 0,-4-3-7,3 2 1,-5 0-44,-4 0 1,-3 0 110,-7 5-104,-6 1 1,-16 5-79,-16 4 1,-6-3-167,-13 3 1,2 2 2,-11-3 1,3 3-213,-8-2 0,2-3 206,-11 3 1,-1-10 0,-4-2 0</inkml:trace>
  <inkml:trace contextRef="#ctx0" brushRef="#br0">28763 4578 8085,'22'-15'0,"-6"8"-706,-7 2 428,-6 3 0,1 5 429,-14 7 1,-6 7-75,-12 16 0,-7-1-56,-3 6 0,-1 0 12,1 5 0,3 1-108,7 3 1,1-1 300,3 6 1,10-1-135,9 1 0,10-5-390,4-9 0,18-5 298,11-9 0,16-4 0,11-5 0</inkml:trace>
  <inkml:trace contextRef="#ctx0" brushRef="#br0">17815 7691 8057,'-1'-14'-11,"-4"0"1,-1-1-55,-4 1 1,-2 0-138,2 0 0,1 4 303,-6 1 0,4 6 294,-8-2 1,-1 10-315,1 4-39,-6 10 1,2 3 218,-5 7 1,1 1-58,3 3 0,-1-2 121,6 7 0,2 0-79,7 5 1,4 1 113,6 4 0,0 0-112,0 5 0,6-1-86,4-10 1,4 3 109,5-12 0,-2-6 1,7-8 0,6-10-1321,8-4 0,3-7 563,2-7 1,4-7-450,1-12 0,-3-2 396,-7-4 1,-3-2 537,-7-7 0,-5 1 0,-3-1 0</inkml:trace>
  <inkml:trace contextRef="#ctx0" brushRef="#br0">17517 7535 8016,'-10'-13'0,"1"4"-140,-1-4 189,2 5 1,0-6 205,4 0 0,2-1-132,-3 1 0,9-2-182,0-3 1,7 2 34,-1-7 0,7 2 37,2-1 1,2 4 91,-2 9 1,-4-1-25,4 6 0,2 4 36,-2 10 0,0 2-53,-5 13 1,0 4 83,1 6 0,-1 3-56,0-3 1,-1 2 92,-4-8 0,5 2-88,1-11 1,-1-1-11,5-9 0,-2-2-133,2-7 1,3-8 89,7-7 1,-1-5-472,0-9 1,6-5 209,-1-4 0,-5 3-147,-4 2 0,-7 4 115,2 6 0,-5 2-1065,-4 7 1314,-4 6 0,1 2 0,0 6 0</inkml:trace>
  <inkml:trace contextRef="#ctx0" brushRef="#br0">18284 7748 7817,'15'5'654,"-1"-1"-254,0 1 0,7-5-408,2 0 1,4 0 17,2 0 0,-1 0-545,1 0 0,-3 0 41,-2 0 494,-3 0 0,-7-6 0,0-2 0</inkml:trace>
  <inkml:trace contextRef="#ctx0" brushRef="#br0">18256 8004 8231,'2'8'247,"2"-4"0,4-4-269,6-4 1,9-3 579,5-2 0,4-4-181,10 4 0,-7 1-538,8-2 0,-9 7 74,4-1 1,-6 2-1322,1 2 1408,-9 6 0,3 2 0,-5 6 0</inkml:trace>
  <inkml:trace contextRef="#ctx0" brushRef="#br0">18882 7563 8068,'19'0'-179,"0"0"0,6 2-316,-2 2 0,4 0 848,2 5 0,1 1-116,3 4 0,-1-5-252,5 1 0,-5-7 36,1 2 0,-4-4-245,-6-1 1,-2 0-66,-7 0-173,0-6 462,1 4 0,-14-10 0,-2 4 0</inkml:trace>
  <inkml:trace contextRef="#ctx0" brushRef="#br0">19081 7535 8068,'-22'-21'0,"3"5"-47,9-3-63,-3 4 862,12 0-416,-5 8 0,10 8-161,1 13 1,6 4 26,-1 10 0,-4 5 13,-1 15 1,-4-3-50,-1 8 0,0-6-114,0 5 1,0-1-140,0 1 1,2 3 81,3-3 0,-2-4-435,6-6 0,5-5 216,5-9 0,7-7-403,-3-7 0,4-6 240,2-8 0,1-8-21,3-6 0,-3-13 141,3-11 0,-8-3 267,-1-2 0,0 0 0,4 1 0</inkml:trace>
  <inkml:trace contextRef="#ctx0" brushRef="#br0">19507 7734 8068,'0'-14'0,"-5"4"-330,1 1 1,-7 5 131,1 0 1,-2 2 914,-3 2 0,1 2-313,0 2 0,0 4-194,-1 7 0,1 5 2,0 4 1,0 1 15,0-1 0,6 3-33,3-4 0,3-1 7,2 2 1,0-7-261,0 2 1,7-4-127,2-6 0,4-3-137,1-6 1,5-1-136,0-4 1,1-8 224,-1-5 1,-1-6-188,5 5 1,-5-5 90,1 5 0,-8 0-115,-2 5 31,-5 6 433,2 2 1,-6 9 144,0 6 0,0 6 145,0 8 1,-5 4-66,0-3 1,1 1-83,4-1 0,0-4-222,0-5 1,0-6 148,0 1 1,11-7-414,3 1 0,3-13 138,-3-5 0,2-8 183,3 3 0,-3-13 0,5 2 0</inkml:trace>
  <inkml:trace contextRef="#ctx0" brushRef="#br0">19664 7648 8068,'12'2'-300,"-2"3"0,1-2 300,-7 6 0,6-4 523,-5 5 1,-1-1-140,-4 5 1,0 2-350,0 3 1,0-2 55,0 7 1,-1-2-98,-4 2 0,2 3-9,-7-4 0,7 3-88,-1-3 0,-3 3 20,3-7-236,-1 0-91,5-5 1,0-13 151,0-5 0,6-14-66,4-5 0,2-9 48,2-1 1,2-7 50,3 2 0,-3-1 244,3 1 1,-3 3-77,-2 7 1,0 4 93,0 0 1,1 13 148,-1 2 353,0 6 1,-1 9-248,-4 4 0,-3 9 185,-6 4 1,0 6-113,0 4 1,0-5-226,0 1 1,0-1-23,0-4 0,0 1-141,0-1 1,0-2-528,0-3 1,0-3 66,0 3-954,0-10 1437,0 4 0,7-18 0,1 3 0</inkml:trace>
  <inkml:trace contextRef="#ctx0" brushRef="#br0">20033 7307 8068,'8'0'0,"3"8"281,-6 6 1,0 7-66,-5 7 0,0 7 136,0 3 1,0 8-76,0 1 1,0 5-126,0-4 1,-5 1 69,0-2 1,-4-3-151,4 4 0,-1 1-23,1-2 1,3-6-220,-2-8 1,2-4 11,2-6-80,0-2 1,2-13-87,2-3 0,0-12 137,5-7 1,-4-8-266,4-11 0,1 1 144,4-6 0,2 7 43,3-3 1,-4 9 165,4 2 1,-3 5 153,-2-1 0,1 10 446,-1 4-414,0 3 1,-1 9 246,-4 2 0,-2 5-146,-7 5 1,0 3 23,0 7 0,0-1-22,0 1 0,0-1-251,0 1 0,0-1-142,0 0 0,1-4-324,4 0 1,-2-7 185,6 2 341,-5-9 0,8-4 0,-4-6 0</inkml:trace>
  <inkml:trace contextRef="#ctx0" brushRef="#br0">20645 7265 8042,'-7'14'256,"-2"0"0,-4 7 64,-1 2 1,0 10-17,0 5 1,-1 5 236,1 4 0,0 2-86,0 3 0,-1 4-225,1-4 1,0 3-143,0 2 0,6 0 171,3 0 1,5-7-1062,5-2 1,9-7 267,10-8 534,3-6 0,7-19 0,3-2 0</inkml:trace>
  <inkml:trace contextRef="#ctx0" brushRef="#br0">20801 7421 8348,'0'14'472,"0"0"1,0 7-55,0 3 0,0 2-117,0 3 0,0 4-68,0 0 1,0 2-100,0-2 1,0-3 75,0 3 0,0 2-272,0-2 1,0 0 51,0-4 0,0-5-43,0-1 0,0-5-196,0 1-237,6-10 206,2-3 0,6-9 105,1-6 0,-1-7-217,0-12 1,2-6 140,3 1 1,-2-6-171,7 1 0,-5-3 64,5-2 1,-5 2 137,4 3 1,-5-1 307,1 5 1,-8 4-137,-2 11 1,-4 1 849,4 8-615,-6 4 1,4 7 321,-7 14 1,0 0-193,0 9 1,0 4 81,0 6 1,0-1-6,0-5 0,0 5 18,0 1 0,0-1-405,0-5 1,0-1 75,0-3 1,5 1-270,-1-6 0,7 0 135,-1-5 0,-2-1-76,1-4 1,-4-2-58,4-7 201,1 0 1,3-7-14,-4-2 1,4-10 42,-4-5 1,2-3-96,-1-1 1,2-2 78,-2-3 1,2-4-305,3-5 0,-1-1 97,0 0 1,-1 1-351,-4-1 0,2 7-157,-6 3 63,0 3 256,-5 7 1,-5 11-21,0 12 1,-6 12 31,2 12 1,-4 3 350,-1 1 0,0 1 0,-1-1 0</inkml:trace>
  <inkml:trace contextRef="#ctx0" brushRef="#br0">21455 7776 7691,'-14'0'-962,"0"0"1557,-1 0 1,-4 2-149,0 3 0,0 3-241,5 6 0,0 5-66,0 0 1,1 1 150,4-1 1,-2-1-93,6 5 1,0 1 165,5 4 1,0-1-190,0-3 0,0 1-179,0-6 1,7 0-136,2-5 0,8-1 109,2-4 1,7-2-68,-3-7 1,9 0 25,1 0 0,5-7-399,-5-2 1,5-5 187,-5-5 1,-4 3 280,-6-3 0,-5-3 0,2 0 0</inkml:trace>
  <inkml:trace contextRef="#ctx0" brushRef="#br0">21938 7720 8025,'-7'0'889,"0"0"-754,7 0-639,0 6 1,7-5 285,2 4 1,4-3-289,1-2 506,0 0 0,0-13 0,1-3 0</inkml:trace>
  <inkml:trace contextRef="#ctx0" brushRef="#br0">21953 7321 8090,'0'8'-931,"6"0"1200,3-3 1,6-3-271,4 2 0,-2-2-160,7-2 1,-1-2-2,6-2 0,-2-3 123,-4-2 0,-2 2-527,-7 7 419,-6 0 1,-2 2 146,-6 3 0,-6 3 0,-2 6 0</inkml:trace>
  <inkml:trace contextRef="#ctx0" brushRef="#br0">21981 7407 8090,'-14'0'-56,"6"0"0,0 1 405,3 4 0,4 9-206,-4 10 1,3 8 19,2 1 1,0 6-103,0-1 1,-4 3 91,-1 2 1,-6-2-129,1-3 1,3 1 67,-3-5 1,7 3-164,-2-3 0,4-8-11,1-7 1,0-3-35,0-2 1,6-6 71,3-3 1,10-3 32,5-2 0,3 0-21,1 0 1,7 0 23,3 0 0,-3 0-376,-2 0 1,-2 0 158,3 0 1,-9-2-890,3-3 1113,-9 4 0,8-12 0,-5 5 0</inkml:trace>
  <inkml:trace contextRef="#ctx0" brushRef="#br0">22692 7421 8002,'-14'-8'0,"0"-3"-49,-1 6 0,1-4 0,0 4 0,0 0 257,-1 5 1,0 2 334,-4 3 0,3 3-398,-3 6 0,-2 6 0,2 4 0,0-2 30,5 2 0,2-2-4,2 2 1,-1 2-19,6-2 1,-4 8-24,4 1 1,0 2 2,5-2 0,0-3-154,0 3 0,2-3 105,3-2 1,4-4-159,10 0 0,-1-12 99,5 3 1,7-11-129,8 1 1,3-5-227,2-5 1,1-7-177,3-7 1,-4-2 6,0 2 0,-7 4-762,-7-4 1260,-1 3 0,0-5 0,1-1 0</inkml:trace>
  <inkml:trace contextRef="#ctx0" brushRef="#br0">22948 7094 7953,'-5'-9'168,"0"-1"0,-1 7-101,1-2 0,2 4-68,-6 1 0,-2 0-88,-8 0 1,1 6 194,-5 3 0,4-1 19,-5 2 1,5 4 0,-5 5 1,2 1 22,-2-1 0,4-1-80,6 5 1,0-5 76,-1 1-184,7 3 0,2-6-48,6 3 1,11-10-160,3-4 1,10-5 137,0-5 1,4 2-113,5-7 0,-3 1-281,4-5 0,-9 0 171,-1-1 0,-7 3-206,2 2 535,-10 4 0,4 0 0,-5-2 0</inkml:trace>
  <inkml:trace contextRef="#ctx0" brushRef="#br0">22919 7179 7953,'15'-9'-215,"-1"-1"0,0 6-342,0-6 1,1 7 403,-1-2 0,0 4 388,0 1 0,0 0-431,1 0 1,-1 0-77,0 0 272,0 0 0,-6 0 0,5 0 0,-5 0 0</inkml:trace>
  <inkml:trace contextRef="#ctx0" brushRef="#br0">23005 7051 7953,'-8'15'-242,"0"0"-60,3 4 0,2-1 383,-6 5 0,4 6 313,-5 4 0,7 0-326,-2-4 1,4-6 42,1 1 0,0-7-225,0 2 0,6-3 74,4-2 0,-2-6-121,1-3 0,1-3-89,4-2 0,-5 0-112,1 0 1,-6-2-154,6-3 515,-7 4 0,3-18 0,-6 3 0</inkml:trace>
  <inkml:trace contextRef="#ctx0" brushRef="#br0">23033 7350 7626,'14'-6'-735,"1"2"689,-1-5 0,0 4 154,0-4 1,7 1-252,3-2 1,-2-1 93,1 7 1,-4-6-141,5 5 0,-7-4 15,2 4 174,-9 0 0,2-1 0,-4-2 0</inkml:trace>
  <inkml:trace contextRef="#ctx0" brushRef="#br0">23261 7094 7953,'8'14'0,"-2"2"-311,-6 3 0,0-2 125,0 7 0,-5 0 719,0 4 1,-4 5-273,4 0 0,-4 2-291,4-2 1,-5-4-358,6-1 0,-1-1 17,5-8 19,0 0 0,2-11-34,2-3 385,4-16 0,6-5 0,1-13 0</inkml:trace>
  <inkml:trace contextRef="#ctx0" brushRef="#br0">23389 7094 7953,'6'14'-11,"2"0"0,6 1 51,0-1 0,2 0-148,3 0 1,-3-4 129,3-1 1,1-4-60,-1 4 0,0-5 100,-5 0 0,1 0 89,-1 0 133,0-2-192,0 10 1,-6-4-43,-3 7 0,-7-1-27,-7 0 1,-2 7-53,-13 2 0,-1 1 48,-8 4 1,-2-2-103,-3 7 1,-1-8-226,5-1 0,6-7 119,4 2 1,12-8-778,-3-1 965,11-1 0,-9-1 0,5-2 0</inkml:trace>
  <inkml:trace contextRef="#ctx0" brushRef="#br0">23659 7620 7983,'0'14'1297,"0"0"-1107,0 1 1,1-6-236,4 1 0,-3-1 43,2 5 0,-2 1-245,-2-1 1,-5 2 141,1 2 0,-8 0-119,3 6 1,-8-2-850,-2 1 1073,0 4 0,-2-5 0,-1 7 0</inkml:trace>
  <inkml:trace contextRef="#ctx0" brushRef="#br0">23986 7250 7947,'0'-14'410,"0"6"0,5 4-195,-1 8 1,7 7 203,-1 13 0,2 3-131,3 16-135,5-4 1,-4 10-228,3-6 0,-2-2 85,2-3 0,-1-4-402,5-5 0,-4-2 232,5-4 0,-7-2-134,2-7 1,-3-1-440,-2-4-511,1 4 683,-8-12 560,0 6 0,-7-1 0,0 2 0</inkml:trace>
  <inkml:trace contextRef="#ctx0" brushRef="#br0">24227 7208 7947,'0'-8'82,"0"3"125,0 10 1,-1 4 45,-4 10 0,2-1-32,-6 5 1,-6 1-102,-4 4 0,-1 6 57,1-1 0,3 5-94,-3-5 1,-1 0-194,1-5 0,0 1 90,4-1 1,1-1-219,0-3 1,5-4 105,-1-5 1,7-6-1115,-2 1 1246,4-7 0,13-3 0,4-8 0</inkml:trace>
  <inkml:trace contextRef="#ctx0" brushRef="#br0">24512 6980 8001,'-19'7'570,"0"2"0,-5 4-158,5 1 1,-4 6-317,4 4 1,-2 3 102,2 1 0,5-4-141,0 0 0,1-2 36,8 2-165,1-4 0,11-7 2,8-4 1,5-2-227,9-7 0,5-2-10,4-3 0,-1 4 78,1-4 1,-7-1-423,2 1 0,-4 0 249,-6 5 0,-2 0 400,-7 0 0,-6-6 0,-2-2 0</inkml:trace>
  <inkml:trace contextRef="#ctx0" brushRef="#br0">24554 7137 8001,'10'-5'-302,"-1"0"1,1 0 98,4 5 0,0 0-275,1 0 0,0 0 597,4 0 0,-3 0-14,3 0 0,-3-4-557,-2-1 452,0 0 0,1-1 0,-1-2 0</inkml:trace>
  <inkml:trace contextRef="#ctx0" brushRef="#br0">24682 6952 8001,'-14'-8'145,"2"8"82,2 9 0,2 10 213,3 5 0,2 9-257,-6 5 0,1-2-181,-2 2 0,-1-1-98,7 1 1,-1-8 70,5-7 0,1-4-390,4 5 1,0-11 221,9 1 0,-3-9-902,8-1 1095,-3-2 0,5-15 0,1-3 0</inkml:trace>
  <inkml:trace contextRef="#ctx0" brushRef="#br0">24810 7037 7999,'8'6'-142,"5"2"1,-5 7-251,6-1 1,0-5 562,0 1 0,1-7-5,-1 2 0,0 1-168,0-1 24,1-1 1,-3-2 257,-2 3-142,-4-4 0,-8 12 93,-2-4 0,-6 4-228,-9 1 1,2 7-94,-7 3 1,0 2-259,-4 3 0,1-2 169,4-4 0,4-2-693,9-7 872,4 0 0,-1 1 0,0-1 0</inkml:trace>
  <inkml:trace contextRef="#ctx0" brushRef="#br0">25251 7165 7623,'10'0'-507,"-1"0"0,1 0 504,4 0 0,-5 0-49,1 0 0,-1 0 43,5 0 0,-4 0-88,-1 0 147,1 0 0,-1 0 66,1 0-79,-7 0 1,3 2 96,-6 2 1,0 9 7,0 6 0,-6 8-58,-3 1 0,-4 7 187,-1 8 1,1 1-44,4 3 1,-2-1 39,6 6 0,0-8-219,5-1 1,0-2-143,0-8 1,0-1 78,0-8 1,2-4-241,2-6 67,-2 1 191,4-1 104,-6-6 1,-8 3-85,-6-6 1,-6-1-197,-9-4 1,-6 5 7,-3 0 0,-3 1-127,-1-1 1,1-4 163,3 4 1,0-5-59,9-5 1,-1 2-41,11-6 1,5-1 26,5-4 0,6 0 198,-2 0 0,10-7 0,2-1 0</inkml:trace>
  <inkml:trace contextRef="#ctx0" brushRef="#br0">25436 7478 8123,'0'-8'0,"6"2"186,4 6 1,4 0 292,5 0 1,3 0-522,7 0 0,1 0 87,3 0 0,-2-2-262,7-3 1,-6 4 96,1-4 0,-3 3-406,-2 2 1,-1 0-195,-3 0 83,-3 0 637,-14 0 0,0-6 0,-7-2 0</inkml:trace>
  <inkml:trace contextRef="#ctx0" brushRef="#br0">25649 7179 7911,'8'7'0,"-2"5"523,-6 7 1,-6 8-46,-3 1 1,1 9-78,-2 10 1,1-1-200,-5 6 1,1-6-113,3 1 1,-1-7-662,7-2 1,-1-8 433,5-2 0,0-1 137,0-8 0,6 0 0,2-5 0</inkml:trace>
  <inkml:trace contextRef="#ctx0" brushRef="#br0">26289 6795 7895,'10'2'-30,"-1"3"59,0 9 0,6 10 238,-1 9 1,0 5 193,0 9 1,-6 7-126,-3 3 1,-3 7-108,-2-7 1,-2 3-470,-3-3 1,-3 0 297,-6 0 1,0-6-182,0-4 1,-2-4 61,-3-6 1,3-2-149,-3-6 270,3-7-162,2-2 0,2-13-120,2-7 0,4-8 83,6-11 0,6-5-50,4-9 1,8-3-51,6-7 0,3 7-1,1 2 0,6 0 181,-1 0 0,5 8 90,-5 7 0,0 9-103,-4 5 1,-3 4 118,-2 1 0,-5 8 157,-9 6 0,1 2-58,-7 7 0,1-4 160,-5 5 0,-5-5-82,1 5 1,-7-7-43,1 2 0,-4-3-114,-5-2 0,3 0-63,-3 1 0,-3-3-111,-2-2 0,4-2-330,1-4 1,3-2-934,2 3 1368,0-4 0,-1-13 0,1-4 0</inkml:trace>
  <inkml:trace contextRef="#ctx0" brushRef="#br0">26957 7293 7909,'-14'14'392,"-6"0"-152,-4 1 1,-3 5-1,-1 4 0,4 3 26,0 1 0,7 2-27,-2 3 0,5-7-117,4 2 1,4-9 120,6 0 0,6-3-220,4-2 0,4-6-149,5-3 1,3-4-362,6-1 1,2-6 135,4-4 1,-4-2-278,3-2 1,-3-2-94,-2-3 0,-6 3 721,-3-3 0,-3-3 0,-2 0 0,0-7 0</inkml:trace>
  <inkml:trace contextRef="#ctx0" brushRef="#br0">27156 6852 7895,'8'-6'88,"-1"4"886,-7-4-167,0 6 247,0 0-674,6 6-229,-5-4 1,12 6-118,-3-3 0,2-4-152,2 4 0,1-3 90,-1-2 1,0 0-4,0 0 0,2 4-63,3 1-109,-3 0 1,4-1 49,-5 1 0,-6 5-8,1-6 204,-7 1-14,9 1 87,-10-4-111,4 4 272,-6-6-210,0 0 110,0 7 1,0-4-146,0 6 0,0-4 5,0 5 0,0-6-22,0 6 0,5-1-3,0 5 1,-1-2-8,-4 2 0,5-6 28,0 11 0,4-7 17,-4 7 0,5 2-27,-6-2 0,7 6 53,-1-1 0,3 4-88,1 5 0,-2-1-83,-2 6 1,1 4-26,-6 6 1,-1 9-206,-4-5 0,-7 9 61,-8-8 1,-7 10-202,-11-6 1,-3 3-629,-7-4 1093,-6 8 0,24-33 0,0 1 0,-4 2 0,1 1 0,-1 1 0,1-1 0,-1 3 0,1-1 0</inkml:trace>
  <inkml:trace contextRef="#ctx0" brushRef="#br0">17346 9198 7964,'-14'-14'-1364,"6"0"1300,2-1 482,6 7 0,6 5 18,3 13-297,4 6 1,3 18 58,3 4 0,-3 3 181,3 2 0,-5 4-66,-5 1 0,4 1-184,-4-2 1,-1-3-166,2 4 0,-7-9 154,2-1 1,-4-2-103,-1 2 0,0-3 1,0-6 0,-4-3-87,-1-2 1,-5-8 88,6-7 0,-7-5 20,1 0 0,2-8-146,-1-6 0,5-10 89,0-9 0,2-6-188,2-7 0,6-12 67,4-3 0,9-8-30,5 4 1,1-1 46,-1 5 1,6 8 18,-7 7 1,7 7-17,-6 11 1,-3 10-89,-2 9 1,-4 4-170,0 1 0,-3 6 95,-2 3 1,1 6-17,-7 4 1,1-2 296,-5 7 0,0-7 0,0 4 0</inkml:trace>
  <inkml:trace contextRef="#ctx0" brushRef="#br0">17659 9553 7964,'0'15'-496,"0"-1"0,0 2 605,0 3 0,-2 3 560,-2 6 1,2 2-378,-3 3 1,4-3-135,1 4 1,0 0 27,0-1 1,1-4-55,4-5 1,3-9-287,6 0 1,0-3-45,1-7 0,3-2-72,1-8 0,7-4 74,-3-10 1,0-3-116,0-7 1,-4-5 42,5-4 1,-7 3 20,2 2 0,-5 3 19,-4 1 1,-4 3-113,-6 2 583,0 3-31,0 7 1,0 8 124,0 6 1,0 8-48,0 11 0,0 3 142,0 6 0,0 7-131,0 3 0,0 3-13,0 2 1,2-7-296,3-3 0,-2-5 67,6-4 0,2 1-558,8-6 0,-6-6 103,6-8 1,-11 1-107,6-1 0,-3-2 135,3-8 0,-4-4-255,-1-10 621,-6 3 0,10-17 0,-5 3 0</inkml:trace>
  <inkml:trace contextRef="#ctx0" brushRef="#br0">18199 9553 7964,'6'8'0,"-2"-1"-381,5-7 1,1 0 384,4 0 0,0 0 572,0 0 0,7-5-408,2 0 1,0-6-179,0 2 0,-1 2-203,2 3 0,-3-3 76,-7 3 0,-5-1-220,1 5 0,-7 6 111,2 4 0,-5 2-322,-5 2 568,-3 7 0,-12 1 0,-3 7 0</inkml:trace>
  <inkml:trace contextRef="#ctx0" brushRef="#br0">18256 9752 7964,'-8'0'876,"2"0"1,7 0-498,4 0 1,3 0-178,6 0 0,2 2 0,3 3 1,2-4-196,2 4 0,10-3 100,1-2 1,5-2-655,4-3 1,3-3 375,-4-6 1,2 5-1645,-10-1 1815,-8 7 0,1-10 0,-5 6 0</inkml:trace>
  <inkml:trace contextRef="#ctx0" brushRef="#br0">19408 9454 7994,'-15'-6'0,"1"4"-519,0-3 0,0 4 478,0 1 1,-2 1 602,-3 4 0,3 3-232,-3 6 0,2-3-135,-2 3 0,3-3-25,-3 8 1,-2-3-18,2-2 0,5 1-138,5-1 1,1 5 115,-2 0 1,-1 6-162,7-1 0,-1 3 44,5 1 0,0 2-87,0 3 1,6-3 73,4 3 1,7-4-22,2-5 0,5-4-235,-5-6 0,6-6 70,-1-3 1,-4-5 132,-1-5 1,-3-7-2,-2-7 1,-1-7 135,-4 3 1,-2-3-20,-7 3 1,0-3-32,0 7 1,-2 0-73,-3 5 0,-4 0 22,-10 0 1,-3 6-209,-7 3 0,1 4 84,-1 1 0,3 0-150,2 0 1,3 4-194,7 1 89,6 6 1,3-9 394,10 2 0,16-8 0,9-4 0</inkml:trace>
  <inkml:trace contextRef="#ctx0" brushRef="#br0">19848 9298 7919,'0'-15'-185,"-6"6"453,-3-1 0,1 7 21,-2-2 1,5 4-76,-4 1 1,1 1-132,-1 4 0,-4-2-159,4 7 0,-4 4 183,-1 5 1,-5 5 4,0-5 1,0 11-8,5-2 1,4 10 6,1 0 1,5-2 89,0 2 0,4 0-187,4 5 1,6 4 28,9 1 0,3-7-247,6-8 1,7-3-493,3-2 1,3-12 694,2-7 0,-7-5 0,-1-4 0</inkml:trace>
  <inkml:trace contextRef="#ctx0" brushRef="#br0">19991 9326 8015,'0'-22'-635,"0"1"444,0 7 0,-5 5 456,0-1 0,0 9-111,5 1 0,5 9 183,0 15 1,6 1-85,-2 13 0,-1 1-76,2 9 1,-5-6-60,4 1 1,-4-2 64,4-8 0,-4 2-227,4-2 1,-4-9 69,5 0 0,-7-7-139,2-3 55,2 0 23,-5-6 0,9-8-52,-6-9 0,1-5-93,-1-5 1,-2-3-243,7-7 1,-1-6 176,5-2 1,0-6-166,1-5 1,-1 4 95,0-3 0,0 4 227,1 5 0,-1 4-88,0 5 1,0 12 430,0 3 0,-4 10 17,-1 4 1,-4 13 144,5 11 1,-7 9 133,1 5 1,-2 4-168,-2 6 1,0-7 100,0 6 1,2-6-86,2 7 0,0-6-129,5-4 0,-4 2-44,4-7 1,-4-6-275,4-8 1,1-5 0,4-5 1,0-4-94,1-10 1,0-9-110,4-9 1,-1-11 137,5-4 1,-4-4-94,5-6 0,-7 4 14,2-3 0,-8 7-234,-1 2 0,-2 7 133,1-2 0,-2 9-883,-7 5 670,0 10 0,-2 2 69,-3 7 1,2 8 432,-6 6 0,-1 1 0,-4 11 0,0-4 0</inkml:trace>
  <inkml:trace contextRef="#ctx0" brushRef="#br0">20616 9639 8015,'0'8'196,"0"4"0,-5-4 260,1 6-245,-1 1 1,0-1-29,0 0 0,1 0-137,4 0 1,0 1 323,0-1-273,0 0 0,1-4-240,4-1 0,-2-6 53,7 2 1,-1-10-274,5-4 0,1-9 207,-1-1 0,0-6-239,0 1 0,5-1 151,0 1 0,0-1 12,-5 6 1,1-3 180,-1 8-237,-6-3 610,-2 15-126,-6-4 378,0 6-347,0 6 0,-2 2 109,-2 6 1,2 5-14,-3 0 0,4 2-21,1-3 0,0 0-156,0 6 1,0-7 37,0 2 1,6 1-235,4-1 0,2-4 133,2-6 0,2-1-296,3 1 1,-3-2-92,3-7 1,1-2-227,-1-3 0,0-2 250,-4-8 1,-1 1-117,0 0 1,-6 0-704,-3-1 1099,-4 1 0,-1 0 0,0-7 0,0-1 0</inkml:trace>
  <inkml:trace contextRef="#ctx0" brushRef="#br0">21071 9198 7991,'6'14'-223,"2"0"1,7-6 581,-1-3 0,2-3-109,3-2 1,-2-2-349,7-3 1,-5-3 136,4-6 1,-5 0-338,1 0 1,1 4 110,-1 1 0,0 6-288,-5-2 196,-6 3 1,-2 4-335,-6 3 613,-6 3 0,-8 6 0,-8 0 0</inkml:trace>
  <inkml:trace contextRef="#ctx0" brushRef="#br0">21156 9269 7991,'0'14'-110,"0"2"173,0 3 1,-1-2 342,-4 7 0,2 5-20,-7 4 0,6 0-7,-6-5 1,2 1-185,-1-1 0,1-1 0,3-3 1,4 1-30,-4-6 1,3 5 53,2-5 0,7 0-131,2-5 1,4-2 101,1-2 0,0 1-150,0-6 1,1 4-75,-1-4 1,2 0-186,3-5 0,-2-2-113,7-3 0,-1-3-357,6-6 0,-1 0-1320,1 0 2008,-1 0 0,1-7 0,-1-1 0</inkml:trace>
  <inkml:trace contextRef="#ctx0" brushRef="#br0">21739 9198 7925,'0'-14'-188,"-4"4"-47,-1 1 0,-6 6 295,1-2 0,-2 3 259,-3 2 0,1 2 2,0 3 0,0 3-125,0 6 0,-1 6-86,1 4 1,0 3 30,0 1 0,0 5 50,-1 1 0,7 4-48,4-5 0,2 5-19,2-5 1,6 0-13,4-5 0,4 1-89,5-1 1,3-6-223,7-3 1,-1-8 100,0-1 0,3-7-329,2 2 0,-3-10 173,3-4 0,-5-4-80,-4-1 1,3-5 68,-3 0 0,-4 0-204,-1 5 0,-3-1-111,-2 1 580,-6 0 0,5 0 0,-5 0 0</inkml:trace>
  <inkml:trace contextRef="#ctx0" brushRef="#br0">22066 8686 8047,'-6'10'-139,"-3"-1"1,-9 2-264,-1 8 1,-4-1 638,4 5 0,-5-1-42,5 2 0,-6 3-164,1-3 0,3-4-11,2-1 1,4-5 146,0-4 1,6 1-103,-1-6 148,7 6 0,-1-3-58,8 6 1,4-5 48,6 1 1,5-1-165,0 5 0,7-1-144,-3-3 0,9 1-188,1-7 1,7 1 119,-2-5 0,1 0-1,-1 0 1,-3-6-3,-7-4 1,-4-2-259,0-3 1,-13 6-25,-2-1 457,-6 1 0,4-5 0,0 0 0</inkml:trace>
  <inkml:trace contextRef="#ctx0" brushRef="#br0">22066 8899 8031,'10'0'270,"-1"0"0,6 0-150,4 0 0,6 0-187,-2 0 0,4-4-17,2-1 0,-1-6 141,1 1 1,-3-1-416,-2 2 0,-2-4 187,-3 4 1,-8 2-691,4 3 861,-11-4 0,9 6 0,-5-4 0</inkml:trace>
  <inkml:trace contextRef="#ctx0" brushRef="#br0">22223 8757 7994,'-8'-14'162,"2"6"89,6 2 0,0 14-110,0 6 0,0 7 113,0 7 0,-2 7-170,-3 3 0,4-2 85,-4 2 0,3-8-202,2-2 0,0-1-151,0-8 1,7 3-155,2-8 1,4 2 173,1-11 1,-5 0-95,1-5 0,-1-2-254,6-3 0,-6-2 172,1-8 1,-6 1 339,6 0 0,-7 0 0,3-1 0,-6 1 0,0 5 0,0-1 0,0 7-176,0-3 99,0 6 479,0 0 1,7 1-120,2 4 0,4-3 0,1 2 0,5-2-76,0-2 0,1-5-310,-1 1 1,-1-6 3,5 5 0,-5-4-30,1 4 0,-5-1-245,-5 1-447,4 3 821,-11-4 0,10 6 0,-4 0 0</inkml:trace>
  <inkml:trace contextRef="#ctx0" brushRef="#br0">22536 8828 7994,'9'-9'-341,"1"-1"0,-6 7 198,6-1 0,-6 2 451,6 2 0,-5 8 52,4 6 0,-6 2 61,2 8 0,-3-1-274,-2 6 1,-5-1-145,0 1 0,-1-6-313,1 1 0,4-7 105,-4 2-411,3-3 0,4-3 33,3-4 583,-4-2 0,12-14 0,-5-1 0</inkml:trace>
  <inkml:trace contextRef="#ctx0" brushRef="#br0">22664 8800 7994,'22'9'-208,"-3"1"1,-5-1-348,-5 6 1,4-1 881,-4 0 1,4 0-115,1 0 1,0-4-115,1-1 0,-1-4-72,0 5 0,0-7 280,1 2-166,-8-4-60,6 5 1,-11-2-41,2 5 0,-10-4 27,-8 4 1,-3 2-175,-12 8 1,-3 2 92,-10 3 0,-1 7-20,1-2 0,0 1 55,5-7 1,7 3-325,6-7 0,11-1-108,-1-3 410,9-7 0,-7 4 0,4-4 0</inkml:trace>
  <inkml:trace contextRef="#ctx0" brushRef="#br0">22863 9454 7867,'0'-14'-126,"-7"-1"1167,6 8-208,-6 0-553,7 7-243,0 0-75,0 7-194,0-6 19,0 12 89,0-5 0,0 6 95,0 0 1,0 0-32,0 1 1,-6-1 70,-3 0 0,-4 2-23,-1 3 0,-7 1-851,-3 4 863,-2 3 0,-9-11 0,-1 4 0</inkml:trace>
  <inkml:trace contextRef="#ctx0" brushRef="#br0">23190 8999 7990,'-8'0'-554,"1"6"953,7 4-208,7 9 0,2 3 223,10 6 0,3 2-107,7 3 0,-1-1-173,1 6 1,-3-6 52,-2 1 1,3-5-262,-3-4 0,-2 1-105,1-6 1,-5 5-140,1-5 0,-8 0-229,-2-5-288,-6 0 335,4 0 0,-9-1-179,-3-4 679,-2-2 0,-8-7 0,-5-13 0,-2-3 0</inkml:trace>
  <inkml:trace contextRef="#ctx0" brushRef="#br0">23460 8956 7519,'-15'7'-109,"1"2"1,0 4 585,0 1 0,-2 7-132,-3 2 1,2 6-145,-7 4 0,2-2-46,-2 7 0,-1-1-22,6 1 1,-5-4 23,5-5 0,2-2-356,7-4 0,-1 3-471,7-7 126,-1-7 0,7-1 162,2-6 1,4-5-698,6-5 1079,1-12 0,5 1 0,2-12 0</inkml:trace>
  <inkml:trace contextRef="#ctx0" brushRef="#br0">23687 8729 7941,'8'-6'0,"-2"4"0,-13-4 0,-8 6 0,0 8 96,-9 6 1,5 3 153,-5 12 1,0-3-87,-4 12 0,0-4-68,-1 3 1,9-5 131,5 1 0,3-3-57,7-1 1,7-7-281,7-3 0,5-5 33,5-5 0,3-2-236,7-7 0,-1-7 106,1-2 0,-2-4-93,-4-1 1,3 0 46,-8 0 0,1 4 12,-4 1 0,-3 4-211,-2-5 1,-4 6 450,-6-6 0,0 7 0,0-3 0</inkml:trace>
  <inkml:trace contextRef="#ctx0" brushRef="#br0">23645 8871 7941,'14'-6'-378,"0"4"264,0-3 1,5 4 497,0 1-192,6 0 0,-7 1 297,5 4-362,1-3-150,5 4 1,-3-6-268,-2 0 154,3 0 22,-11 0 1,0 0-561,-7 0 162,-6 0-250,4 0 762,-7 0 0,-7 0 0,-1 0 0</inkml:trace>
  <inkml:trace contextRef="#ctx0" brushRef="#br0">23801 8729 7941,'0'-14'3,"0"7"84,0 7 0,-2 11-23,-2 8 157,2 7-74,-11 2 1,10 2 82,-6 3 1,4 2-77,-4-2 1,5 0-138,0-4 0,2-2 8,2-4 0,0-1-293,0-3 0,0-8 97,0 4 1,6-11-120,4 1 0,3-5-818,1-5 472,0-2 636,0-8 0,0-5 0,1-2 0</inkml:trace>
  <inkml:trace contextRef="#ctx0" brushRef="#br0">23943 8800 7941,'14'6'-394,"1"4"0,-1-2 351,0 1 0,2 1 63,3 4 0,-3-2 5,2-2 0,-2 1 7,-1-6 1,-1 4 74,0-4 11,0 0 66,0-5 0,-4 0-74,-1 0 1,-5 1-2,0 4-53,-2-3-80,-8 10 0,-4-9 18,-9 7 0,0 1 10,-9 8 0,1 1-120,-11 4 0,2 3 78,-2-3 1,4-2-144,11 1 0,2-4-93,7 5 1,1-11-50,4 1 1,3-8 322,6 4 0,6-7 0,2-3 0,6-8 0</inkml:trace>
  <inkml:trace contextRef="#ctx0" brushRef="#br0">24270 8814 7943,'10'-14'0,"-1"0"0,1 6-220,4 3 0,0 4 0,2 1-102,3 0 0,-2 0 598,7 0 0,-5 1-192,4 4 0,0-4-42,0 4 0,-4 3-22,-9 2 0,2-3 9,-2 3 0,-4-1 26,-1 6 0,-4 4-38,-1 0 0,-1 4 227,-4-4-1,4 13-113,-12-9 0,5 12 193,-6-6 1,4 4-127,1 0 1,6 5 103,-2-5 0,-1 0-184,1-4 0,0-2 22,5-4 1,0 2-268,0-6 80,0-6 61,0 0 0,-1-10-134,-4 6 0,2-4 21,-7 5 0,-4-7 87,-5 1 0,0-2-293,5-2 1,0 0-399,-1 0 0,1-6 359,0-4 1,1-2-31,4-3 1,-2 0-211,6-4 585,0-3 0,-1-13 0,-2-2 0</inkml:trace>
  <inkml:trace contextRef="#ctx0" brushRef="#br0">24597 9042 7943,'29'-7'-359,"-1"6"451,0-6 0,1 3 217,-1-1 1,1 0-157,-1 5 1,-1 0 7,-3 0 1,3 0-162,-4 0 0,-1-1-214,2-4 0,-5 3 32,5-2 1,-7 2-216,2 2 0,-8 0-541,-1 0 938,-7 0 0,3-6 0,-6-2 0</inkml:trace>
  <inkml:trace contextRef="#ctx0" brushRef="#br0">24881 8686 7943,'0'14'-75,"0"7"-21,0 3 1,0 9 163,0 5 0,-1 3 8,-4 1 1,-1-2 608,-4 3 0,2-4-337,4 8 0,2-7-195,-3-2 0,4-5-188,1 5 1,0-8-677,0-2 434,6 1 0,-3-13-255,7 3 1,-5-10 4,4-4 0,-6-5 141,2-5 0,1-4 386,-1-10 0,0-3 0,1-13 0,2-2 0</inkml:trace>
  <inkml:trace contextRef="#ctx0" brushRef="#br0">25237 8430 7943,'8'26'-63,"-3"2"1,-4 10-127,-1 0 1,0 5 798,0 4-238,0-3-137,0 11 1,0-6-105,0 4 2,-6-5-75,-2-5 1,-2 0 39,1-1 0,1-4-14,-1 0 0,1-6-5,3 1 1,3-5-22,-2-4 1,0-3-272,0-7-344,2 0 412,-4-6 1,11-10-160,-1-12 159,7 0-4,4-13 0,0 11 16,4-3 1,-1-1 109,1 1 1,-2 5-4,7 4 1,-7 7-8,2-2 1,-3 5 148,-2 5 0,0 3-13,1 6 1,-6 2-52,1 3 1,-7 1 203,1 4 1,-2-2 18,-2-3 1,-5-3 13,1 3 1,-8-3-186,3-2 0,-10 0-20,-5 0 1,2-4-130,-1-1 1,-1-5-237,-5 0 0,3-2-265,2-2 282,-3 0 170,17 0 0,-8 0-1078,8 0 1172,4-6 0,-7-2 0,5-7 0</inkml:trace>
  <inkml:trace contextRef="#ctx0" brushRef="#br0">25720 9070 7941,'-14'-6'-479,"6"4"1,-4-4 748,2 6-198,4 0 0,-7 1 49,4 4 1,1-2 6,-2 7 0,6-1-27,-6 6 2,1-1-11,1 0 1,-5 5 12,4 0 1,2 6-42,3-1 1,-3-2-70,2 2 1,1-7 63,4 2-289,0-3 253,6-2 0,2-6-113,6-3 1,0-5-15,1-5 1,-1-3 7,0-6 1,2 0-104,3-1 1,-3 1 102,3 0 0,-4-5-135,0 0 1,-1-2 144,0 2 0,0 4-13,0-4 0,-4 8 21,-1 1 18,-5 7 395,2-3-154,-6 6-17,0 0 0,0 6 49,0 4 1,0 7-148,0 2 0,0 5-12,0-5 0,6 4-45,4-4 0,2 0-120,3-5 1,-1-6 110,0-3 0,6-3 0,3-2 0</inkml:trace>
  <inkml:trace contextRef="#ctx0" brushRef="#br0">26261 8530 7981,'6'14'0,"2"0"-311,6 1 1,0 3 61,0 1 1,1 7 748,-1-3 0,0 4-133,0 2 0,1-1-34,-1 1 0,0-1-118,0 0 0,0 6-32,1-1 0,-7 1-48,-4 0 1,-2-3 18,-2 7 1,-8 2-169,-6 7 0,-8 4 120,-12 5 1,-2-3-461,-7-1 1,1-6 58,-1 1 1,5-3 294,0-1 0,0-1 0,-4 1 0</inkml:trace>
  <inkml:trace contextRef="#ctx0" brushRef="#br0">17687 11530 7978,'-14'-13'-293,"0"3"0,4 4-83,1 6 657,-1 0-1,-4 0-257,0 0 1,0 6 134,0 4-116,-1 3 56,1 7 0,-5-3 160,0 7 1,0-5-117,5 5 1,0-5 147,0 4 1,-1 1-106,1 5 1,6 4 151,4 0 0,-3 6-29,2-1-102,1 3-50,4 2 0,6 0-181,4-1-84,8-5 67,-2-3 1,11-5-177,-3-1 1,-2-1-48,2-3 1,-1-10-225,6-9 0,-1-4 94,1-1 1,1-12-105,3-7 0,-3-8-112,3-6 233,-3-4 165,-2 1 0,-5-3 213,-4 5 0,-4-5 0,0 3 0</inkml:trace>
  <inkml:trace contextRef="#ctx0" brushRef="#br0">18000 11046 7978,'8'-8'0,"-3"2"411,-10 6-150,-3 0 1,-11 6-200,0 4-18,-6 2 1,3 9 320,-7 3-482,1 2 139,-1-3 0,-2 3 181,2-2-58,-2 3 0,15-3-37,-3-1 1,10-4-109,4 5 0,3-2 100,2 2 1,7-4-133,2-5 1,15-3-193,4-2 115,10 2-91,-2-10 1,7 3-105,0-10 0,-5 2 4,0-7 0,-8 1-148,-2-5 1,-3 4 106,-10 1 0,0 4-218,-10-5 559,0 7 0,1-9 0,2 4 0</inkml:trace>
  <inkml:trace contextRef="#ctx0" brushRef="#br0">17972 11288 7978,'14'-14'-42,"0"-1"21,0 1 0,5 5-664,0-1 211,0 7 214,2-3 1,-4 1 643,7 0-178,-7 1-116,4-3 1,-7 6-143,0-4 0,0-1-148,1 1-208,-8 0 306,0 5 102,-7 0 0,0 0 0,0 0 0</inkml:trace>
  <inkml:trace contextRef="#ctx0" brushRef="#br0">18142 11018 7978,'-6'-14'-208,"4"6"-20,-10 1 1,9 7 466,-7 0-145,7 7 1,-8 8 56,6 14 0,-4 1 36,4 8-62,0 0 1,0 0 34,1-1 0,-1-3-76,5 4 1,0-8-85,0-2 1,5-1-72,-1-8 1,8-5-290,-3-4 1,4-7-467,1 1 436,0-8 146,-6-4 1,5-11 243,-4 0 0,4-6 0,1 2 0</inkml:trace>
  <inkml:trace contextRef="#ctx0" brushRef="#br0">18199 11089 7978,'10'0'0,"-1"0"0,-4 1-43,4 4 0,1-2-73,4 7 1,5-1 169,0 5 0,5-4 7,-5-1 0,4-5 37,-4 0 0,0-2 284,-5-2-467,1 0 156,-1 6-19,-6-4 1,-4 6-110,-8-4 107,-4 4 1,-8 7-111,-3-1 14,-3 0 1,-6 0-31,-1 0 0,1 5-175,-1 0 1,7 2-426,3-2 431,3-3 0,4 4 245,2-6 0,-2 1 0,4-1 0</inkml:trace>
  <inkml:trace contextRef="#ctx0" brushRef="#br0">18569 11515 8002,'6'8'1262,"2"-1"-1171,6-7 0,2 0-62,3 0 1,-2 0 3,7 0 30,-7 0 0,9-5 206,-7 0-1134,0 0 646,-5 5 1,0 0-853,0 0 429,1 0 642,-8 7 0,0 7 0,-7 8 0</inkml:trace>
  <inkml:trace contextRef="#ctx0" brushRef="#br0">18611 11714 7951,'-7'0'-106,"-1"0"-52,3 0 0,3 2 956,-2 3-304,8-4-238,4 6 0,3-7 240,4 0-224,-4 6-173,15-5 0,-8 6 42,6-7 1,-2 0 6,1 0 1,3 0-134,-7 0 0,4 0-111,-4 0 1,5 1-388,-5 4 1,3-2 482,-8 7 0,10-1 0,-8 5 0</inkml:trace>
  <inkml:trace contextRef="#ctx0" brushRef="#br0">19322 11075 7919,'-9'-10'110,"-1"1"355,7 5-541,-9-8 1,10 12 48,-3 0 1,10 12 65,4 12 0,-1 9 83,2 5 0,-5 3-20,4 2 0,-6 4-65,2 1-41,-3-1 104,-2-4 1,0-1-146,0 1-27,0 0 21,0-1 1,0-1 10,0-3 0,0 0 65,0-9-29,-7 2 1,4-16 59,-6-1-27,5-6 1,-3-10-165,2-3 146,3-9 2,-4-8 1,7-14-234,4-7-9,3-6 178,13-8 0,-4 5-13,7 0 1,-5 1-73,4-1 0,3 3 97,7 7 1,-3 5-17,3 4 0,2 9 9,-2 5 1,-5 10-57,-9 5 22</inkml:trace>
  <inkml:trace contextRef="#ctx0" brushRef="#br0">19564 11515 7337,'0'8'-805,"-5"5"1410,1-4-254,-1 10-210,5-3 0,-5 11 150,0-3-251,1 9 59,4-3 0,-5 3 35,0-9 0,0 1-112,5-6 1,0 5 23,0-5-220,7-1-43,1-10 268,6-1 1,0-7-135,0 0-27,0-7 42,7-1 1,-4-10-70,7-1 1,-5-7 68,5 3 0,-2-4-155,2-2 1,-4 1 148,-6-1 0,1 7 12,-10 15 39</inkml:trace>
  <inkml:trace contextRef="#ctx0" brushRef="#br0">19820 11628 8684,'0'3'30,"0"16"179,0-2 129,0 7 1,6-5-226,4 4 1,2-5-172,3 1 1,4-5-280,0-5 199,6-2-250,-9-1 1,9-4 387,-6 2 0,6-8 0,-3-4 0</inkml:trace>
  <inkml:trace contextRef="#ctx0" brushRef="#br0">20174 11628 10407,'1'1'-3,"34"7"-292,-28-7 240</inkml:trace>
  <inkml:trace contextRef="#ctx0" brushRef="#br0">21354 10861 7201,'1'0'8,"14"0"342,-1 0-35,0 0-209,-6 7 1,3-4 31,-6 6 1,0 1-15,-5 4 1,-7 0 43,-2 0 0,-4 1-82,-1-1 0,13-13-90</inkml:trace>
  <inkml:trace contextRef="#ctx0" brushRef="#br0">21640 11217 7917,'-8'0'603,"2"1"-773,6 4 0,8-3-389,6 2 1,2-2 1174,7-2 1,6 0-300,4 0 1,6-6-267,-1-4 0,-1 2-158,1-1 1,-7 1-227,2-2 1,-4 3 34,-6 2 1,3 3-150,-7-3 1,-5 4-96,-5 1 542,-6 0 0,4 0 0</inkml:trace>
  <inkml:trace contextRef="#ctx0" brushRef="#br0">21825 11046 7917,'0'-14'323,"-7"6"-199,6 8-23,-6 8 0,7 14 345,0 6-78,7 7-344,-6 8 0,6 4-124,-7 1 0,0-3 135,0-7 1,1 3-58,4-3 0,-2-3-68,7-2 0,-1-3-262,5-1 1,2-7-681,3-3 1032,3-10 0,13 4 0,1-5 0</inkml:trace>
  <inkml:trace contextRef="#ctx0" brushRef="#br0">22877 11004 7981,'-14'0'-342,"-1"0"1,1 7 24,0 8 1,-7 5 889,-2 9 1,-4 1-220,-2 3 1,1-2-72,0 7 1,5-5-88,4 5 0,5-6 211,5 1 0,2 2-274,7-2 0,7 2-66,2-2 1,9-8-490,1 4 237,6-4 167,-3-3 0,6-3-685,1-10 379,-1-2 109,1-7 1,-1 0-140,1 0 1,-3-11-63,-2-3 1,1-5-490,-6 0 905,0-3 0,-4-7 0,-1 1 0</inkml:trace>
  <inkml:trace contextRef="#ctx0" brushRef="#br0">23033 10947 7981,'8'8'0,"-3"6"0,-4 6-286,-1 9-1,-6 5 510,5 3 1,-11 5 461,8 1 1,-7 0-383,1-1 1,4-1-165,1-3 1,-1 2-107,1-7 1,0 0-246,5-4 1,0-6-1208,0 1 762,0-7-62,0 4 719,0-13 0,7-8 0,1-8 0</inkml:trace>
  <inkml:trace contextRef="#ctx0" brushRef="#br0">23076 11288 8135,'14'0'386,"-4"0"-256,-1 0 1,5 5 174,5-1 1,5 6-355,-5-5 0,11 1-261,-2-1 0,4-4-156,-4 4 264,1-10 96,-1-3 1,1-1-909,-1-1 1014,-6 1 0,5-5 0,-5-1 0</inkml:trace>
  <inkml:trace contextRef="#ctx0" brushRef="#br0">23588 10904 7928,'8'0'0,"-1"8"235,-2 6 0,-3 7-105,3 7 1,-4 7 373,-1 3 0,0 3-24,0 1 0,-5 1-186,1 0 0,-1-5-170,5 0 1,-2-2-129,-2 2 0,2 1 97,-3-6 1,4-4-113,1-5 0,0-7-544,0 2 359,0-10 19,-7-2 0,6-15-27,-4-6 0,3-7-26,2-7 0,7-7 95,2-3 0,9-3-61,1-2 0,6-1 136,-1-3 0,4 7-7,5-2 0,-3 8 15,3 1 0,-3 9-41,-1 6 0,-7 8-252,-3 5 0,-3 4-8,-2 1 0,-1 1 0,-4 4 0,2 3 49,-6 6 312,0 0 0,-12 1 0,-1-1 0</inkml:trace>
  <inkml:trace contextRef="#ctx0" brushRef="#br0">23872 11203 7928,'-14'15'645,"0"4"1,-1-1-212,1 5 1,0 3 13,0 7 1,0-3-160,-1 3 0,6-1-91,-1 1 1,6-3-99,-6 3 0,7-9-161,-2-5 1,4-4-104,1 0 1,6-8-372,3-2 1,-1-3-69,2-2 0,-1-8 269,6-6 1,0-5-415,4-5 357,-3-3 115,5 5 0,-7-2-1,0 1 0,0 5 127,0-1 1,1 0 274,-1 5 115,0-3 108,0 15 1,-4-3 689,-1 10-548,-6 9-281,4 2 1,-7 11 158,0-3 0,5-2-132,-1 2 1,3-7-212,-3 2 1,-1 0-98,7-5 0,-5 3-957,4-7 809,-6-4-888,10 1 678,-11-7 1,9-2-473,-7-3 902,1-3 0,1-6 0,2 0 0</inkml:trace>
  <inkml:trace contextRef="#ctx0" brushRef="#br2">18114 6909 8048,'-14'-14'-399,"4"0"-50,1 0 1,-1 6 243,-4 3 216,0-3 0,0 6 10,-1-2 1,1 4 19,0 4 11,-7-2 0,6 4 13,-4-6 0,3 0 5,2 0 1,-1 0 94,1 0 1,0-6-36,0-3 1,-2 1 134,-3-2 1,-3 7 180,-7-2-113,1 4-219,0 1 1,-1 12 15,1 7 1,-6 8-10,1 6 1,-8 5-76,-1 10 0,-3-3-257,-7 8 0,2-1 253,-2 5 1,24-26-1,2 1 35,1 0 0,2 2 0,2 0 0,1 2 65,-13 35 1,5 0 330,4 0-201,4 0-44,12 0 1,0 5 233,3 0-379,4-35 1,0 0 0,-3 30-46,8 0 131,4-6 0,14-10-71,7-3 0,7-5-222,12-9 0,4-3 21,9-6 1,-2-7-382,2-3 1,-4-10-84,-5-4 316,10-4 108,-10-7 0,19-14-26,0-14-707,-35 15 0,-1-1 830,4-4 0,0-1 1,-4-2-1,-2-1-10,-2-2 1,-1-2 0,-1-1-1,-4-2-141,13-31 1,-5-2 199,-9 2 1,-4 2 14,-5 7 0,-8 1 134,-2-1 0,-3 0-334,-2 0 155,-7 6 0,-2-2-54,-10 5 1,-5 7-101,-9 8 1,-3 5-130,-7 4 0,-11 8-220,-2 7 530,-4 6 0,4-4 0,-2 7 0,-5 0 0,-2 0 0</inkml:trace>
  <inkml:trace contextRef="#ctx0" brushRef="#br2">14417 8118 8116,'-14'-15'-401,"0"1"404,0 0 228,-1 6 0,1 2-322,0 6 1,-2 6 87,-3 4 1,-3 8 181,-6 6 1,-6 5-87,1 4 1,0-2 96,5 7 1,2 0-79,7 5 1,0-1 146,10 1 1,3 0-155,1-1 1,3-1-228,2-3 0,8-4-411,6-11 1,13-4 287,11-9 0,8-12-229,1-12 1,10-11 157,-5-9 0,1 1 70,-11 5 0,-5-4 246,-4 4 0,-3-4 0,-2 9 0,-6 0 0,-3 0 0,-5 5 0,-4-1 0,1 4 0,-6 0 0,-1 1 0,-4 0 0,0 0 19,0 0 0,-1-1 10,-4 1 1,-3 0 171,-6 0 1,5 1 158,-1 4 220,1-4 1,-6 11-176,1-2 0,5 2-24,-1 2 0,2 11-280,-1 3 0,-4 10 137,4 0 1,-2 3-117,1 1 1,2 0 29,4 1 1,2-1-229,-3 1 1,4-6 37,1 1 1,0-7-206,0 2 1,6-8-51,3-1-174,4-7 315,1 3 1,1-17-173,-1-3 1,5-10 82,0 1 0,0-9-17,-5-1 0,5 0 107,0 4 1,-2 7-25,-7 3 1,1 8-163,-7 2 452,1 6-76,-5 3 1,0 9 331,0 10-253,0-3 0,0 9-74,0-6 0,0 5 75,0-5 0,2 0-205,2-5 1,0-6 121,5-3 1,1-4-305,4-1 0,0-6 70,0-4 1,0-7-249,1-2 446,-1-6 0,-6 3 0,-2-7 0</inkml:trace>
  <inkml:trace contextRef="#ctx0" brushRef="#br2">14801 8046 8128,'10'7'-364,"-1"2"1,-1 6 1147,1 3-402,4 5 1,-10 5-83,7 0 0,-7 6-226,2-1 1,-4 2-111,-1-2 1,-1-3 65,-4 3 1,3-8-39,-2-1-19,-4-13 1,6 8 52,-3-10-340,4-2 137,1-1 45,0-6 96,0-13 1,0 2-612,0-12 382,6-7 0,2-7-456,6-5 480,7-7 1,-5 4 53,2-2 0,-2 11 236,-1 7 1,-1 4 54,0 11 249,-6-4 0,3 18 96,-6 0-277,-1 13 1,-4 8 387,0 2-371,0 4 0,0-5-64,0 7 1,0-1-222,0 1 1,0-6-85,0 1 1,7-7-758,2 2 937,-3-3 0,13-2 0,-3 0 0</inkml:trace>
  <inkml:trace contextRef="#ctx0" brushRef="#br2">15199 8160 8128,'-6'-14'-102,"4"6"1,-6 2-152,4 6 1,1 0 282,-7 0 1,7 6 231,-2 4 0,-1 4-174,1 5 1,0-2-16,5 7 1,0 0 41,0 4 1,0-4 17,0-1 0,2-5-156,3 1 83,-4 3 0,10-11-201,-6 3 1,6-9 133,-1 0 0,2-5-95,2-5 0,-4-9 142,-1-10-89,1-9 0,4 0-36,0-10 1,1 2-2,-1-11 1,-2-2-129,-2-8 0,2 7-29,-2-6 42,-4 5 1,5-7 142,-6 6 0,5 2-13,-6 3 0,1 0 261,-5 9 0,0 5-91,0 14 1,0 4 210,0 6-167,0 6 1,0 5 195,0 12-182,-6 7 0,-1 19 48,-2 2 1,-4 11-107,12-4 1,-10 11-68,6-2 0,0 7 93,5 1 0,0 6-132,0-6 0,2-6 70,2-7 0,3-10-514,2-5 0,7-9-76,-6-5-44,12-10 1,-13-3 48,10-6 522,-9-6 0,2-8 0,-4-8 0</inkml:trace>
  <inkml:trace contextRef="#ctx0" brushRef="#br2">15484 7748 8128,'14'8'-381,"0"4"0,-1-8 469,-4 5 0,-3 1 316,-6 4 1,0 2-474,0 3 0,-1 1 80,-4 4 0,-3 1 91,-6-6-47,0 6 0,0-9-153,-1 3 146,1-3 0,5-7-248,-1 1-448,7-7 442,-3 3 0,7-12-18,4-4 1,3-2 93,6-2 0,0 1 31,1 4 0,0 2 177,4 7-7,-3 0 15,5 0 0,-9 7-58,-2 2 129,2 10 0,-10-2 210,3 7 1,-4 4-175,-1 6 0,0-1-60,0-5 1,-4-1-160,-1-3 0,0 1-281,5-6 1,0 0-726,0-5 1032,0-6 0,13 5 0,3-5 0</inkml:trace>
  <inkml:trace contextRef="#ctx0" brushRef="#br2">15768 8089 8128,'0'-14'-395,"0"0"-572,0-1 923,0 8 0,-2 0 453,-2 7 0,0 0-396,-5 0-80,6 7 0,-8 5 172,6 7 0,-4 5 7,4-5 1,0 5 131,5-6-203,0 8 0,0-6-77,0 4 1,0 1-137,0-6 0,2-1 64,2-9 1,0 2-141,5-6 0,-4-4 172,4-10 1,-4-2 9,4-13 0,-1-4 127,2-5-135,2-7 1,-8 4 89,5-7 0,-4-1-69,4-3 0,-6 2-100,2-2 1,2 0 130,-3 4 0,1-8 12,-5 9 0,0-3-36,0 8 0,0-1 200,0 9 78,0-2 505,0 15-449,0 2 1,0 10-66,0 14 0,0 4 69,0 10 1,-5 7-61,1-2 1,-1 4 15,5 0 0,0 2-62,0 3 0,0 3-171,0-3 94,-7-3 0,6 6-643,-4-3 382,4 3 1,2-5-681,4-3 1,-2-4 118,7-6 713,-1 4 0,5-11 0,0 4 0</inkml:trace>
  <inkml:trace contextRef="#ctx0" brushRef="#br2">16123 7904 8145,'-9'-4'0,"-1"-1"-906,1 0 623,-5 5 0,-1 0 557,1 0 113,0 0-306,0 6 1,0 4 336,-1 9-256,7 3-17,-4 13 0,4-4 41,-6 7 0,4-6-106,1 1 1,6-3-3,-2-2 0,3-5-56,2-4 0,7-5-178,2-5 1,8-2-258,2-7 281,0-7 0,0-2-16,0-10 1,5 1-138,-5-5 0,0-3 37,-5-7 1,0 3 27,1-3 0,-3 5-292,-2 4 512,-4-3 1,-6 11 88,0-4 1,-2 17 109,-2 3 1,1 14-159,-7 0 0,7 3 123,-2-2 1,4 4-157,1 0 0,0-5 52,0-5 0,1-1-345,4 2 1,-2-4 284,7-6 0,-1 0 0,5 0 0</inkml:trace>
  <inkml:trace contextRef="#ctx0" brushRef="#br2">16180 7876 8145,'14'8'-757,"1"-3"520,-1-4 1,0-7 32,0-4 1,1-2 185,-1-3 1,2 1-77,3 0 1,-4 0 65,4 0-53,-3-1 1,-3 1 80,-4 0 0,4-7 0,-5-1 0</inkml:trace>
  <inkml:trace contextRef="#ctx0" brushRef="#br2">16322 7634 8145,'0'14'0,"0"2"-633,0 3 441,0 3 0,0 8 709,0 3-234,0 4 0,-4 5-149,-1 1 0,0-5-248,5 0 1,0-2 133,0 2 0,0-8-37,0-6 1,5-7-431,0 2 276,6-9 1,-3-4 91,6-6-68,0 0 35,0-6 0,5-4 86,0-9-12,6 3 0,-4-6 31,3 3 0,3 4 19,-4-4 1,-1-2-20,2 2 0,-7-6 22,2 1 0,-3 4 156,-2 1-145,1-3 35,-7 6 0,-2-9 311,-6 6-352,0 0 1,0 4 51,0 1 0,-6 0-19,-4 0 14,-9 6 0,2-3 1,-7 6 0,2 0 43,-2 5 0,-1 7 11,6 2 0,-5 5 279,5 5-198,0 3 1,10 7-42,-1-1 325,7 7-250,-3-5 1,6 6-192,0-2 0,6-4 270,4 3-295,2-10 0,10-4-104,7-9 0,6-4-120,7-6 0,3-3-928,2-6 1131,4-14 0,5-13 0,1-7 0</inkml:trace>
  <inkml:trace contextRef="#ctx0" brushRef="#br2">21839 8373 8228,'0'-7'-525,"0"0"988,0 7 1,0 2-228,0 3 0,5 2-63,-1 8 0,6-1 18,-5 0 0,4 2 7,-4 3 1,6-5-106,-2 0 63,4 1-30,1-14 1,7 10-191,2-6-90,4 0 149,2-12 1,5-1-149,4-6 1,-1-6 73,1-4 1,0-3-161,4-1 0,-1-1 134,-3 1 1,-3-1 20,-7 1 0,-1 6 273,-3 3 28,-4 3-270,-5 8 314,-1 2-100,0 6 40,-6 6 0,3 2 142,-6 6 0,6 5-103,-2 0 1,6 5 112,4-5 1,-2 0-175,7-5 0,-1-1-30,6-4 0,1 2-70,3-6 1,3 0-153,7-5 0,0-7-480,-1-2 302,1-4 19,0-1 0,-1-5-210,1 0 1,-5-1 193,0 1 0,-7 3 97,2-3 1,-4 8 341,-5 1-89,2 7-84,-10-3 0,5 6 592,-7 0-290,0 0-111,0 0 0,1 1 112,-1 4 0,5-2-180,0 7 0,6-5-203,-1 4 0,-2-6 78,2 2 1,-1-3-172,6-2 1,-1 0-353,1 0 1,-1-7 230,0-2 0,7-4-26,3-1 0,2 0 18,-3-1 1,5 1 482,-5 0 1,0 1 112,1 4 0,-7 3 139,2 6 1,-2 0-257,-3 0 0,-4 6 87,-1 3 0,-4 4-66,5 1 1,-2 2-35,2 3 1,4-3-352,1 3 0,7-5 142,11-5 0,6 2-476,8-6 0,-1 0 47,7-5 0,-12-2 37,2-2 1,-2-9 41,7-6 1,-4-5-85,4 5 0,-4-4 268,-1 4 1,-2-2 367,-3 2 0,-4 3 584,-10-2 0,-4 8-430,-5 5 1,-2 4 255,-4 1 1,4 0-172,-3 0 1,-2 1-141,2 4 1,1 3-104,8 6 0,4-1-187,5-4 0,6 2-86,-1-6 1,7 0-361,-2-5 1,2 5 46,-2-1 0,-8 1 138,-6-5 1,-2-2 190,2-2 0,2 1-49,-7-7 1,5 7 152,-5-2 1,5 2 80,-5-2 0,0 4 194,-4-4 0,-1 3-36,0 2 0,1 2 30,-1 3 1,2-4-237,4 4 0,-4 1 55,3-1 0,3 1-171,2-1 0,5-3-39,4 2 1,2-2-211,3-2 1,3 0 141,-2 0 1,-5 0-55,0 0 1,-10-5 64,-5 1 1,-8-1 19,-1 5 0,-7-5-307,2 0 0,-5-1 140,-4 1 0,4 2 308,0-6 0,7-1 0,7-4 0</inkml:trace>
  <inkml:trace contextRef="#ctx0" brushRef="#br2">29019 7137 8071,'-14'-5'-82,"-1"0"0,1 0-185,0 5 1,-7 2 558,-2 3 1,-4 9-80,-2 10 0,-4 4 82,0 5 1,-5 4-126,5 5 1,1 6 45,9-1 1,4 5-133,9-4 1,-1-7-19,6-8 0,1-5-40,4-4 1,6-4-152,4-5 0,9-7 88,4-4 0,4-8-102,1-6 0,6-7-139,-1-2 1,6-11 86,-1 1 0,-3-7-21,-2 3 1,-4-5-27,-6 5 1,-2 1-50,-7 8 1,-1-1 162,-4 6 0,2 0-42,-6 5 91,0 6 421,-5 2 93,0 25 0,0-2-213,0 16 1,0 2 38,0-2 0,0 0-135,0-4 0,1-5-238,4-1 1,-2-7 4,7-2 0,-6-6-379,6-8 1,-1-1 173,6-4 1,-3-5 307,-2-9 0,9-9 0,-4-8 0</inkml:trace>
  <inkml:trace contextRef="#ctx0" brushRef="#br2">29332 6710 8071,'8'-6'46,"-2"4"1,-8-2-144,-2 8 0,-11-1 129,-8 7 0,-4 6 24,-2 7 0,1 3-28,-1-3 0,3 4-30,2-3 1,5-2 146,9 2 1,4-7-88,6 2 1,0 2 88,0-2 0,6-1-137,4-3 0,4-6 10,5 1 0,3-7-148,7 2 0,1-4-239,3-1 0,3-6 111,7-4 256,-7 4 0,-1-13 0,-7 3 0</inkml:trace>
  <inkml:trace contextRef="#ctx0" brushRef="#br2">29332 6867 8071,'11'7'0,"3"-2"0,-1-10-295,10-4 1,-2 1 164,7-1 0,-2 1 88,7-2 1,-3-2-150,-2 2 1,-6-3-161,-3-1 1,-3 2 146,-2 2 204,-6-3 0,5 6 0,-5-8 0</inkml:trace>
  <inkml:trace contextRef="#ctx0" brushRef="#br2">29488 6639 8071,'-9'10'-92,"-1"-1"1,5 1-138,-4 4 1,6 2 822,-2 2-169,3 5-171,2 5 1,0 0-331,0 1 0,0-1-46,0 1 0,0-7-206,0-3 0,2-5 94,3-4-141,-4 2-378,12-10 753,-11 4 0,16-12 0,-2-2 0</inkml:trace>
  <inkml:trace contextRef="#ctx0" brushRef="#br2">29644 6653 8071,'23'0'0,"-1"0"-329,-3 0 1,-2 0 76,7 0 1,1 0 890,8 0 0,-3 5-255,3 0 1,-3 4-110,-1-4 1,-2 4-168,-4-4 0,3 2 95,-7-3 1,0-2 1,-12 6 158,-2-4 1,-6 0-426,-9 5 0,-12 5 87,-16 5 1,-8 5-454,-1-5 0,-5 8 100,4 1 0,1-4-37,4 4 0,9-7-53,5 3 1,7-12 417,8 2 0,6-3 0,2 4 0</inkml:trace>
  <inkml:trace contextRef="#ctx0" brushRef="#br2">23090 6795 8304,'-8'-14'-2193,"2"5"2072,6-1 277,-6 7 38,4-3 12,-4 6-83,6-7 1,-2 6 99,-3-4-161,4 4 31,-6 1-4,7 0-67,0 0-26,-6-7 0,-2 6 27,-6-4 0,1 2-117,4-2 1,-4 3 75,4-2 0,-9 2-16,-1 2 0,0 0 40,5 0-25,0 0 13,0 0 0,-5 6 93,0 4-90,-6 3 4,2 1 0,-10 5 5,0 0 0,-5 6-3,5-1 0,0 1-2,4-1 1,1 1 80,0-6 1,4 5 7,0-5 1,7 4 60,-2-4-124,3 6-7,2-2 0,-2 0 61,-3 1-32,3 0-16,-11 4 0,10 1 16,-7-1 0,2 5 41,-1 0 0,-4 2-4,3-2 0,3 4-7,2 5 0,-1-1 6,1-3 0,2-2 143,7-2-158,-3-4-16,12 4 1,-5-5 63,6-1-28,0-6 22,0 5 0,6-6 26,3 2 0,4 4-24,1-3 1,0-2-7,1 2 1,0 0-23,4 4 0,-3 0 4,3 1 1,2-5-109,-2-1 113,6 1-19,-9-2 1,4 3-138,-5-6-75,5 0 147,-4-5 0,4-4-94,-5-1 1,4-1 131,0 2 1,-1 2-3,-3-2 1,5-2 14,4 1 0,-2-6 7,2 2 1,-1 1 270,6-1-299,-1 0 15,1 1 0,1-4 42,3 3 1,-3-4-76,3-1 1,-8 0-12,-1 0 1,-2 0 10,2 0 1,1-1-17,-6-4 0,5 2-40,-5-7 1,1 1-12,-1-5 0,2-1-87,3 1 1,2 0 128,-2 0 1,1-1-34,-1 1 1,6 0 28,-6 0 0,4 4 2,-9 1 0,0 1-2,-5-2 0,2-2 2,3 2 1,-3-2-6,3-3 1,-3 1 2,-2 0 1,0-6 11,0-4 0,2-3-8,3-1 1,-2-1-2,7 1-1,-7-7 2,4 5 1,-5-6-2,3 2 1,-3 4 20,3-3 0,-4 3 4,0 2 1,-1 1 11,0 3 0,-5 2 8,1 3 0,-5 3-22,4-3-9,-6-3 2,4 7 1,-7-11 145,0 7-140,0-6 11,0 3 0,0-7 9,0 1 0,0-2-37,0-3 0,0 3-7,0-3 0,0 3 32,0 1 0,0 2 0,0 4 1,-5 1 326,0 3-329,-6 9 0,8-9 36,-7 10-339,7 2 309,-9-5-73,4 10 1,-2-4-131,1 6 1,-1-2-23,-4-2 1,5 2-808,-1-3 433,7 4 0,-3-6 568,6-2 0,0-4 0,0-1 0</inkml:trace>
  <inkml:trace contextRef="#ctx0" brushRef="#br2">2503 5758 8475,'-14'0'-1187,"-1"0"970,1 0 0,0 6 280,0 3 1,-1 4 40,1 1 1,0 8 27,0 7 0,-5 1-95,0 8 0,-6 0-11,1 4 0,2 4 28,-2 6-235,0-6 0,-6 22 125,-3-6 97,3-1 1,-5 2 20,7-6 0,4-5-15,1 1 0,5-3-32,-1 2 1,5-1 97,5-4 0,2-1 25,7 6 0,3-6 176,7 1 1,6-3 65,12-1-64,7 0-212,8-1 1,1-1 221,3-3-1290,4-3 1077,-1 0 1,4-5-98,3 3 0,4-3-180,-23-15 0,0-1 0,35 11-9,3-6 1,-7-7 124,2-12 0,-14-1-135,5-4 1,-8-4 452,-2-10-30,3-3-173,-4-1 1,1-3 23,0 2 1,-6-3-24,1-1 0,-3-2 156,-1-4 1,-2 4-168,-3-3 1,-3-2 70,-7 2 0,2-1-164,3 0-30,-3-2 136,11-7 1,-4-4-16,5 0 81,-5-1-100,4 6 0,-11-6 0,3 1 1,-5-2 277,-4 1 1,-3-2-257,-7-7 0,-2-6-62,-2-3 1,1 1 15,-6-2 0,-2 6-351,-8-6-603,-3 1 859,-6 1 0,-6-4-123,-4 3-56,-9 2 148,-4-5 1,-7 17-210,-3 0 0,2 9 77,-2 10 0,3 3-202,1 16 1,1 2-5,-1 12 0,-5 4 452,1 5 0,-3 2 0,4 13 0,0 1 0,-1 2 0</inkml:trace>
  <inkml:trace contextRef="#ctx0" brushRef="#br2">24825 6895 7973,'0'-14'-16,"0"0"105,-7-1 0,6 6-49,-4-1-112,-3 7 154,7-9 0,-7 10-76,3-3 206,3-3-4,-4 0 45,0-6-77,4 0-66,-4 6 1,4 0 158,-3 3-232,4 4 74,-12-5-60,12 6 1,-12 0 21,4 0 1,1 0 71,-2 0-75,1 0 0,-6-2 13,1-3 1,5 4 57,-1-4-111,1 3 59,-5 2-33,-1 0 1,6 0-44,-1 0 59,1-6-14,1 4 0,-5-4-75,4 6 85,-4 0-45,-1 0 1,0 0 52,0 0-6,-1 0 1,-2 2-7,3 2 0,-4-2 22,9 3-33,-4-4-13,-1-1 1,0 5-76,0 0 83,6 0 53,-5-5 9,5 6-44,-6-5 1,1 7 74,4-3-19,-4-3-56,5 4 1,-1-1-67,-1-1 50,7 1-8,-9 2 0,8-4-65,-5 6 63,-1-6 0,1 5 10,0-3-19,-1 3 0,-4 1 38,0 1-34,-1-1 1,1 6 0,0-1 0,0-2 9,0-2 0,4 2-107,1-2 97,-1-4 17,2 7-193,-4-5 168,4 6-29,0-6-9,-5 5-4,5-6 1,-6 6-3,0-3 1,4 2 5,1-2 0,-1 2 3,-4 3 0,0-1 6,0 0 0,-1 2 4,1 3 0,-5-2 18,0 7-21,0-7 2,5 4 1,5-7 73,-1 0-73,1 0 1,1 1 112,3-1-105,4 0 0,-4 0 60,0 0 0,0 1 8,5-1 0,0 0 193,0 0-237,0 1 1,-6-1 1,4 5 108,-2 0-96,2 0-10,2 1 0,0-2 22,0 5-6,0-5-59,0 8 0,0-10 8,0 3 0,0 2-19,0-2 0,0 0-13,0-5 1,0 2-77,0 3 124,6-10-16,2 10 0,2-11-16,-1 6 23,1 0 35,4 1 1,-5-6 114,1 1 0,-1-1-93,6 5 0,-1-4 116,0-1 0,2 1-92,3 4 0,-3-5 4,3 1-1,-4-1-214,0 6 185,-1-8-12,0 6 0,2-10-114,3 7 135,-3-1-38,4-1 0,-6 3-152,1-6-50,-1 0 147,6 1 0,-4-3-14,3 7 0,-2-7 23,2 1 1,-3-2-2,3-2 1,2 0-6,-2 0 0,4 0-30,-4 0 0,7 0-27,-3 0 65,4 0-37,2 0 0,-1 2-90,0 2 1,-1-2 66,-3 3 0,1-4-13,-6-1 1,5 0 57,-5 0 0,5-4-7,-6-1 0,6-6 2,-5 1 0,5-2 10,-5-3 0,0 1 182,-5 0-186,0 0 46,0 0 0,1-1 7,-1 1 1,0 0-23,0 0 0,0-1 6,1 1 1,-1 0-31,0 0 0,0 0-4,1-1 1,-6 0 1,1-4 13,-1 3 1,5-11 0,0 10 5,1-7-12,-7 0-42,4-4 0,-4-1-6,6 1 0,1-1 32,-1 1 1,-5-4-7,1 4 1,-6-7 43,6 12 0,-7-6 1,2 10 1,-4-4 186,-1 4 20,0 0-219,-6-2 1,0 4 109,-4-7-76,-2 7-36,4-10 0,-6 6 17,-1-2 0,1-6-12,0 1 1,4-1-12,1-4 0,4 3 37,-4 2 0,4-1-10,-5 1 0,6 6 195,-6 3 7,7 3-178,-3 8 266,-1-5-242,0 12-81,-8-6 1,1 7 14,0 0 1,-7 2-46,-2 3 1,1 1-205,-2 4 0,-5 2 126,-4-2 0,0 2-109,5 3 1,-1-6-1017,1 0 543,6-5 426,1 2 0,12-6-1882,-1 0 2159,7 0 0,3-13 0,8-2 0</inkml:trace>
  <inkml:trace contextRef="#ctx0" brushRef="#br2">18754 8516 8136,'0'-21'-462,"0"5"-787,0-4 2115,0 12-319,0 2-225,6 12 1,-3 2 165,7 6 0,-6 7-289,6 2 1,-1 2-62,6-1 0,0 1-41,4-6 0,3 0-74,7-4 1,7-8-295,7-2 176,-1-3 58,14-2 0,-6-8-661,7-6-124,-6-7 638,-9-1 0,3-5-108,-7 3 1,4-1 371,-9 2 1,5 2 257,-5 7 0,7 1-159,-2 4 1,1 2 49,-1 7 1,2 2 169,-7 3 0,0 3-96,-4 6 1,4 5 4,0 0 1,0 0-276,-5-5 1,1-2-271,-1-2 1,7 1 174,3-6 1,5-2-84,4-8 0,8-3-57,7-6 0,3 0-118,-8 0 0,1-1 183,-11 1 0,-1 0 269,-8 0 1,-3 6 304,-7 3 0,1 4-147,-1 1 1,1 1 7,-1 4 1,1 3-160,-1 6 1,0 0-20,1 0 0,7 1-102,7-1 0,0-2-321,4-2 1,2-4-319,-2-6 1,2 0 293,-1 0 1,-3-3-18,8-6 1,2-1 48,2-9 0,3 3 96,-8 2 1,2 0 181,-2 0 0,-8 0 362,-6-1 0,-7 3-73,3 2 1,-4 2 285,-2 4 1,1 2-233,-1-3 0,7 4-42,3 1 0,3 4-350,1 1 0,1 5 159,0-6 1,4 7-193,0-1 0,1-4-121,-5-1 1,-1 1-90,1-1 0,6 0 108,3-5 0,10-7-89,4-2 1,2-4 91,-2-1 1,2 0 83,-6 0 1,-1-5 132,-4 0 1,2 0-114,2 5 0,-2 4 130,2 1 0,-4 5 69,-5 0 0,-7 2 171,-8 2 0,-5 2-138,1 2 1,-3 0-40,-1 5 0,-6 1-262,1 4 0,0-2 96,4-2 1,7 1-76,3-6 1,11-1 78,8-4 0,4 0-357,6 0-754,2-6 976,-10-2 1,4-1 16,-6-1 1,0 1-50,-1-5 1,6 4 303,0 1 0,-1 4 177,-4-5 1,-5 7-124,0-1 1,-11 2 97,2 2 0,-5 0-41,0 0 0,3 0 24,-3 0 0,3 2-64,2 2 1,1-2-184,3 3 0,-2-4 86,2-1 0,2 0-144,-2 0 0,-4 0 784,-5 0 0,-5 5-651,5 0 1,-5-1 185,5-4 0,0 0-194,5 0 0,-1 0-24,1 0 0,-2 0 10,-3 0 1,3 0-123,-3 0 1,-2 0 109,2 0 1,-6 0-17,1 0 0,-2 0 158,3 0 1,-3-4-103,7-1 0,0-1 132,5 1 1,4 3-80,1-2 1,4 2-55,-5 2 1,0-2-22,-4-2 0,-2 2-9,-3-3 0,2 4 12,-7 1 1,5-5-13,-5 0 0,2-1 15,-2 1 1,-3 2-15,3-6 1,2 5 168,-2 0 1,-5 2-87,-4 2 0,-5 0 117,5 0 0,-12 0-33,3 0 1,-4 0-41,3 0 1,0 0-18,0 0 1,-3 0 8,4 0 1,-4 0-173,8 0 0,1 0 89,-1 0 1,6 0-150,-1 0 1,-2 0 35,2 0 1,-5-1-98,4-4 0,-4 3 76,5-3 1,-7 4 38,2 1 0,-3 0 22,-2 0 0,1 0-32,-1 0 165,0 0-123,0 0 0,1 0 142,-1 0 0,0 0-114,0 0 0,0 0-3,1 0 0,-1 0-52,0 0 1,2 0-8,3 0 1,-3 0 9,3 0 1,-4 0-104,0 0 1,-1 0-897,0 0 727,0 0 0,0-5 310,1 0 0,-1-6 0,0 3 0</inkml:trace>
  <inkml:trace contextRef="#ctx0" brushRef="#br2">17915 9084 8236,'-19'-14'0,"0"0"0,-6 0-127,1-1 0,0 6 41,-4-1 335,3 7 1,-10-3 300,6 6 0,6 0-2,-1 0-298,0 6-117,-4 2 0,-2 6-35,-3 1 0,1 4 89,-6 0 0,2 6-25,-2-1 1,-3 7 14,3 2 1,2 7-141,-2-2 0,6 7-100,-1 3 0,8 6 141,1-2 1,6 3 148,0 2-83,2 6-351,2 2 0,4 6 303,1 0 1,5-2 40,0-2 1,2-4-11,2-6 0,11-2-43,3-3 1,12-4 2,2-10 0,12-1-36,7-8 1,8 1-136,2-11 1,0 0 46,5-5-1025,-4-6 1058,-1-2 1,5-1 10,-1 0 1,12 0-180,-2-5 1,3-12-13,-3-2 0,-1-9 83,-4-1 0,-9-5 77,-10-4 1,-2-8 2,-3-6 1,-1-2 1,-3 1 1,-3 3 198,-7-8 18,-5 1-212,-9-5 0,-8-6 202,-6-3-600,-6 3 382,-8 0 1,-13 1 9,-6 0 0,-7 2 313,2 8 0,3 5-645,2 9 1,-2 0 142,2 10 0,-5 4 126,5 14 1,-2 4-750,2 6 427,10 0 405,-11 6 0,12 2 0,-6 7 0</inkml:trace>
  <inkml:trace contextRef="#ctx0" brushRef="#br0">5972 1507 8123,'-30'-41'-450,"-3"3"0,-4 3 225,-5 7 0,-3 1 420,-2 3 0,-8-1-7,-7 6 0,-4-6-585,4 1 1,-6 2 429,2-2 0,-11 7-22,35 7 0,-2 1 0,-3 1 1,-2 0-274,-3 1 0,0 0 0,-1 0 0,0 0 297,1-1 1,-1 1 0,-3 3-1,-1 1-72,-4 0 0,-1 1 0,-1 1 1,1 0 62,0 1 1,1 0-1,-6 1 1,1 0-176,0 1 1,-1 1 0,-1 0-1,0 1 171,2 3 0,0 1 0,-2-1 0,1 0-297,3 0 0,0 0 1,-2 2-1,0 1 292,-3-1 0,0 1 0,7 0 0,1 1 7,4-2 1,0 0 0,-3 2 0,-1 1 64,-4 1 1,2 2-1,1 2 1,2 2-132,5 2 0,1 1 0,1 3 0,2 2 149,5 5 0,2 2 0,-5 2 0,1 1-41,0 5 1,2 1 0,0 2 0,1 0 37,2 0 1,1 1-1,5 2 1,3 3-44,4 1 1,3 0 0,4-3 0,4 0-3,3 5 0,3 1 0,2-5 0,2 0-19,3 2 1,2 0-1,1 0 1,3 0-78,3 3 0,3-1 1,2-2-1,3-1-25,7 3 1,2 1-1,2 0 1,4-1-12,5 1 1,4-1 0,1 0-1,2-1-70,7 2 1,0-1-1,-2-3 1,0-2 6,-1-1 1,1-1 0,-2-2 0,0 0 23,-1-6 1,1-3 0,2 0 0,4-2 85,6-2 1,3-2-1,-3-1 1,1-2 66,3 0 1,0-1 0,1-2 0,1-1-30,-1-3 1,2-2-1,3-3 1,2-2 133,6-2 0,0-3 0,-3 0 0,0-2-156,3 0 1,0-2 0,1-1 0,0-3 140,6-3 1,1-3-1,-6-1 1,-1-4 31,-5-3 1,-1-5 0,-1-3 0,1-3-34,5-3 1,0-1-1,-6-3 1,-2-1 29,-5 3 0,-2-2 0,-1-4 0,0-2-20,0 1 1,-1-2 0,0-4-1,0-2 27,3-2 0,-1-1 0,-4-3 0,-4-2-82,-5-1 0,-1-1 0,-1 3 0,-1 0-11,-2-2 1,0-1 0,-1 0 0,0-1-113,3-5 0,0-1 0,-2-1 0,-1 1 56,1 3 1,-1 0 0,-5 0 0,-3 1-6,-2-1 0,-2-1 1,-3 2-1,-2-1 5,-2-4 1,-3-2 0,2 4 0,-2 1-76,-5 3 0,-1 0 0,0-1 0,-1-1-100,-2 2 0,-2 0 0,2 0 0,-1 1-34,-2 6 1,-1 0 0,0 0 0,-1 1 55,-3 6 0,-1 0 0,0 0 0,-2-1-715,-9-31 1,-2 0 849,-3 9 0,2 8 0,-7 6 0,-1-2 0,-2-1 0</inkml:trace>
  <inkml:trace contextRef="#ctx0" brushRef="#br0">15398 9582 8207,'-19'5'209,"0"-1"165,0 1 1,5-5-141,0 0 0,4-6-211,1-4 1,0 2-21,-6-1 60,7-7 82,-11 0 1,13-4-120,-13 6 1,10-5 63,-10 0 1,11 4-192,-6 6 0,3 6 198,-4-2 1,-4 11-69,0 9 1,-1 11 426,1 12-386,3 3 0,-4 8-57,5 4 1,7-3 150,4 2-90,2 0 1,2-6-81,0-3 0,2-12-60,2-2 0,6-7-276,9-8 0,-3-6 107,3-3 1,-2-12 26,2-7 1,-3-8-187,3-11 110,-3 3 187,-2-11 1,-5 11-84,1-3-4,-7 9 216,10-3 8,-12 11 0,7 2-1,-3 9-24,-4 4 1,7 9 37,-3 6 1,-2 11 164,7 8 1,-6 7 246,6-2-269,-1 9-56,6-3 1,-1 10-16,0-7-767,6 1 655,-4-5 1,5-7-7,-7-3 0,-4-3 152,-1-2 1,-6-5 156,2-4-140,-4-4 0,-7-2 200,-3-4 1,-6-2-30,-4-7 477,-3 0-780,0 0 0,-3-7 55,6-2 1,-5-4-70,5-1 1,-4-6-282,4-4 1,1-3-21,9-1 0,-4-1-301,4 1 0,2-1-569,3 1 521,2 6 333,2-5 0,3 10-543,7-7 437,-1 6 1,13-4 392,-3 3 0,3-3 0,7-6 0</inkml:trace>
  <inkml:trace contextRef="#ctx0" brushRef="#br0">15484 9639 8180,'0'-8'-206,"0"0"-396,0 3 717,0 4 1,-2-4 461,-3 10 1,2 7-229,-6 7 1,-1 6 4,-4-1 0,1 3-125,4 1 0,-2 6 24,6-1 0,0-2-141,5-7-115,0 3-26,0-11-163,0 4 1,7-7 73,2-4 1,4-2-260,1-7 0,0-7 62,0-2 1,1-10-109,-1-5 1,2-3 102,3-1 1,-5 0-64,0-1 1,0 2 141,-4 4-7,-4 2 270,0 13 0,-4-3 161,3 6 0,-4 2 35,4 8 0,-3 8 267,-2 6 1,0 11-157,0-2 0,0 4 51,0-4 1,0 4-140,0-4 1,1 2-62,4-11 0,-2-2-789,6-7 281,1-4-12,4-6 1,-4-6-321,-1-4 1,-1-9 266,2-4 1,-3-6 392,-2-4 0,-3 3 0,4-5 0</inkml:trace>
  <inkml:trace contextRef="#ctx0" brushRef="#br0">15654 9596 8365,'14'0'730,"5"-5"-519,0 1 0,7-7-54,-3 1 0,4 2-220,2-1 1,-6-1-307,1-4 1,-7 1-617,2 4 503,-3-4 157,-2 12 0,-6-7-499,-3 3 824,-3 3 0,-9-10 0,-1 4 0</inkml:trace>
  <inkml:trace contextRef="#ctx0" brushRef="#br0">15725 9369 8616,'8'28'519,"-2"0"-289,-6 1 0,0 1-40,0 3 1,0 3-70,0 7 1,0-5-188,0 0 76,0-7 0,0 9 211,0-7-344,7 0 129,1-11-219,12-1 1,2-8-311,7-4 1,1-3 247,3-6 0,3-1-113,7-4 1,-5-4 291,0-10 0,-7 1-48,3-5 1,-6 4 175,-4-5-14,-4 0 0,-6 1 11,1-1 1,-6 2-70,1-2 0,-7-3 265,2 4-93,-4-4 0,-2 3-84,-4 0 0,-3 5-15,-6-4 1,-2 0 101,-3 0 1,2 7-112,-7 7 1,2 5 492,-2 0-297,-3 8 1,10 6 102,-7 9 0,7 3-62,-2 6-50,3 7 1,3-3 202,4 6 1,3 0-62,6 4 0,0 1-57,0-1 1,11-5-165,3-4 1,9-5-286,1-4 1,11-10-262,8-9 352,-7-3 0,11-6-756,-9-5 1,2-2 111,-2-13 203,-4 7 0,-5-10-904,-1 3 1407,1-3 0,-1-1 0,1 0 0</inkml:trace>
  <inkml:trace contextRef="#ctx0" brushRef="#br0">20005 9980 8134,'0'-8'-179,"-7"2"0,6 7 593,-4 4 1,4 3-162,1 6 1,0 0-53,0 1 1,0-1-50,0 0 1,0-5 190,0 1 83,0-1-265,6-1-14,-5 5 1,11-10 66,-8 7 1,7-6-60,-1 6 1,2-5-19,3 4 0,-1-4-11,0 4 0,0-4-178,1 4 1,-1-4 109,0 5 1,5-7-140,0 2 1,1-4-147,-1-1 130,-3 0 1,11 0 0,-3 0 99,-4-6 38,7 4-95,-5-10 1,7 8 18,-1-5 1,-1 4 83,-3-4 1,1 6 118,-6-2 0,6 3-55,-1 2 1,1 0 158,-1 0 1,7 0 94,-2 0-289,9 0 13,-2 0 0,8-1-101,4-4 106,2 3-191,7-4 1,0 0-7,0-4 1,-7-2 23,-2-3 1,2 1-144,3 0 0,3 0 24,6 0-408,-10-1 563,10 7 0,-12 2 285,7 6 10,-6 0-222,-9 0 1,-2 0 96,-7 0 0,5 0-91,-5 0 0,2 0 15,-2 0 1,5 0-37,9 0 1,-1 0-15,6 0 1,0 0-213,5 0-266,0 0 481,-6 0 0,2 0-133,-5 0 1,4 0 345,-5 0 0,6 0-291,-6 0 0,7 0 61,-2 0 0,1 0 4,0 0 1,-4 0 11,-7 0 0,-1 0 23,-3 0 0,3 0 130,-3 0 32,3 6-177,2-4 1,3 6-2,6-3 1,2-4 10,12 4 1,-11-3-218,2-2 1,-3 0 64,3 0 0,-5 0 51,0 0 1,0 0 40,5 0 0,5 0-144,-1 0 0,1 0 261,-5 0-142,-7 0 29,-1 0 0,-5 0 32,4 0-18,-4 0 252,5-7 1,-6 6-166,-1-4 0,6 3-29,-1 2 1,5 0 97,-4 0 0,-3 5-126,-7 0 0,3 1 6,-3-1 0,-1-4-15,1 4 0,-1-2 28,6 2 0,3-3-219,6 2 1,2-4 119,12-4 0,-6 2-146,2-3 1,-4-1 135,-1 1 0,-6-4 42,-4 4 0,-1-1 46,1 1 0,-3 3 12,4-2 1,-9 2 122,-1 2 1,-8 0-131,-1 0 0,-2 0 57,-8 0 0,0 0-59,-5 0 1,-5 0 465,1 0 108,-7-6-219,9 4 0,-10-6 126,3 4-199,3 2 1,-7-6-78,4 3 1,-3 2 205,-2-6-449,6 6 1,-4-10 83,2 3 1,-2 3-178,-2-3 1,0 1-19,0-6 0,0 1 7,0 0 0,0-5 54,0 0 0,-5-5-118,0 5 1,-1-6-769,1 1 1,4-9 83,-4-5 878,3-3 0,9-8 0,1-1 0</inkml:trace>
  <inkml:trace contextRef="#ctx0" brushRef="#br0">26900 8985 8078,'-7'-7'-599,"0"6"606,7-5 1,7 6 60,2 0 1,4 6-45,1 3 0,6-1 49,4 2 0,3-7 49,1 2 0,2-4 145,4-1 1,2-6-102,7-4 1,-1-4 99,1-5 1,0 2-187,-1-7 1,6 0 44,-1-4 1,0 0-18,-4-1 0,-2 2-32,-3 4 1,-3-3-158,-7 7 0,-1-6 61,-3 1 1,-4 2-134,-6-1 0,-4-1 116,-1-4 1,-1-6-66,2 1 0,2-2 67,-2 2 0,-2 3 23,1-3 1,-4 3 8,5 2 1,-7-1 29,1 1 1,-2 1 11,-2 3 1,0 2 0,0 3 0,-5 3 10,1-3 1,-6 2 25,5-2 1,1 3 9,4-3 1,-5 3-47,0 2 1,0 5-3,5-1 0,-1 1 104,-4-5-94,3-1 0,-4 1 25,6 0-25,0 6-3,0-5 1,-1 7 5,-4-3 1,3 1-12,-3 3 1,4 2 4,1-7 1,-2 6 27,-2-6 0,2 7-114,-11-10 74,5 5 27,1 1-24,-6 0 1,5 7-12,-6 0 1,0 0-7,-1 0 0,1 2-73,0 3 0,-8 2-133,-7 8 0,-5 0 25,-9 4 0,0-1-147,1 6 0,5-7-352,4 2 0,9-3 83,6-2 1,3-5 577,6 1 0,3-7 0,6 3 0</inkml:trace>
  <inkml:trace contextRef="#ctx0" brushRef="#br0">27782 7691 8046,'-2'-8'-327,"-2"3"385,2 4-408,-4 1 227,-1 0 1,4 1 47,-6 4 116,6-3 286,-10 4-110,11-6 22,-10 0-82,10 0-34,-4 0-60,6 0 0,-2 0-19,-2 0 0,2 2-77,-3 2 112,-3-2 37,0 4-252,-6 1 198,0 1-49,0-1 1,4 0 14,1-7 0,4 0 49,-4 0 6,5 0 8,-2 0 5,6 0 167,0 0-342,-6 0 121,4 0 26,-4 0-85,6 0 70,0 6-204,0-4 178,0 4-11,0-6 99,0 0-202,6 0-26,-4 0-16,4 0-21,-6 0 0,2 0-593,2 0 314,-2 0 1,6 0 428,-3 0 0,-4 6 0,6 2 0</inkml:trace>
  <inkml:trace contextRef="#ctx0" brushRef="#br0">27668 7776 8046,'-9'0'-578,"-1"0"0,5 2 538,-4 3 0,4-4 343,-4 4 0,4 3-60,-4 1 1,4 6 233,-5 4 0,6 3 233,-6 6-210,7 7-298,-10 1 1,5 7 1,-6-1 27,0 1-58,0-7 1,0-1-335,-1-6 1,6-4-9,-1-6 0,7 0-460,-2-10 345,4-2 0,1-3-225,0-8 0,6-6-377,4-9 372,2-3 256,9-6 0,-4-2 258,7-4 0,0-8 0,4-9 0</inkml:trace>
  <inkml:trace contextRef="#ctx0" brushRef="#br0">27711 7833 8046,'14'7'0,"0"-1"0,0 3 0,5 4 182,0-4 1,7 4-34,-3 1 0,-1-1 37,2-4 0,0 4-163,4-3 0,1-4-218,-1-1 0,5 1 134,1-1 0,-1 4 61,-5-4 0,1 6 0,-1-3 0</inkml:trace>
  <inkml:trace contextRef="#ctx0" brushRef="#br0">19294 9255 8018,'0'-10'-174,"0"1"-96,-6-1 504,4-4 93,-11 0 17,12 0-153,-12 6 0,12 0-202,-4 3 264,3 4-1,-4-6-378,-2 7 117,0 0-9,-4 0 0,8 0-45,-5 0 143,-1 7 0,-4-6-22,0 4 1,0 1-10,0-1 0,2 6 14,-2-1 0,3 4 68,-8 5-63,-3-3-16,0 10 0,-5-3-107,3 5 123,-2 0-63,3 1 0,0-1 5,-1 1 1,7-2 41,-2-4 1,8 3-16,1-8 1,2 6 13,-1-5 0,1 5 8,3-5 1,4 4 17,-4-4 0,3 7 110,2-3 1,0 4 105,0 2-43,0-7-155,0 5 0,0-5 28,0 6 1,0 1-20,0-1 1,2-1-18,3-3 0,-2 1-17,6-6 0,-1 6-7,2-1 0,4-4-10,0-1 0,2 2-10,8-2 1,1 0-57,8-5 88,-3-6-59,11 4 1,-5-8 14,7 5 1,0-6-6,-1 2 1,-1-5-92,-3-5 1,2-3 24,-7-6 0,0-6-14,-4-4 1,-1-4-45,1-6 109,-7 4-18,5-11 1,-5 5 2,6-7 1,-6 1 9,-3-1 1,-5 2 2,-4 3 0,1-3-8,-6 3 0,-2 2 3,-8-2 0,-3 5-37,-6-5 0,-7 5-11,-2-5 0,1 6 191,-2-1-150,0 9 1,0-3 13,1 4 1,4 2 17,-5 2-91,7-3 1,-4 6-133,7-3 1,5 3-102,-1 2 0,7 5-1110,-2-1 1405,4 1 0,7-12 0,2-1 0</inkml:trace>
  <inkml:trace contextRef="#ctx0" brushRef="#br0">27938 8800 8145,'8'-10'0,"-3"1"0,-3 0 336,-2-6 1,-5 6 28,0-1-300,-6 1 1,3-4 135,-6 4 1,4-2-138,1 6-182,-1 0 0,-4 5 127,0 0-85,6 0 1,-3 2 25,6 3 1,1 2-50,4 8 0,4 5-4,1 4 1,6-2-108,-1 2 1,2-2 70,2 2 0,1 1-41,-1-6 1,-5 0 150,1-5 0,-1 0-44,6 0 1,-6-1 206,0-4-182,-5 4 40,2-5 0,-8 5-11,-2-4 0,-11 4 3,-8-4 1,-6 2-46,-4-1 1,-2 2-142,-3-2 0,-1-2 89,6 1 0,6-6 48,8 2 1,5-10-200,4-4 264,4-4 0,19-14 0,2-3 0</inkml:trace>
  <inkml:trace contextRef="#ctx0" brushRef="#br0">28166 8459 8145,'14'6'-375,"0"4"0,-6 9 321,-3 4 1,-4-1 53,-1 2 0,-6 0 20,-3 4 0,-9 1 6,-1-1 0,0-6-207,5-3-8,0-3 180,0-8 1,4 3-72,1-6 1,6-2 80,-2-8 0,11-1 2,8-4 0,2-2 39,8 2 1,-2 4 3,2 1 1,1 3-25,-6 2 0,0 7 17,-5 2 0,-4 5 30,-1 5 0,-6-1-38,2 5 0,-3-4 148,-2 5 0,-7-6-82,-2 0 1,1 1 12,-2-4 1,6 2-109,-6-8 1,7-1-201,-2 2 56,4-7 1,1 5-698,0-3 271,0-4 568,0 12 0,6-12 0,2 6 0</inkml:trace>
  <inkml:trace contextRef="#ctx0" brushRef="#br0">28479 8757 8145,'6'-28'0,"-5"4"-74,4 0 0,-3 7-230,-2-2 533,0 3-20,0 8 1,-7 4-18,-2 8-274,-4 11 169,-1 0 0,-5 8-118,0-4 0,0-2 127,5 7 1,6-7-232,3 2 1,4-8-188,1-2 76,0 1 0,6-2 127,4-3 0,2-4 19,2-1 1,1 0 4,-1 0 52,0 6 0,0 2 113,1 7 0,-3 5-119,-2 4 0,-4 3 291,-6 1 1,0 7 34,0 3 0,-6 3-10,-4 2 1,-4-1-106,-5 1 1,3-2 7,-3-3 0,3-8-78,2-7 0,0-5 4,0 1 1,0-10-130,-1-4 1,6-3 80,-1-2 1,1-2-394,-5-3 1,4-4-18,1-10 1,6-3-180,-2-7 1,3-1 175,2-3 365,7-3 0,1-7 0,6 1 0</inkml:trace>
  <inkml:trace contextRef="#ctx0" brushRef="#br0">28663 8601 8115,'8'13'-360,"-1"-7"-177,-7 13 1,0-7 863,0 7 1,-2 4-106,-3 0 0,-3-1-91,-6 2 0,0-2-81,0 2 1,0-4 3,-1-5 1,6-1 13,-1 0 0,7-4 85,-2-1-158,4-6-55,1 3 0,0-7-172,0-4 1,6-3 62,4-6 1,4-6-135,5-4 1,1-3 29,4-1 1,3-6 126,-3 1 0,-4 5 87,-1 4 1,-3 8 357,-2 2-159,0 6 1,-1 10 270,-4 2 1,-2 4 120,-7 7 1,0 5-191,0 4 0,0-2-10,0 2 0,-5-7-88,0 2 0,1-3 62,4-2-73,0 0-438,0-6-10,0-2-65,0-6 1,4-6-223,1-3 0,6 1 207,-1-2 0,-2 1-34,1-5 0,0-1-153,6 1 319,-1 6 1,0 2 100,0 6 1,-4 0 133,-1 0 1,-4 0-34,5 0 0,-7 6 157,1 4 0,3-2-49,-3 1 1,1 1-89,-5 4 1,0-5-307,0 1 1,0-6-56,0 6 0,0-5 302,0 4 0,0-6 0,0 4 0</inkml:trace>
  <inkml:trace contextRef="#ctx0" brushRef="#br0">29147 8629 8181,'-8'15'497,"-5"4"-392,4-1 0,-4 8 87,-1-3 1,4 0 153,1 0 0,1-4-110,-1 5-357,2-7 124,7 4 1,7-9-258,2-2 1,4-5 178,1-10 0,0-5-33,0-8 0,1 2-290,-1-3 1,-5-2 178,1 2 0,-5 0-64,4 5 1,-6-2 25,2-3 1,-5 8 10,-5-3 1,-3 3 134,-6-3 0,0 4 15,0 1 0,-1 4 42,1-4 1,0-1 23,0-4 0,0 0 42,-1 0 0,7-1-12,4 1 0,2-2-55,2-3 1,6 2 98,4-7 1,3 7-32,1-2 1,0 3-5,0 2 0,7 0 118,2-1 1,4 8-37,2 2 0,-1 3 199,1 2 1,-1 2 14,0 3 1,-5-2-79,-4 6 0,-8 1 56,-2 4 0,-6 0-208,2 0 0,-10 2-1,-4 3 1,-10-3 7,-5 3 0,-1-2-37,1 2 1,-1-3 29,6 3-334,-6-3-150,9-2 269,2-6 0,9-2-55,10-6 0,2 0 157,8 0 1,0 0 44,4 0 1,-3 0 16,3 0 1,2 2 12,-2 2 0,0 4-4,-5 7 1,-6-1 152,-3 0 1,-4 5-149,-1 0 0,-1 0 16,-4-5 0,-3 5-428,-6 0 98,-1 0-182,1-5 458,6 0 0,2-6 0,6-1 0</inkml:trace>
  <inkml:trace contextRef="#ctx0" brushRef="#br0">29573 8715 8098,'8'-15'-456,"-1"1"1,-7 0 714,0 0 0,-2 1 14,-3 4 1,2 2-321,-6 7 158,-1 0-41,-4 0 0,-5 2 30,0 3 1,0 4 52,5 10 1,1-2-3,4 7 0,-4-2-71,4 2 0,2 1-1,3-6 1,2 0-178,2-5 1,2-1 61,2-3 1,6-4 24,9-6 1,-2-3-7,7-7 0,1-1-19,8-13 1,-3-4-19,3-5 0,-3-7-98,-1 2 1,-1-3 58,1-1 0,-1-1-1,1 0 1,1-4-109,3 0 0,8-1 92,6 6 0,-4 2 49,-5-3 0,-7 6 85,3-6 0,-12 8 191,-8 11 0,-1 4 253,-9 6 54,1 6 1,-13 3-230,-6 10 1,-7 9-81,-7 10 1,-2 4-82,-3 5 1,1 8 116,-6 7 0,11 5-141,-1 0 1,9-3-52,0 2 0,10-6-178,4 1 1,6-7-165,9-2 0,7-8-718,16-2 1003,10-6 0,14-1 0,8 1 0</inkml:trace>
  <inkml:trace contextRef="#ctx0" brushRef="#br0">29289 9226 8436,'9'8'98,"1"7"0,-2 5 203,1 9 0,2 4-299,-6 0 1,0 6-410,-5-1 0,-3-1 407,-7 1 0,-6-7 0,-12 4 0</inkml:trace>
  <inkml:trace contextRef="#ctx0" brushRef="#br0">29118 9568 8409,'8'6'-8,"-1"8"-116,-7 10 1,0 4 92,0 5 0,0 4 395,0 5 1,0-5-140,0-4 0,0-5-277,0-4 0,6-3 42,3-7 0,10-6-142,5-4 1,6-10 69,8-8 0,6-11-127,13-8 0,5-7-162,-1 2 1,1-3-1,-5-2 1</inkml:trace>
  <inkml:trace contextRef="#ctx0" brushRef="#br0">30554 9610 8374,'8'-1'318,"-3"-4"-539,-3 3 1,-4 4-372,-3 12 1,-4 8 679,-10 11-32,-3 4 1,-7 10-63,1 1 0,-5 4 90,-1-5 0,0 0-493,1-4 1,7-8-123,-2-7 531,9-6 0,-8-1 0,5 1 0</inkml:trace>
  <inkml:trace contextRef="#ctx0" brushRef="#br0">30412 9681 8211,'29'-6'0,"1"4"-199,3-2 0,3 2-247,7 2 0,-1 0 281,1 0 0,-5 0 125,0 0 40,-13 6 0,8 2 0,-10 7 0</inkml:trace>
  <inkml:trace contextRef="#ctx0" brushRef="#br0">30569 9909 8211,'0'28'0,"0"1"0,0 5 0,0 4 0,0 5-204,0 4 0,-7 12 226,-2 12 1,-5 6-84,4-34 1,1 0 0,0 1 0,0 0 199,-2 3 1,-1 1 0,0 0-1,0 0-178,-2 6 0,-1 1 0,1 2 0,0 2 278,-1 2 0,2 1 0,0-4 0,2-1-83,-1 0 1,0 0 0,3-1-1,-1 0-61,-2 3 1,0 0 0,4-4-1,-1-2-148,0-1 0,-1 0 0,2-4 0,0-1 3,1-4 1,0-1 0,-1 37 62,4-3 0,2-5-159,2-5 1,0-4-13,0-10 1,5-3-67,-1-6 0,1-7-137,-5-3 1,0-4 36,0-6 1,-6-2 413,-4-7 1,-4-6-91,-5-3 0,-3-4 0,-6-1 0</inkml:trace>
  <inkml:trace contextRef="#ctx0" brushRef="#br0">28550 11956 8115,'6'-8'224,"3"2"141,10 6 0,7 0-190,12 0 0,11 6-110,22 4 0,3-3-364,-30-1 0,2-2 1,1-2-1,1-1 376,1 2 1,1-1 0,8-1-1,1-1-347,5 1 0,0-2 0,3-1 1,0-2 214,-3 0 1,0-1 0,6-1 0,-1-1-298,0 0 1,0 0 0,0 0 0,-1 0 432,1-1 0,0 1 0,-2 2 0,0 1 55,-5-1 1,-1 0 0,4 1 0,0-1-71,-1-2 0,0 0 1,-4 2-1,-2 0-81,-5 0 0,-2 1 0,0 2 0,-2 1 8,-1-2 1,-1 1 0,-4 1-1,-1 0 102,34 1 0,-10 0-398,-4 0 1,-16 0-320,-8 0 0,-7 5-169,-2 0 791,-7-1 0,5-4 0,-5 0 0</inkml:trace>
  <inkml:trace contextRef="#ctx0" brushRef="#br0">31663 11643 8066,'0'14'623,"0"1"0,0-1-389,0 0 1,-8 8-113,-6 7 0,-6 5-387,-9 9 0,-7 4 175,-7 1-253,-6-1 0,16-22 0,-3-1 0,-1 1 0,1 1 0</inkml:trace>
  <inkml:trace contextRef="#ctx0" brushRef="#br0">28635 11714 7162,'9'2'95,"1"3"1,-1-2 132,6 6 0,-1-6-184,0 2 0,2-3-2,3-2 0,3 0 250,6 0-241,1 0 0,-1-2 92,1-3 1,-1 4-1,1-4 1,-1-1 12,0 1 0,-4 0 21,0 5 0,-2 0-202,2 0 1,-2 0 137,-3 0 1,-4 0-96,4 0 1,4 0 23,0 0 1,-1 0-104,2 0 0,0 0 93,4 0 1,5-1 3,1-4 1,0 3-15,-1-2 0,-2-3 0,2 3 0,-3-6 5,-2 5 1,-4-1 13,0 1 1,-6 4-64,6-4 0,-6-1 47,1 1 0,-4 0-4,0 5 1,-3-1-29,-2-4 1,2 3-10,-2-2 1,2-3-120,3 3 0,-1-3 139,0 2 0,0-1-40,0-3 0,5-4 25,0 4 1,0 1 16,-4-2 1,-1 1 5,0-5 1,0 4 1,0 1 1,1-1-7,-1-4 0,-5 1 10,1 4 0,-1-4-12,6 4 6,-1-4 0,0-1-73,0 0 1,0 1 59,1 3 0,-3-2-59,-2 2 1,6-2 23,-7-3 1,12 1-6,-7 0 0,3-5 4,-3 0 1,5-1-4,0 1 0,2 1 25,-2-5 0,-3 5 2,3-1 0,-2-1 49,2 1 1,-3 0-57,3 5 1,1-5 62,-1 0 0,5 0-38,-5 5 0,6-1 6,-1 1 1,3 0 10,1 0 0,5-1 1,0 1 1,2-2-6,-2-3 0,2 4 2,3-4 1,-2 1 39,-3-1 0,-1 4-44,6-4 1,-2 3-10,2 2 1,10-1-8,-1 1 0,7 0 0,3 0 0,-2 0 9,-3-1 0,3 3-6,-3 2 1,-4-2 38,-6 2 1,1 2-36,-5-1 1,8 1 80,1-2 0,7-1-68,-2 7 0,2-3 21,-2 2 1,2 4-42,-7-4 0,-4 4 4,-5 1 0,-7 0-22,2 0 0,-3 0-98,-1 0 0,-7 0-131,-3 0 1,-5 6-821,-4 3 1067,-4 4 0,-6 1 0,0 0 0</inkml:trace>
  <inkml:trace contextRef="#ctx0" brushRef="#br0">29076 10563 8069,'0'-14'0,"0"-1"-185,0 1 1,1 6-231,4 4 1,3 2 390,6 2 44,7-6 0,2 4-24,11-3 1,8 2-3,10-2 1,12 2-194,7-6 0,0 1-143,5-2 1,-5-1 181,-5 7 0,3-7 90,-2 1 0,4 2 70,5-1 0,-5 1 0,0-2 0,-9 4 0,-15 6 0,0 0 42,-9 0 0,-3 2 93,-2 2 1,-3 3 143,-1 2 1,-1 2-96,0-6 0,7 4-25,3-4 1,3 0-7,2-5 0,6 0-172,3 0 0,2-2-12,-2-2 1,3-4-136,-3-7 0,10 1 66,4 0 0,5 1-104,5 4 1,-5-2 77,0 6 1,-6-4 5,-8 4 1,-2 0-1,-3 5 1,4 0 38,-4 0 0,2 0 161,-2 0 1,3 0 16,-3 0 0,-3 0 128,-2 0 0,-2 0-139,-3 0 1,1 0-24,0 0 0,-1 0-28,1 0 1,11-1 10,3-4 1,-2 3-222,-3-3 1,-2-2 174,3-3 0,-3-1 0,-6 2 0,-1 4 0,-3 3 0</inkml:trace>
  <inkml:trace contextRef="#ctx0" brushRef="#br0">31507 9298 8104,'-10'1'-758,"1"4"0,6 7 1155,-2 7-180,-3 7 1,7-4 55,-4 6 1,3-1-165,2-3 0,0 1-146,0-6 1,7-2 39,2-7 1,5-4 24,5-6 0,-1-1 6,5-4 0,-4-5-99,5-9 1,-5-4 1,5-10 0,-2-2 75,1-3 0,3-3 20,-7 3 1,-7 3-22,-7 2 1,-3 3-11,-2 2 0,-7 1-36,-2 3 1,-5 5-7,-5 10 0,-2 2-15,-3 7 0,-1 0-152,6 0 0,0 7-108,5 2 0,1 5 68,4 5 0,3-1-105,6 5 353,0-5 0,0 9 0,0-5 0</inkml:trace>
  <inkml:trace contextRef="#ctx0" brushRef="#br0">31720 9326 8104,'14'0'0,"1"0"0,-1 0 0,-5 0-125,1 0 0,-1 0 83,6 0 0,-1 0 117,0 0 0,0 0-34,0 0 1,1 2-165,-1 2 1,0-2 29,0 3 1,2-4 142,3-1 1,-3 0-69,3 0 1,-3 0 57,-2 0 0,0-6-120,0-4 0,5-2 22,0-2 0,2-5 17,-2 0 1,-4 0 37,4 4 1,-3 1-14,-2 0 24,1 0-23,-1 6 14,-6 2 0,-2 12-6,-6 3 1,0 1 28,0 4-73,0-3 1,0 10-95,0-7 1,2-5-62,2 1-51,4-7 0,6 3 109,1-6 0,-1-1 49,0-4 1,0 3 98,1-2 0,-6-3 0,1 3 0,-7-1 0,9-1 0,-4-2 0</inkml:trace>
  <inkml:trace contextRef="#ctx0" brushRef="#br0">32559 9084 8104,'8'-6'-558,"3"3"244,-6-7 304,6 7 1,-8-3 165,6 6 28,-5 0 0,2 6 155,-6 4 1,0 10-161,0 9 0,-5 5 14,0 9 1,-6-2-59,2-3 1,1 1-117,-1-5 0,4 4-646,-5-5 1,7-6 626,-2-8 0,4 3 0,1 0 0</inkml:trace>
  <inkml:trace contextRef="#ctx0" brushRef="#br0">31663 8715 8315,'-28'0'-435,"-1"0"1,1 1 178,0 4 1,-1-2 155,1 7 0,-5-2 106,-1 1 0,-4 8 11,5-2 0,-5 8 184,5 1-97,-6 3 1,9 3-30,-3 3 0,7 3 132,3 7 1,7 6-109,2 3 0,6 8 127,8 2 1,3 4 0,6-4 0,7-2-97,13-8 0,12 2-401,6-7 1,7-1 391,3-8 1,-1 1-129,1-6 0,5 4 9,0-9 1,-25-12 0,1-2-66,2-4 0,1-1 0,0 0 0,2-1 38,1-2 0,2-2 1,-1 0-1,1-2-285,-1-1 0,0-2 0,3-4 0,1-2 262,-2-2 0,1-1 0,0-3 0,0-1 36,-1-2 0,1-1 1,-1 0-1,-1-1 108,-5-1 1,-2 0 0,0-1-1,-3-1-122,21-17 1,-2-2 238,-3 3 0,-5-5-3,-9 5 0,-3-9 120,-7-2 0,-5-10-188,-4 1 1,-5-9-199,-5-1 0,-2 3 67,-7-3 1,-7 7-277,-2-1 0,-17 1-131,-7-2 0,-8 4 358,-6-4 0,1 11 170,-6 9 0,-2 5-146,-7 9 0,-12 6 72,31 12 1,-1 1 0,-4 1 0,-1 2-88,-2 0 0,0 2 1,2 0-1,0 2-77,5 2 1,1 0 0,0 0-1,0 0-147,-39 0 1,13 0 150,16 0 1,6 0 17,18 0 1,9 6 83,14 4 0,4 2 0,1 3 0</inkml:trace>
  <inkml:trace contextRef="#ctx0" brushRef="#br0">32815 8530 8237,'0'-14'-77,"0"-1"77,0 8 0,6 0 0,-4 20 0,4 3 0</inkml:trace>
  <inkml:trace contextRef="#ctx0" brushRef="#br0">31720 9511 8186,'-1'8'0,"-4"-4"-244,3-2 243,-4-2 84,0 0-352,4 0 244,-4 0 0,6-2 136,0-2 0,1-3 232,4-2 1,-2-4-58,7 4 0,-7 1 81,2-2 1,1 6-220,-1-6 1,6 7 51,-2-2-113,4-3 0,3 2-146,3-3 0,-4-4-29,4 3 0,2-2 130,-2-2 0,6-1-206,-1 1 1,-2 0 30,2 0 0,-5 0 125,4-1 0,-7 6 108,-2-1 275,1 7-263,-8-3-28,1 6 1,3 6 50,-6 4-54,0 2 1,0 3-6,-1-1 1,3-5 59,-3 1 0,0-2-3,5 1 0,-4 2 69,4-6-99,1 6 0,4-5-45,0 4 0,2-4 20,3-6 1,-2 0-123,7 0 1,0 0 75,4 0 1,1 0-104,-1 0 0,5-6-3,0-4 0,7-4-123,-2-5 1,-3 2 133,-2-7 1,-3 5-145,-2-5 1,-10 7-82,-4-2 0,-11 5-343,-3 4 1,-8-2-432,-11 2 0,-3 4 1062,-6 1 0,-7-3 0,-2 0 0</inkml:trace>
  <inkml:trace contextRef="#ctx0" brushRef="#br0">32673 9099 8430,'0'-10'-695,"0"1"1,0 4 387,0-5 1,-2 7 536,-3-2 84,4-2 357,-5 5-296,6-4 235,0 6-56,0 0-382,0 6 1,0 2 101,0 6 0,0 0-43,0 1 1,0 3-12,0 1 1,-2 7-25,-3-3 0,2 4 24,-6 2 1,5-1-21,0 1 1,-3 1 3,3 3 1,-6-3-60,5 3 1,-1-5-46,1-4 0,2 3-68,-6-3 0,6-4 99,-2-1 0,-3 2 33,-2-2 0,3 0 23,-3-5 1,5-2 253,-4-2-227,6 2 19,-10-10-179,12 4-309,-6-6 0,2-1-870,1-4 658,-1 3 467,5-10 0,-6 10 0,-2-4 0</inkml:trace>
  <inkml:trace contextRef="#ctx0" brushRef="#br0">18156 10819 8243,'0'-8'-272,"-6"-5"39,5 12 223,-12-6-73,5 7 199,-6 0 108,6 0-99,-5 0 1,5 0-52,-6 0 0,5-1 9,-1-4 1,1 3-3,-5-2 0,-1 0-7,1 0 0,0 2-31,0-3 0,-5 4-29,0 1 0,-7 1-102,3 4-38,-10 3 115,3 6 0,-7 0-98,4 1 1,3-1 77,-3 0 0,3 0-6,1 1 1,6-1 23,-1 0 0,5-5-7,-5 1 1,2-1 313,-1 6 3,-4-1-288,-2 0 0,-2 2 278,-7 3 4,6-3-234,-9 10 0,5-3 17,-7 5 1,0 2-20,1 3 1,5-3-1,4 3 0,3 4-11,2 1 1,1-4-135,3 0 1,4 0 11,6-1-41,-1 1 121,1-6 0,0 2 191,0 3-181,-1-3 1,3 7 124,2-4-124,-2-3 0,4 11 55,-6-3 0,-1-2 15,1 2 0,0-5-73,0 5 1,4 0-7,1 5 1,1-2-136,-2-3 167,4 3-12,0-5 0,4 7-69,-3-1 74,4 1 17,1-7 0,6-1 14,4-6 0,1-1-36,-2 0 1,4 1-1,-4-1 1,4-4 40,1 0 1,0-5 95,1 4 0,-1-5-49,0 1 0,5 1 6,0-1 1,0 2 2,-5-2-36,7-4-45,-6 6 0,11-7 15,-7 0 1,6 1 3,-1-1 0,3 0-11,1 0 0,5-1-53,0-4 1,5 2-12,-5-6 0,7 0 15,-2-5 0,-2 0-10,2 0 1,-5-6 227,5-4-177,-6-3-22,2-7 1,-5 4 17,-1-3 1,6-3 8,-1-2 0,5 4 5,-5 1 0,6-2-19,-1 2 1,-1 0-6,0 5 0,-5-5-163,1 0 176,4 0-16,-7 5 0,0-2-61,-7-3 52,1 4-31,-2-6 0,3 2 9,-6 0 1,2-1 24,-2 1 0,-3 1 4,3-5 1,-4 0-23,0 0 0,4-4 1,-1 3 1,1-7-254,-4-3 257,-1 1-2,6 5 0,-4-5-102,3-1 97,-3 1 14,-2 5 0,0-1-10,1 1 0,-6 0 24,1-1 1,-7-4 92,1 0 1,-2 0-79,-2 4 1,5-4 19,0 0 1,-1-2-32,-4 2 0,0-2 9,0-3 0,5 2 98,0 3-85,6 3-12,-3-5 0,6 7 10,0-1 1,-4 1 11,-1-1 1,-6 1-6,2-1 1,1 3 14,-1 2 1,0-3 17,-5 3 1,-7-3-31,-2-1 1,-4 4 2,-1 1 0,-5 1 112,0-2-112,0 3 29,-1 1 1,4 4 116,-3-3 0,3 3-74,2 2 0,0 0 95,0 0 1,1-1-158,3 1 0,-1 0 23,7 0 1,-6-1 4,5 1 1,-4 0-1,4 0 1,-1 4 45,1 1-40,4 6-101,-12-10 0,10 11-142,-7-2 0,1 2 79,-5 2 1,-1 2-239,1 2 1,-2 4 185,-3 7 1,4-3-79,-4-2 1,-2 2-192,2-2 138,0-4 54,5 7 1,0-12-68,0 4 1,4-3-211,1-2-302,-1 0 321,-4 0 0,0 0-236,-1 0 0,1-2 135,0-3 1,0 4 545,0-4 0,-7-3 0,-1 0 0</inkml:trace>
  <inkml:trace contextRef="#ctx0" brushRef="#br0">19180 12027 8239,'-9'-8'-305,"-1"3"645,7-2 157,-3 5-374,6-4-208,0 6 31,0 0 251,0 6 11,0 2-74,0 0 0,0 4 211,0-2-185,6 3 0,0 1-6,4 0 1,1 0-29,-6 0 1,4 1 151,-4-1-368,6 0 51,-9 0-105,10 0 5,-10-6 0,10-1 125,-2-7 0,2-2-180,3-3 0,-1-3 103,0-6 0,5 0-99,0 0 1,5-4 91,-5 4 0,1-3-44,-1 7 0,-3 4 351,3 1 59,-3 4-215,-2 1 1,0 6 279,0 4-171,1 2-64,-1 2 0,-5 1 148,1-1 1,-1-2-69,5-2 0,2 1-15,3-6 1,-1-1-61,5-4 0,1-3-24,4-6 1,6-1-276,-1-9 107,0 4 0,2 0 0,-7 3-119,1 2 273,-1-2-65,-12 10 0,4-4-6,-5 6 0,-1 1 39,0 4 0,-4 3 146,-1 6 0,-6 5-88,2 0 0,1 0 42,-1-5 0,6-1-214,-2-4 130,4-2-24,8-7 0,2-2 2,11-3 1,3-4-8,11-10 0,1-2-16,3-2 0,2-3-33,-7 7 0,-1 1-6,-8 3 0,-2 7 34,-3 4 1,-7 2 14,2 2 1,-3 0 161,4 0-162,-7 0 17,5 0 1,-10 5 8,7 0 1,-7 6 1,2-2 1,2-1 5,-2 1 0,1-5 43,-1 0 1,-3-2 93,3-2 0,-2 0-44,2 0 0,-3-2 20,3-2 1,-3-3 104,-2-2-183,0-4 74,-6 12-3,5-12 0,-10 10 7,6-7-23,-6 7-103,4-3-194,-7 6 0,-2-5-389,-3 0-686,4 1-661,-12 4 941,5-7 515,-6 6 1,3-6 438,-3 7 0,-4 0 0,-10 0 0</inkml:trace>
  <inkml:trace contextRef="#ctx0" brushRef="#br0">19564 10819 8289,'-14'0'-1218,"0"-2"975,-1-3 0,1 4 266,0-4 0,0 3 33,0 2 0,4 0 9,1 0 0,-1 0 19,-4 0 1,4 0 4,1 0 0,4 0 42,-4 0-75,6 0-15,-10 0 1,10 0-35,-7 0 48,1 7-63,1 1 1,-6 3-7,-1 3 1,1-3 24,-5 8 0,-3 3-15,-2 2 0,-4 9-42,-5 5 1,3 1-22,-3-1 1,4 3 98,6-3 0,0 3 9,4 2 0,5 0 182,0-1-656,0 7 506,12-5 1,-4 12 17,6-4 0,0-2-80,0 3 1,0-3 75,0 2 0,1-3-10,4-6 0,3 1-15,6 3 1,2-2 29,3 2 0,-2-3-21,7-1 1,-2 4-113,2 1 103,3-1-12,-5-4 0,6-5 8,1 0 0,-5-7 8,-1 2 1,-1-4 4,2-6 1,1 3 344,-6-7 1,2 1-314,-2-1 1,-3-8 33,3 3 1,1-9-61,-1 0 1,5-3 98,-5-2-102,6 0-20,-3-7 0,8-2 30,3-10-8,-3-3-91,11-7 1,-11-1 12,4-3 1,-4 1-30,-2-5 1,-1 3-6,-3-4 1,1 1-185,-6-6 249,0 7-22,1-5 0,-9 6-164,4-3 165,-4-3-37,-4 4 0,5-5-1,-8-1 0,1 0-44,-5 1 0,0-9-9,0-6 1,-2 1-3,1 34 54</inkml:trace>
  <inkml:trace contextRef="#ctx0" brushRef="#br0">22379 11899 7880,'0'-8'-535,"0"2"657,0 6 47,0 0 8,0 6 1,0-3 145,0 7 1,0-1-111,0 6 1,0 4-60,0-1 1,2 1-36,2-4 0,0-1-29,5 0 1,-6 0-17,2 1 1,1-6 14,-1 0 0,5-4-272,-6 5 228,7-7 1,-3 3-196,6-6 1,1 0-16,-1 0-68,0-6 250,7-2 0,-4-2-162,7 1 112,-1 6-13,6-10 0,-5 10-120,-1-6 0,-4 5 148,5 0 1,-7-3-2,2 3 0,-3-1 24,-2 5 1,-4 0 102,-1 0 1,1 1-78,4 4 1,-5-2 137,1 7 0,-2-5 328,1 4-204,4 1-81,-5 4 0,1-5 30,1 1 0,-1-2-171,5 1 0,1 2-119,-1-6 0,2 0 38,3-5 0,-4-2-237,4-3 1,2-3 153,-2-6 0,6 0-149,-1 0 1,-2 1-39,2 4-32,-7-4 309,4 11 1,-12-5-86,1 2 122,-7 3 169,9 2 1,-10 8-91,3 6 1,-4 1 399,-1-1-258,0 0-142,0 0-42,7 0 1,0-6-181,8-3 210,-1 3-135,0-6 1,5 2-119,0-8 1,6 0 71,-1-5 0,1 1-153,-1-2 0,-2-1 190,-3 7 1,-3-6-24,3 5 0,-3 1 172,-2 4 39,0 0-186,-6 6 0,3 2 349,-6 6-130,6 7-60,-10-5 0,10 4-60,-6-6 1,5 0-36,-6 1 1,7-7 1,-1-4 1,4-2-32,5-2 0,-2-2-21,7-2 0,-5-4-160,5-7-47,0 1 222,4 0 0,-4 0-90,-1 0 57,1-1 92,-2 7 0,-1-3 285,-7 7-356,0-1 12,0 5 0,-6 2 77,-3 2 1,1-1 138,-1 7 0,0-5-179,-5 4 1,1-4 8,4 4-113,-3-5 0,10 2 52,-2-6 0,-1-5-12,5 0 0,-2-6-6,6 2 0,-2-4-3,-1-1 1,-1 1 12,0 4 1,0-2-21,0 6 167,1-6-128,-7 9-15,4-4 288,-10 6-131,3 5-21</inkml:trace>
  <inkml:trace contextRef="#ctx0" brushRef="#br0">24199 12055 11287,'0'1'7,"5"8"21,0 0 0,-1-4 48,-4 5-86,7-7-18,0 3 0,8-6-62,-1 0 0,0 0 110,0 0 1,1-5-121,-1 1 109,0-7-25,-6 9 0,5-4-19,-4 6 68,4-7-4,1 6 0,-5-5-22,1 6 0,-5 4 18,4 1-116,-6 0 95,10-5 5,-5 0-80,6 6 71,0-4-4,0 4 1,5-6-4,0 0 0,0-5 1,-5 0 1,0 2-1</inkml:trace>
  <inkml:trace contextRef="#ctx0" brushRef="#br0">25336 10312 9202,'-14'4'8,"0"1"0</inkml:trace>
  <inkml:trace contextRef="#ctx0" brushRef="#br0">25307 10321 9218,'-13'0'8,"-1"5"-5,-1 0 1,1-1 35,0-4 0,0 2 14,-1 3 1,0-2 137,7 1-179</inkml:trace>
  <inkml:trace contextRef="#ctx0" brushRef="#br0">25137 10370 9686,'-6'2'7,"-4"4"40</inkml:trace>
  <inkml:trace contextRef="#ctx0" brushRef="#br0">25108 10385 9794,'-21'9'42,"-6"10"-18,5-3 0,-5 4 10,3-6 1,-1 4-11,6-4 1,0 8-7,16-19-14</inkml:trace>
  <inkml:trace contextRef="#ctx0" brushRef="#br0">24909 10532 10038,'-13'17'-12,"-2"-3"-1,1 0-9</inkml:trace>
  <inkml:trace contextRef="#ctx0" brushRef="#br0">24796 10648 10009,'-16'14'-124,"-3"1"137,4-1 23,-6 0 1,7 0-4</inkml:trace>
  <inkml:trace contextRef="#ctx0" brushRef="#br0">24437 12055 13003,'10'15'68,"7"13"-35,7 1 0,0-1 2,4 0 1,-4 1 27,0-1 1,4-1-111,5-3 0,0 1 51,-4-6 1,-1 0-26,1-5 0,-1-4 58,1-1 0,-1-1-23,0 2 0,3 1 29,2-7 0,-2 6-2,7-5 1,0 4 7,5-4 0,-1 1-11,1-1 0,0-4 3,-1 4 0,-4-3-34,0-2 1,-5 0-3,5 0 0,-6 0 28,1 0 0,2-2-9,-2-3 0,5 4 133,-5-4 1,5-1-100,-5 1 0,5-1-38,-5 1 0,0 2-28,-4-7 1,4 6-8,0-6 0,-4 1 21,-6-5 0,1-1-1,4 1 0,1-6-83,-1-4 0,-4 0 77,0-4 0,-1 2-44,6-7 1,-1 6 30,1-1 1,1 7 3,3-7 0,-8 4-6,4 1 0,-4-3-1,3 7 0,-1-6 16,-3 1 1,3 2-8,-4-1 0,0-1 16,0-5 1,-4 1-15,5 0 1,-7-2-69,2-4 1,-1 3 66,1-7 0,-8 6-2,3-1 0,-5 3 16,1 2 0,1-1 0,-6 1 1,-1 4 40,-4 0 1,0 6 134,0-6 0,0 5-84,0-5 0,0 0-57,0-4 1,-1 4-69,-4 1 0,3-1-1,-2-4 0,-3-2-14,3-4 1,-6 4 68,5-3 0,-4 3-20,4 2 1,-6 4 50,2 0 0,-4 5 133,-1-4 0,0 5-198,12 15 5</inkml:trace>
  <inkml:trace contextRef="#ctx0" brushRef="#br0">24341 12340 8036,'-12'6'567,"2"4"0,-3 7-223,4 2 0,1 6 21,-1-1 0,-1 3-237,-4 1 1,0-4-125,-1 0 1,-3-1-385,-1 6 0,-5-6 293,5 1 0,-5-2-297,5 2 1,0 1-88,5-6 0,1-5 471,4-4 0,-4-7 0,5 3 0</inkml:trace>
  <inkml:trace contextRef="#ctx0" brushRef="#br0">24213 12638 8036,'38'-14'-197,"0"0"0,-5 0 208,5 0 1,2-1 238,7 1 1,-7 0-148,2 0 0,-15 6 2,-3 3 1,-7 3-250,-3 2-178,-6 0 0,-8 0 147,-9 0 1,-10 7-56,-5 2 0,-4 4-178,-5 1 0,2 0 408,-2 1 0,-3-1 0,0 0 0</inkml:trace>
  <inkml:trace contextRef="#ctx0" brushRef="#br0">24299 12653 8036,'0'8'0,"1"-2"-125,4-6 0,-4 1 477,4 4 261,-3 3 0,-2 11-152,0 0 1,0 6 3,0-1 1,0 9-122,0 5 0,0 3 58,0 2 1,0 6 308,0 3-1342,0 3 909,0 8 0,-5-4-30,0 2 0,-4 7-290,4-1 0,0-1 42,5-9 1,0-7-13,0-2 1,0-10-255,0-5 1,2-9 51,3-6 1,-4-2-702,4-2-683,3-6 1598,-7-1 0,12-7 0,-5 0 0</inkml:trace>
  <inkml:trace contextRef="#ctx0" brushRef="#br0">22763 14060 8198,'2'16'701,"2"3"1,0-2-331,5 7 1,-4-7-164,4 2 1,-1 2-181,2-2-529,2 0-778,-4-5 896,6-6 0,1-2-11,-1-6 0,-3-2-670,3-2 1064,-9-4 0,20-19 0,-9-3 0</inkml:trace>
  <inkml:trace contextRef="#ctx0" brushRef="#br0">23033 14003 8005,'0'-8'-304,"0"4"458,0 8 1,-5 4 305,1 6 0,-7 2-180,1 3 0,-7 3-50,-2 7 1,-11-1-781,1 1 295,-9 5 113,2-4 0,-7 5-417,1-6-185,-1-7 606,7-2 1,1-6-13,7 1 0,6-6 75,3 1-13,3-7 1,6 8 11,1-7 68,6 1 1,3 0 241,9 0 0,5-1 226,5-4 0,11 0-159,13 0-284,0-6 34,18-2 0,-13-8 2,9-3 1,-5 2-20,0-7 1,-3 7 10,-7-2 0,-1-1 1,-3 1 0,-3 4-13,-6 6 1,-7 6-350,-3-2 142,-10 3 89,-3 2 0,-9 11-873,-6 4 958,-7 8 0,-19 0 0,-1 5 0</inkml:trace>
  <inkml:trace contextRef="#ctx0" brushRef="#br0">22592 14472 8005,'7'15'-118,"-6"7"-59,4 6 0,-3 2 411,-2 8-15,0 0-176,0 5 0,-5-1 286,0 1 0,-1-2-89,1-3 0,4-3-233,-4-7 0,-2-1 20,3-3 0,-1-4-146,5-6 0,0-4-93,0-1-393,0-6 241,0-9 0,0-10 149,0-12 1,0-2-106,0-3 1,6-4 83,4-5 0,2-1 236,3 0 0,5 1 14,4-1 1,3 7-79,1 3 0,-4 9 216,0 5 0,-7 9 208,2 6 1,-3 5 52,-2 9 0,-5 6-156,1 12 0,-7 7-35,2 3 0,-4-4-75,-1 0 0,0-3-181,0 2 1,0-7 16,0 2 0,0-9-248,0 0 1,-4-3-8,-1-2 1,-6-1-81,1-4 1,-2 2-117,-3-6 1,-5 0 467,-4-5 0,-3 6 0,-1 2 0</inkml:trace>
  <inkml:trace contextRef="#ctx0" brushRef="#br0">22507 14870 8005,'14'-19'-438,"1"0"1,-1-6 200,0 1 0,5 4 132,0 1 0,0 5 120,-5 4 0,0-1 256,1 7-289,-8-1 1,0 11-2,-7 4 0,-2 4 80,-3 5 1,-2-2 6,-8 7 1,1-5 154,0 4-209,0-5 5,-1 2 0,3-4 157,2 3 0,4-8-143,6 3 5,0-9-50,0 1 1,6-9-147,4-6 1,9-2-294,4-13 201,4 0 106,2-4 1,-1 1-1,1 3 1,-1-2 143,0 2 0,-1 3 0,-3 2-11,-3 10 75,-7 3 1,-6 12 70,-4 3 1,-4 9 321,-4 1 1,1 6-171,-7-1 0,5-2 1,-4 1 1,6-10-19,-2 1-62,3-9 0,4 1-760,3-6 284,3-6-19,-1-2 0,6-8-270,-3-3 1,2-3 556,2-6 0,1-7 0,-1-1 0</inkml:trace>
  <inkml:trace contextRef="#ctx0" brushRef="#br0">22991 14515 8005,'7'6'-100,"-2"4"0,-3 2 292,-2 3 0,0-1 22,0 0 1,0 7-105,0 2 1,0 4 8,0 2 1,4-1-74,1 0 1,0 6 79,-5-1 1,2 5-148,2-5 0,-2 5 26,3-5 0,-2 0-95,2-4 0,-4-3 123,4-2 1,-4 1-44,-1-6 91,0 0-42,-6-5 0,-2-6-38,-6-3 1,0-3 21,0-2 0,-1 0-513,1 0 234,0-7-75,0-1 0,-1-1-165,1 0 1,5-1 495,-1-4 0,7-7 0,-3-1 0</inkml:trace>
  <inkml:trace contextRef="#ctx0" brushRef="#br0">23332 14700 7982,'6'-8'786,"-3"2"-589,7 6 0,-1-5-697,5 0 1,7-6 298,3 2 1,2-4 414,3-1 1,-2-7-356,-4-3 1,3-1-230,-7 1 0,3-1 98,-8 6 272,3 0 0,-9-1 0,7-2 0</inkml:trace>
  <inkml:trace contextRef="#ctx0" brushRef="#br0">23744 14145 7952,'-8'0'-1923,"2"0"1761,6 0 81,0 0 81,6 0 0,-4 0 0,10 7 0,-4 1 0</inkml:trace>
  <inkml:trace contextRef="#ctx0" brushRef="#br0">23801 14145 7952,'8'0'-697,"0"5"1306,-4 0 1,-2 6-139,3-2 1,-4 4 27,-1 1 1,-1 7-201,-4 2 0,-3 1-56,-6 5 0,-2-4-107,-3 8 1,-1 3 98,-4 2 1,-1-1-363,6 0 106,0 1-251,5-1 1,-4-3-273,4-5 0,-3-7-350,7-3-799,4-3 1174,-7-8 1,12-5 518,-4-13 0,10-5 0,2-14 0</inkml:trace>
  <inkml:trace contextRef="#ctx0" brushRef="#br0">23758 14430 7952,'29'-15'0,"4"3"0,0 2 610,0 4-319,-4 0 0,-1 4-224,1-3 0,-7 4 273,-3 1-743,-4 0 153,-7 0 0,-8 6-220,-9 4 1,-10 2 146,-5 2 0,-4 1-462,-5-1 785,3-6 0,-12 4 0,6-4 0</inkml:trace>
  <inkml:trace contextRef="#ctx0" brushRef="#br0">23716 14501 7952,'9'6'0,"-1"5"212,-2 6 0,4 6 363,-5 5 0,4 2 52,-4 3 0,0 2-203,-5 3 1,0 3-353,0-3 1,0-3-296,0-2 1,0 2-541,0-2 0,0-2 575,0-7 188,6-3 0,-5-1 0,6 2 0</inkml:trace>
  <inkml:trace contextRef="#ctx0" brushRef="#br0">24270 14216 7961,'0'-14'-290,"0"0"-131,0 6 0,0 5 414,0 12 0,0 9 317,0 15 0,0 3 250,0 7-357,0 6 1,-1-3-89,-4 6 0,3-6-37,-3 1 1,4-6-131,1-8 0,0-1-491,0-13-160,0 0 531,0-11 0,0-4-115,0-8 1,0-6 91,0-9 1,0-1 194,0-4 0,0-9 0,0 3 0,0-13 0</inkml:trace>
  <inkml:trace contextRef="#ctx0" brushRef="#br0">24299 14273 7961,'14'-22'0,"5"2"29,0 5 0,4 1 166,-4 0 0,5 6-83,-5 3 0,5 4 72,-5 1 0,0 6-64,-5 4 0,-5 4-32,1 5 0,-7 3-256,2 6 0,-5 1-40,-5-1 0,2 5-74,-7 0 1,-1 1-206,-8-6 0,3 1 185,-2-1 1,0 0 301,-1 1 0,-3-7 0,-6-2 0</inkml:trace>
  <inkml:trace contextRef="#ctx0" brushRef="#br0">24213 14586 7961,'0'-28'-224,"2"4"-57,3 0 1,2 2 277,8-2 1,-1-1 73,0 6 0,5 0-37,0 5-23,6 0 7,-9 6 0,5 2-127,-7 6 1,-5 0 79,1 0 1,-7 6-91,2 3 0,-5 10 124,-5 5 0,2 3-7,-7 1 1,-1 2 25,-8 3 1,4-1-4,-4 6 1,3-8-11,2-2 1,4-1 45,1-8-286,5 0 156,-2-11 73,6-2 0,0-12 0,0-2 0</inkml:trace>
  <inkml:trace contextRef="#ctx0" brushRef="#br0">24569 14430 7961,'20'0'22,"-4"0"-21,3 0 0,-2-8-172,2-6 0,3-2-35,7-8 1,-5 5 405,-1-5 0,-5 2-87,1-1 1,-5 2-582,-5 7 0,-2 0-323,-7-1 791,0 1 0,-7 6 0,-7-4 0,-8 4 0</inkml:trace>
  <inkml:trace contextRef="#ctx0" brushRef="#br0">24739 14103 7688,'10'14'-368,"-1"0"1,-6 7 430,2 2 0,1 6-21,-1 4 606,0 3-337,-5 7 1,0 4-100,0 1 0,-6 5-57,-4 0 1,-2 0-184,-3-1 1,6-3-37,-1-6 0,1-7-31,-5-3 1,4-7 103,1-3 0,4-10 0,-5 1 0,6-9-113,-6 0-69,1-4 1,-4-2-179,4-4 79,-4-3 234,11-6 0,-5-5-207,2 0 0,3-6 68,-3 1 0,5-3-32,5-1 1,3-1 35,6 1 1,1-1 172,-1 1 0,6-7 0,2-1 0</inkml:trace>
  <inkml:trace contextRef="#ctx0" brushRef="#br0">24953 14259 7961,'14'-14'-151,"-6"6"0,0 2-139,-4 6 0,-1 0 51,7 0 0,-5 0-295,4 0 314,-6 0 220,10 0 0,-11 0 0,4 0 0</inkml:trace>
  <inkml:trace contextRef="#ctx0" brushRef="#br0">24967 14359 7961,'0'23'-67,"0"1"0,0-5-94,0 5 0,0-1 275,0 6 0,-2-1 270,-3 1 0,2-1-332,-6 0 0,4-1-142,-4-3 1,1 1-190,-2-6 1,-1 2-283,6-2-281,1-3 842,-3 4 0,6-6 0,-6 1 0</inkml:trace>
  <inkml:trace contextRef="#ctx0" brushRef="#br0">25194 14174 7961,'14'-19'-424,"1"0"0,-1-2 307,0 2 0,5 4 220,0-4 0,0 1 22,-5-1 1,5 5 24,0 0 1,0 0-79,-5 4-58,1 4 0,-1 0-7,0 6 145,0 0-218,0 6-35,1 2 91,-7 6 0,3 0-97,-7 0 0,3 5 103,-3 0 0,-2 5-9,3-5 0,-4 11 101,-1-2 0,0 12 143,0 3 0,0 6-57,0 7 1,-4 3-291,-1 2 0,-6 9 191,1 6 0,2-7-71,-1-7 0,1-5 8,-1-5 1,1-5-38,3-9 1,3-9-388,-2-10 320,-4-4 1,5-7-142,-7-3 1,1-11-124,-6-9 0,1 0 58,0-9 0,-7 2 268,-2-2 1,-4-4 29,-2-1 0,-1 1 0,-3-5 0,3-10 0,-5-1 0</inkml:trace>
  <inkml:trace contextRef="#ctx0" brushRef="#br0">25024 14458 7961,'0'-14'-394,"0"0"-494,0 6 1088,6 1 1,0 11 26,4 5 0,-2 2 104,-4 13 1,-2-5-236,3 4 0,-4 1-8,-1 5 0,0-6-14,0 1 1,0-7-164,0 2 1,0-8-554,0-1 534,0-7 0,0 2-177,0-10 0,0-4 20,0-10-189,0 3 237,0-11 1,2 3 216,3-9 0,-2 3 0,6-3 0,-4 3 0,4 1 0,1 1 0,4 0 0,5 1-63,0 3 1,0 4 62,-5 5 0,2 7 386,3 4 0,-5 4-132,0 4 1,-1 4 200,-8 7 0,4 5-139,-4 4 0,0 3-71,-5 1 0,0 0-131,0 1 0,0-5-268,0-1 0,0-1-441,0 2 1,0-2 349,0-3 1,-7-5 244,-2 1 0,-4 5 0,-1-4 0</inkml:trace>
  <inkml:trace contextRef="#ctx0" brushRef="#br0">25109 14515 7961,'21'-8'0,"-4"0"-261,7 3 0,-2 2-382,1-6 1,3 1 599,-7-2 1,0-1 156,-5 7-225,0-7 77,-6 9 1,-3 0-21,-10 7 0,-9 6 37,-10-1 0,-3 7 1,-1 2 1,-1 6 130,1-1 0,-1-2 213,1 2 0,6-2-26,3 2 1,9 1 140,6-6 0,2 0-266,2-5 1,3-1 2,7-4 0,6-3-281,12-6 1,2-6 20,3-3 80,3-4 0,1-8 0,-2-1 0</inkml:trace>
  <inkml:trace contextRef="#ctx0" brushRef="#br0">25777 14131 7195,'-5'19'110,"1"0"1,-12 5 46,2-5 0,-10 6-90,0-1 0,-4 3-115,-5 1 0,3 0 2,-3 1 0,4-1-95,5 1 0,-1-2 90,6-4 0,5-2-579,4-7 630,7 0 0,-9 0 0,4 1 0</inkml:trace>
  <inkml:trace contextRef="#ctx0" brushRef="#br0">25578 14430 7920,'22'-8'151,"-1"1"0,-13 15 26,-4 7 0,-2 5 45,-2 9 1,0 1-130,0 3 0,0-3-145,0 3 1,0-5-544,0-4 1,0 1 594,0-6 0,0 0 0,0-5 0</inkml:trace>
  <inkml:trace contextRef="#ctx0" brushRef="#br0">25777 14316 7920,'14'-14'0,"1"0"0,-1-1 0,5 6-107,0-1 1,1 1-279,-1-5 0,2 1 621,3 4 1,2-4-142,-2 3 1,-3-2-114,-2-2 0,-8 1-280,-2 3-273,-6-2 421,4 10 1,-14 2-98,-2 10 0,-10 2 170,-5 3 0,-3 5 77,-1 4 0,-5-2 234,-1 2-358,1-7 124,11 10 0,-2-7 439,10 4 1,-2-3-132,12-7 0,-1 0 12,5 0 0,2-6-68,2-3 0,11-4-11,8-1 1,2-1-169,-1-4 0,3-4-276,-3-10 1,1 3-370,-1-3 1,-4-2 295,-6 2 1,1 1 275,-1 3 0,-6-5 0,-2-2 0</inkml:trace>
  <inkml:trace contextRef="#ctx0" brushRef="#br0">25976 14088 7920,'0'15'84,"-4"5"30,-1 4 0,-2 3-23,3 1 0,-4 5-14,-6 1 1,-1 3-13,1-3 1,-6 0 16,-4 0 1,2-9-3,-2 3 0,7-2-108,-2 2 0,3-6 113,2-3 1,6-3-717,3-2 452,4-6 0,7-2-4,3-6 1,6-6 69,4-4 0,1-2-118,4-2 0,3-5 47,-4 0 0,4 1-8,2 9 0,-3-4 182,-2 4 0,-3 2-218,-7 3 398,0 2-48,-6 2 0,-2 11 128,-6 3 1,-8 8-143,-6-3 0,-2 8 50,-7 2 1,-4-2-139,-2 1 1,-7-1-153,8-8 0,1 0-135,3-5 1,7-1 90,-2-4 1,3-1-144,2-3 233,6-4 1,2 7 67,6-3 0,6-3 107,3 2 0,9 4 132,1 2 1,6-2-59,-1 1 1,3-1 100,1 1 0,0-2-234,1-7 1,-1 0 81,1 0 1,-6-7-458,1-2 0,-5-5 64,5-5 281,-7-3 0,10-19 0,-5-4 0</inkml:trace>
  <inkml:trace contextRef="#ctx0" brushRef="#br0">26204 14202 7881,'14'-6'0,"0"3"0,0-7 0,7 1-698,3-5 1,7-1 641,2 1 0,7-2 124,-2-3 1,-3 4 0,-2-4 1,-8 3 140,-1 2 0,-7 1-103,2 3-20,-9-2 1,-6 13-40,-8 4 0,-11 5-18,-8 13 1,-12 6-145,-8 4 0,-1 2 55,-8-2 1,6-2 19,-1 7 0,10-8 103,9-1 0,3-1 112,10-4 1,4-4-98,11-1-57,0-3 0,7-8-24,2-3 1,10-4 49,5-1 1,3-1-18,1-4 0,0-3-26,1-6 1,4 0-89,0 0 1,0-1 32,-4 1 0,-2 0-19,-4 0 1,-2 1 39,-7 4 14,-6-4 0,-5 11-136,-12-2 1,-7 8 111,-12 6 0,-6 3 31,1 1 0,-6 5 17,1 0 1,-2 6 103,2-1 1,4-2-86,5 1 1,7-4 7,3 5 0,10-7 20,4 2 0,3-3 118,2-2 1,7-1-139,2-3 1,10-4 23,5-6 1,7-2-159,3-2 0,3-4-7,-3-7 0,4-5-115,-5-4 0,5 2 87,-5-2 0,3 1-74,-7-6 1,1 1 8,-11-1 0,-1 6 198,-3-1 0,-7 7 0,-2-4 0</inkml:trace>
  <inkml:trace contextRef="#ctx0" brushRef="#br0">26474 14032 7881,'13'11'0,"-4"3"0,2 10 94,-6-1 1,4 6 173,-4 4 1,4 3 35,-4 7 1,0 0 100,-5-1 1,0 1-210,0-1 1,5 6-145,-1-1 1,1 2-282,-5-1 0,0-9 248,0 4 1,0-15-972,0 1 246,0-4 334,0-3 1,-1-8-19,-4-9 0,3-5-49,-2-5 1,-3-4 438,2-10 0,-6 1 0,2-5 0,1 5 0,-1-1 0,1 4 0,-2 0 0,-2 7 0,4 2 6,-7 6 1,1 6 125,0 4 1,0 4 52,0 5 1,-5-3-51,0 3 1,0-3-140,4-2 1,3-5-279,2 1 1,-2-7 281,2 2 0,-2-4 0,-3-1 0</inkml:trace>
  <inkml:trace contextRef="#ctx0" brushRef="#br0">26474 14600 7881,'22'-8'0,"5"-3"0,-3 7 0,-2-1 501,1 5 0,-4 0-251,5 0 1,-5 0-261,5 0 0,-1-5 232,6 0-222,-7-6 0,11-3 0,-3-8 0</inkml:trace>
  <inkml:trace contextRef="#ctx0" brushRef="#br0">26758 14103 7813,'0'-15'5,"7"6"-9,2 0 1,5-1 64,5-4 1,5 0-272,9-1 1,2 1 65,3 0 1,3 1 18,-3 4 1,-5-4-15,-5 4 1,-2 1-525,-12-2 561,3 7 0,-17-3 102,0 6 0,-11 1 0,-8 4 0,-8-2 0,-1 7 0,-1-2 0,-4 1 0,5 2 0,4-6 0,-1 6 0,6-1 0,0 7 154,5 2 1,6 6 244,3-1 1,4 3-84,1 1 0,0 7 41,0 3 1,1 1 76,4-1 0,1 3-51,4-3 0,1-3-431,-7-2 1,3-4 109,-2-6 0,-4-2-340,4-7 1,1-5-102,-1 1 129,0-7 1,-4-3 98,4-9 1,-2-9-41,7-1 0,-6-6-177,6 1 1,1-1 119,8 1 1,-3-1 183,3 6 1,1 0-58,-1 5 1,6 1 323,-1 4 1,-2 3-16,2 6 0,-7 3-12,2 6 0,-5 1-25,-4 9 1,-4 3 159,-6 1 1,0-1-56,0 2 0,-5-6 3,1 1 1,-9 1-112,-1-1 0,0 0-69,-5-5 1,-3 0-130,-2 1 0,-1-7 63,1-4 0,-1 3-7,6-3 0,1-1-55,9-7 1,-2-1-173,6-9 1,0 1-308,5-11 1,8-4 226,6-5 0,7-7-209,7 2 0,1-4 248,-1-6 0,1-2 57,-1-7 0,2 0 205,3 0 0,-3 5 0,3 0 0,-2 8-19,-3 1 1,-4 8-13,-1 12 0,-5 8 369,1 11 143,-10 2 1,-3 10-89,-6 6 0,-7 7-110,-8 7 1,1 1 128,-5-1 0,3 5-269,2 0 0,2-4-211,2-5 1,-1-7-7,6 2 0,1-3-368,4-2 84,0 0 0,6-1 157,3-4 1,4-1 148,1-3 1,0-2-31,1 7 1,4-6 141,0 6 0,6 1 16,-2 8 0,-2-2 187,-2 7 1,0-5-130,-5 4 0,2-4 66,-11 5 1,-1-5-1,-4 5 1,-7-2 110,-8 2 1,-4 2-7,-4-2 1,-9-2-158,4 2 1,-4-5-120,4 5 0,-1-7 64,1 2 0,4-5-168,0-4 1,7-4 118,-2-6 0,5-8-133,4-6 1,4-7-536,6-7 1,8-7 337,6-3 0,7 3-250,7 2 0,2 8 73,3 1 463,4 1 0,5-6 0,1 1 0</inkml:trace>
  <inkml:trace contextRef="#ctx0" brushRef="#br0">27953 13705 7450,'-10'11'93,"1"3"0,-1-1 239,-4 10-163,6 1 0,-9 4-138,2 1 1,-4-1-97,0 1 1,2-1 73,-7 1 0,5 4-122,-4 0 0,5-5-96,-1-4 0,4-7 67,0 2 1,7-3-492,4-2 191,2-6 442,2-1 0,6-14 0,2-1 0</inkml:trace>
  <inkml:trace contextRef="#ctx0" brushRef="#br0">27825 13989 7956,'12'6'-234,"-2"4"0,-4 10 434,-6 9 1,0 1 347,0 8 1,0 0-168,0 4 1,0 1-81,0 0 0,0-6-179,0 1 0,0-8-161,0-1 1,0-2-653,0-8 581,6 0 1,-3-7-411,7-2 1,-7-6 288,2-8 1,1-4-376,-1-6 0,4-7-36,-4-3 642,0-3 0,1-7 0,2-3 0</inkml:trace>
  <inkml:trace contextRef="#ctx0" brushRef="#br0">28024 13690 7956,'14'-7'-79,"0"0"0,-1 9-131,-4 3 0,-3 4 141,-6 10 1,-1-2 32,-4 7 0,-3 0 19,-6 4 0,-5-4-14,0 0 0,0-6 24,5 6 0,-3-6-49,2 1-5,-2-10-1,9 4 0,0-13-4,3 0 1,5-2 140,5-7 1,3 4-73,6-5 1,1 6 204,-1-6 1,5 7-33,0-2 1,6 4-115,-1 1 0,1-5-22,-1 0 1,-4 0 62,-6 5 2,1 0-152,-8 0 0,-7 5-30,-9 0 1,-10 11 92,-5-2 0,-3 8-52,-1-3 1,0 6 35,-1-1 0,7-3 11,3-3 0,5 3 39,4-2 1,4 0 76,6-5-147,0-6 1,6 3-87,4-6 1,3-2-60,1-8 0,2-4 95,2-10 0,0 3-45,6-3 0,-7-1-108,2 1-233,-3 6 298,-8 7 1,-10 9 157,-12 6 0,-7 1 0,-7 9 0,4 1 0,0-1 0,2 5-146,-1-5 0,-3 0 146,7-5 0,0 0 12,5 0 0,6 1 75,4-1 0,2-5 155,2 1 0,0-5-41,0 4 1,6 1 187,4 4 1,4-5-191,5 1 0,-3-1 85,3 5 0,1 1-185,-1-1 0,0 0 70,-5 0 1,-6 0-234,-3 1 0,-3-1-124,-2 0 33,0 0 1,-5-4 55,0-1 1,-1-6-155,1 2 0,3-5 112,-2-5 1,-3-2-119,3-8 0,-1 0 118,5-4 0,5 3 47,-1-3 0,7 3 126,-1 2 0,3 0-11,1-1 0,2 1 191,3 0 1,-2 6-105,7 3 1,-1 4 131,6 1 0,-1 0-113,1 0 0,-7 0 306,-3 0-221,-3 0 0,-4 6-88,-2 4 1,-6 1-160,-8-2 0,-4 4 12,-6-4 0,-2 4-124,-3 1 1,-2-5 120,-2 1 1,-3-1-162,7 6 0,-4-7-239,4-4 212,0-2-183,4-2 0,8-8 85,2-6 1,3-7 311,2-7 0,0-13 0,0-3 0</inkml:trace>
  <inkml:trace contextRef="#ctx0" brushRef="#br0">28578 13534 7956,'-1'13'-26,"-4"-4"1,-3 4 210,-6-4 0,-1 9 322,1 1 0,-5 6-650,0-1 1,-11 2 54,2 3 0,-4-1-308,4 1 0,1-6 179,3 1 0,4-7-694,6 2 326,6-9 585,1-4 0,20-12 0,3-2 0</inkml:trace>
  <inkml:trace contextRef="#ctx0" brushRef="#br0">28493 13747 7956,'14'7'0,"-6"0"3,-3 8 0,-4-1 47,-1 0 0,0 7 189,0 2 0,0 6 45,0 4 1,-1-3-264,-4 3 0,3-3 96,-2-1 1,0-3-325,0-2 1,2-3-226,-3-7 25,4 0 27,1 0-109,0-6 1,0-8 488,0-9 0,0-4 0,0-1 0</inkml:trace>
  <inkml:trace contextRef="#ctx0" brushRef="#br0">28621 13705 7932,'14'-13'0,"0"4"0,0-3-20,1 8 1,-6-1 141,1 5 1,-7 2 110,1 2 0,-2 4-114,-2 6 0,0 2-155,0 3 1,0 2 112,0 2 0,-5 4-114,1-3 0,-6 3 39,5 1 0,1 1-239,4-1 1,0 4-368,0-4 1,0-1 282,0-8 1,-2-5 320,-3 0 0,-3 7 0,-6-5 0</inkml:trace>
  <inkml:trace contextRef="#ctx0" brushRef="#br0">28507 13975 7932,'0'-21'0,"0"4"18,0-7 0,2 8 178,2 2 1,-1 1-36,7 9 0,-5-1-165,4 5 0,-4 0 90,4 0 0,-4 2-205,5 2 0,-7-1-4,2 7 0,-4-1 173,-1 6 1,0-6-255,0 1 1,-1-1-3,-4 5 1,-2 1-12,-2-1 1,-4-2 129,4-2 1,1-4 19,-2-6 1,6 5-33,-6 0 17,7-1 107,-3-4-96,6-6 298,0 4-83,0-4 0,5 8 154,-1 2 0,1 4-123,-5 7 0,0 4 100,0 0 0,0 6 4,0-2 1,0 0-93,0 0 0,-2-4-114,-2 5 0,1-7 109,-7 2 0,5-3-194,-4-2 1,-1-1 5,-4-4 1,0 4-80,0-3 0,-2-3 9,-3 3 1,3-7-162,-3 2 0,8 1 48,2-1-193,-1 0 205,2-5 0,2 1-76,6 4 293,0-4 1,6 6-53,4-7 0,2 5 133,3-1 1,4 3-73,0-3 1,-1-2 176,-3 3 0,4 1-122,0-1 0,0-1 61,-5-4 1,-5 5-70,1 0 0,-1 0-1,5-5 0,1 0-220,-1 0 0,0-5-40,0 0 1,-1-6-162,-4 2 0,2 1 99,-6-2 0,5 1-299,-6-5 224,1-1 1,-6 1-76,-4 0 1,-3 4 188,-6 1 0,0 4 188,-1-4 0,6 4-73,-1-4 322,1 5 22,-5-8 1,6 9-94,3-7 0,3 5 6,2-4 1,5-1 28,0-4 1,11 5-84,-2-1 1,8 2 28,-3-1 0,6 3-25,-1 6 1,4 0-150,6 0 1,-4 11 45,3 3 1,-3 3-16,-2-3 1,-1 5-60,-3 0 0,-4 5-122,-5-5 1,-8 5-28,-2-5 0,-3 0 192,-2-5 0,-13 6 0,-3 2 0</inkml:trace>
  <inkml:trace contextRef="#ctx0" brushRef="#br0">22422 15638 8006,'-10'-2'0,"1"-2"0,1 1 79,-2-7 114,4 7 112,6-10 1,0 5 70,0-6 0,13 5-186,6-1 1,8 2-45,6-1 1,3-4 42,7 4 1,10-2-75,4 1 0,2-2-1047,-7 2 697,-3 4-108,-13-1 0,-3 3-1128,-9-1 1118,-3 0 353,-13 5 0,-8 13 0,-8 3 0</inkml:trace>
  <inkml:trace contextRef="#ctx0" brushRef="#br0">22422 15681 8084,'0'14'81,"0"0"0,1 0-137,4 1 1,-2 5 158,7 4 1,-5 4 221,4 5 0,-6-4-438,2-1 0,-2-1-98,2-8 0,-4 2-74,4-2 1,-3-8-42,-2 3-179,0-9 344,0 1 0,-2-6-33,-3 0 0,4-6 16,-4-4 0,5-7 178,5-2 0,3-6 0,6 1 0,2-8 35,3-1 0,3 1 51,6 9 0,7-4-32,3 3 0,3 2 149,2-2 1,-1 9-116,1 0 0,-5 1 74,0 5 1,-11 2 48,1 3 1,-4 2-66,-1 2 0,-7 0-61,-6 0 0,-6 0-69,6 0 0,-7 6-131,2 4 0,-5 9 89,-5 5 1,-4 2-98,-10 3 1,-3 6 61,-7 2 0,-4 0-158,0 1 1,-5-8 56,5-2 0,-5-1 67,5-8 0,4-6-108,5-9 0,7-4 143,-2-4 0,5-6 60,4-9 0,-1-3 0,7-6 0,-7-13 0,3-4 0</inkml:trace>
  <inkml:trace contextRef="#ctx0" brushRef="#br0">22664 15624 7988,'7'6'-53,"0"4"85,-7 9 0,0-2 86,0 7 1,0-1-105,0 6 0,-7-2 1,-2-4 1,1-2-221,-1-7 1,4 0 51,-5 1-45,7-8 0,-5 0-332,4-7 402,2 0 0,-3-7 0,8-4 128,2-6 0,6-5 0,-3-7 0</inkml:trace>
  <inkml:trace contextRef="#ctx0" brushRef="#br0">22848 15524 7988,'-1'16'0,"-4"3"0,-8 8-4,-6 6 1,-6 7 168,1-2 0,-2 3-27,-3 1 0,2-1-165,4-3 0,-3 2-87,7-7 1,-3-5 116,8-4 0,-3-7 27,7 2 1,4-3 11,1-2 1,4-4-123,1-1 1,0-4 67,0 5 0,11-3 84,3 3 1,10-2-53,-1-3 1,4-4 1,2 4 0,5-4-160,4-1-20,3-6 179,-4 5 1,2-17-206,-6 4-15,0-3 93,-4 2 1,-7 1-456,-3 0 158,-3 0 126,-8 6 0,-8 1 143,-10 7 0,-2 2 134,-3 3 0,-12 3 0,-3 6 0</inkml:trace>
  <inkml:trace contextRef="#ctx0" brushRef="#br0">22735 16079 7953,'0'8'-717,"0"-2"0,1-6 717,4 0 151,-3-6 94,10 4 0,-9-4 216,7 6-278,-7 0 0,3 6 257,-6 4-330,0 9 25,0-4 0,-4 12 36,-1-3 1,-5 7 16,6 3 1,-6 4 6,5-5 1,2 5-104,8-5 0,3-5 76,6-4 1,7-11-240,2 1 0,-1-5 52,2 1 1,0-4-181,4-6 0,1-2-109,-1-2 0,-6-4-110,-3-6 0,-3-1 60,-2 1 1,-1-5-107,-4 0 0,2 0 129,-6 5 0,0-2 335,-5-3 0,-6 4 0,-2-6 0</inkml:trace>
  <inkml:trace contextRef="#ctx0" brushRef="#br0">22962 16221 7953,'0'16'-48,"0"3"1,0 3-95,0 6 1,-5 2-117,1 3 1,-7-1 150,1 6 0,-7-6 290,-2 1 1,-7-8-123,3-1-264,-4-7 93,-2 4 0,-4-9 19,0-2 1,-2-4-8,2-6 0,5 0 31,-1 0 1,2-6 20,9-4 0,-1-4 116,4-5 1,3-3-49,2-7 1,4 1 139,6 0 1,8-6-72,6 1 0,7 2 140,7 7 0,11-1-118,4 6 0,14-5 156,0 5 1,8-5-489,-4 5 0,-1-1 210,-8 1 9,4 3 0,-10-6 0,3 3 0,-5-5 0,-5-2 0</inkml:trace>
  <inkml:trace contextRef="#ctx0" brushRef="#br0">23687 15524 7937,'-9'11'-280,"-1"4"1,2 8 38,-1 1 0,-4 4 1261,4 6-635,-10 2 0,1 2-203,-5 0 0,4-2-326,-5 2 1,-1 1-145,-8-5 0,3-3 125,-4-7 1,9 1 1,1-6 1,7-6-4,-2-8-232,10 2 1,2-11 395,7-1 0,7-12 0,1-6 0</inkml:trace>
  <inkml:trace contextRef="#ctx0" brushRef="#br0">23545 15823 7937,'19'16'-5,"0"3"0,-2 3 39,-7 6 0,1 2 66,-6 3 0,4-1 113,-4 6 0,0-2-169,-5 2 0,0-3 1,0-7 1,0-4-80,0 0 1,1-9 95,4 0-653,-4-1 274,6-13 1,-7-1-16,0-9 0,5-5 57,-1-5 1,1-3 274,-5-7 0,6-5 0,2-3 0</inkml:trace>
  <inkml:trace contextRef="#ctx0" brushRef="#br0">23886 15368 7937,'22'0'198,"-1"8"66,-7 6 0,-6 3-368,-3 12 0,-4-4 148,-1 8 1,-6 2-80,-3-2 1,-6 0 19,-4-4 1,2-1-55,-7 1 0,8-7 194,2-3-182,0-3 0,8-10 86,-4-6 1,4-8-71,6-11 1,6 2-282,4-7 0,2 0 151,3-4 1,5-1-58,4 1 1,-4 6 108,-1 3 0,3 8 229,2 1 0,3 7-99,1-2 0,-4 4 160,0 1 0,-8 6-118,-2 4 0,-2 7 90,-7 2 1,-2 6-114,-7-1 1,-4 3 45,-6 1 1,-7 1-303,-3-1 1,-7 5-81,-2 0 1,-7 1-345,2-6 444,-3 1 1,-2 5 0,1 3 0</inkml:trace>
  <inkml:trace contextRef="#ctx0" brushRef="#br0">23645 16036 7937,'0'8'0,"6"-2"65,3-6 0,6-1 56,4-4 0,3-3-134,6-6 0,7-5 136,3 0 1,8-6-165,1 1 1,5-3 15,-5-1 0,-1 1-246,-8 3 0,-5-1-237,-9 6 0,-5 5 21,-9 4 487,-4 7 0,-12-3 0,-2 6 0</inkml:trace>
  <inkml:trace contextRef="#ctx0" brushRef="#br0">24043 15723 7937,'14'22'-135,"-2"7"68,-2-1 0,1 7 288,-6 8 1,0 4 346,-5 1 1,0 4-273,0-5 1,0 0-82,0-4 0,-5-2-480,0-3 1,-4-3 182,4-7 0,-2-6-239,3-3 1,1-4-37,-7-6 180,1 4 1,-6-13-98,1 0 1,5-7-199,-1-7 1,6-6 18,-6-4 453,1-3 0,-6-8 0,1-1 0</inkml:trace>
  <inkml:trace contextRef="#ctx0" brushRef="#br0">23829 16065 7799,'0'14'-263,"0"0"0,0-5 73,0 1 1,0-1 78,0 6 20,0-1-322,0-6 413,0-2 0,7-12 0,1-2 0</inkml:trace>
  <inkml:trace contextRef="#ctx0" brushRef="#br0">24142 15993 7936,'19'0'74,"0"0"0,-2 2 191,-7 3 1,3 3-217,-4 6 1,-1 0-191,1 0 0,-4 1 193,5-1 0,-6-2 6,6-2 1,-5 1-59,4-6 0,1-1 0,4-4 0</inkml:trace>
  <inkml:trace contextRef="#ctx0" brushRef="#br0">24455 15524 7933,'14'-22'0,"0"2"0,1 5 0,0 1-363,4 0 1,-3 0 80,3 0 0,-3 6 1024,-2 3-334,-6-3-281,5 6 0,-12-1-52,4 13 0,-10 1 108,-4 13 0,-9 6-148,-1 7 0,-4 0 16,4 1 0,-5 0-101,5 4 1,-3 1 101,8 0 1,-2-9-128,11-5 1,-4-2 17,4-8-272,0-7 242,5-5 0,7-9-148,2-3 1,-1-9 81,1-10 1,1 2-118,4-2 1,0 2-247,1-1 234,-7 2 403,4 7 0,-6 8 84,4 6 0,-2 6 115,-3 8 1,-2 5-148,6 0 1,-6 5 86,2-5 1,1 0-61,-1-5-70,6 0 1,-3-6-393,6-3 1,-4-5-37,-1-5 1,-4-3-169,5-6 1,-3-7 465,3-2 0,3-4 0,-6-2 0</inkml:trace>
  <inkml:trace contextRef="#ctx0" brushRef="#br0">24739 15524 7921,'15'-8'0,"-6"-3"37,0 7 0,1-3 73,4 3 1,0 2-86,1-3 1,-1 2 125,0-2 1,0 4-132,0-4 1,1 3 168,-1 2-251,-6 0 0,3 2-7,-6 3 171,-1 3-13,-10 12 1,-2 2-66,-6 7 1,-7 6 21,-2 2 0,-4 6-3,-2 4 0,1-2-20,0 2 1,1-9-15,3-5 0,3-9-264,7-5-146,0-3 1,5-8 229,-1-4 0,7-10 81,-2-8 1,5-7 89,5-7 0,3-7 0,6-1 0</inkml:trace>
  <inkml:trace contextRef="#ctx0" brushRef="#br0">24697 15567 7895,'0'28'0,"-2"-2"-130,-3 2 0,-3-3 146,-6 9 1,0 2 70,0 2 1,4-3-41,1-2-278,-1-3 243,2-2 1,-4-6-139,2-3 0,-1 2-242,2-2 1,-9 0 367,4-5 0,-9 0 0,0 0 0</inkml:trace>
  <inkml:trace contextRef="#ctx0" brushRef="#br0">24299 16050 7895,'9'7'107,"1"2"1,-1 4 80,5 1 0,-1 7 184,-4 2 0,4 2-238,-4-1 1,3 3-42,-3-3 0,2 3-234,-6 1 0,4-6 30,-4-3-150,6-3-93,-3-8 74,6-2 0,-1-17 48,-4-3 1,4-10-148,-4 0 0,-1-2 114,2-3 0,-2-1 50,1-3 1,5 3 261,1-3 1,0 3-70,9 1 0,-5 1 89,5-1 0,3 3-38,1 2 1,8-1 247,-7 6 1,1 0-26,-6 5 0,1 6 83,-6 3 1,1 3-130,-1 2 1,-8 2-84,4 3 0,-6 3-1,0 6 0,-2 6-8,-7 4 0,0 3-116,0 1 0,-7 1 95,-2-1 1,-4 1-243,-1-1 0,0 0-114,0 1 1,-1-7-126,1-3 0,5-3 24,-1-2 1,1-6 363,-5-3 0,-1 2 0,1 1 0</inkml:trace>
  <inkml:trace contextRef="#ctx0" brushRef="#br0">24640 16249 7887,'6'8'1054,"2"-1"-1074,6-7 1,2-7-406,3-2 1,-2-4 218,7-1 1,-7-5-2,2 0 0,0-5-187,-4 5 0,0 0 153,-10 5 241,0 0 0,1 0 0,2 0 0</inkml:trace>
  <inkml:trace contextRef="#ctx0" brushRef="#br0">24782 16050 7860,'6'15'0,"-4"-1"0,3 0 0,-5 7 86,-5 2 0,-1 2-34,-4-1 1,-3 3 393,4-3 0,-4 3-114,-1 1 1,1-6-134,4-3 0,3-3 48,6-2-277,0 0 1,1-6 129,4-3 0,4-3-78,10-2 0,-1-8-154,5-7 1,1 0-402,5-9 1,-1 2 532,0-2 0,1-9 0,-1 3 0</inkml:trace>
  <inkml:trace contextRef="#ctx0" brushRef="#br0">25763 15340 7867,'-9'-5'-478,"-1"0"0,5-4 372,-4 4 1,-1 0 112,-4 5 1,1 2 136,4 2 0,-4 6 262,4 9 1,-4 5 219,-1 9-396,0 3 1,4 13 61,1 3 0,1 3 106,-2 2 1,4 5-235,6-1 1,0-2-138,0-12 1,11-2-141,3-17 1,10 0 133,0-13 0,7-4-644,3-11 0,0-2 116,0-3 1,-4-7-106,3-7 0,-5-6 150,-4 1 462,-4 3 0,-5-6 0,-1 5 0</inkml:trace>
  <inkml:trace contextRef="#ctx0" brushRef="#br0">25919 15382 7867,'8'3'0,"-3"7"0,-3 7 330,-2 16 1,0 4 19,0 5 1,0 6 40,0-1 1,-5 7-201,0-2 1,0-3-142,5-2 0,0-7 34,0-2 1,0-11-93,0 1 1,2-14-723,3 0 0,-2-9 163,6 0 1,-4-4-191,5-1 0,-6-11 246,6-3 511,-7-9 0,10 0 0,-6-5 0</inkml:trace>
  <inkml:trace contextRef="#ctx0" brushRef="#br0">26104 15666 7887,'7'-7'520,"-4"-4"-253,6 6 0,1 0 137,4 5 1,6-2-227,4-2 0,5 2-146,4-3 0,3-2-42,7-3 1,-5-3-318,0-1 0,-8 2-589,-2 2 1,-1-3 157,-8 4 758,0 3 0,-5-7 0,0 5 0</inkml:trace>
  <inkml:trace contextRef="#ctx0" brushRef="#br0">26474 15240 7887,'8'2'499,"-3"2"0,1 7-304,-1 13 0,-1 1 47,-4 13 0,0 2 49,0 7 0,-4-1-76,-1 6 1,0-5-95,5 6 0,-5-6-26,1 5 1,-1-6-171,5 1 1,0-9 80,0-5 1,0-9-466,0-5 291,0-9 1,0-6-66,0-8 1,6-12-1,4-13 0,2-5 120,3-9 0,3-5-22,1 1 0,5-2 60,-5 2 1,6 3-4,-1-4 1,1 9-28,-1 1 0,1 8 5,-6 1 0,5 7-182,-5 8 1,-5 1 54,-4 4 0,-6 3 9,6 6 1,-7 6-30,2 3 0,-8 4 247,-2 1 0,-6 7 0,3 1 0</inkml:trace>
  <inkml:trace contextRef="#ctx0" brushRef="#br0">26730 15652 7887,'0'14'474,"-7"1"1,6-1-106,-4 0 1,-1 7 161,1 2 0,-1 4-129,1 2 0,3-2-127,-2-4 0,-3 4-244,3-3 1,-1-8 303,5-2-727,0-3 0,6-5-40,4-6 0,-2-8-340,1-11 1,1-3 294,4-6 1,0-2-245,0-3 1,0 3 386,1-4 0,-3 6 334,-2 4 0,1 4-265,-6 5 657,6 1-2,-3 6 1,1 4-58,0 8 0,-5 6 337,0 9 1,-2 1-301,-2 4 0,5 6 46,-1-6 0,3 4-311,-2-9 1,-2 2 84,6-2 0,-4-8-1633,4 3 782,1-9 1,4-1-969,0-8 1629,-6-4 0,11-6 0,-3-1 0</inkml:trace>
  <inkml:trace contextRef="#ctx0" brushRef="#br0">27185 15297 7874,'14'14'-128,"0"0"0,0 1 359,1-1 1,-1 0 382,0 0 1,0 5-227,1 0 0,-1 5-25,0-5 0,0 4-176,0-4 0,-1 5 0,-4-5 0,3 6-26,-8-1 1,-1 4-146,-7 6 0,-4 2-168,-6 7 1,-7-1-14,-3 1 0,-4-2-134,-5-3 0,-4 1 92,-5-5 0,4-3-49,0-7 1,6-1-120,-1-8 1,3 1-625,2-12 999,6 1 0,-5-11 0,5-2 0</inkml:trace>
  <inkml:trace contextRef="#ctx0" brushRef="#br0">27597 15794 7801,'-19'0'0,"0"0"0,7 0 0,-15 7 0,5 1 0</inkml:trace>
  <inkml:trace contextRef="#ctx0" brushRef="#br0">27753 14984 7870,'-14'0'-207,"5"5"-51,-1 0 0,1 10 453,-5 0 1,-1 8-55,1 1 0,2 8 194,2 1 0,4-2-58,6-7-447,0 3 0,6-13 157,4 0 1,4-7-102,5-12 0,-2-5 67,7-9 0,-7-3-175,2-6 0,2-1-62,-2 1 0,-5 6 82,-5 3 0,-6 3 177,2 2-35,-3 6 160,-9 2 0,0 9-109,-8 6 1,1 1 8,0 9 1,4 1-71,1-1 1,6 0 69,-4-5 0,14-6 0,1-1 0</inkml:trace>
  <inkml:trace contextRef="#ctx0" brushRef="#br0">27995 14913 7870,'-14'28'-87,"0"7"43,0 3 1,-5 5 93,0 4 0,-7 4 111,3 6 1,-9-1-176,-1 1 0,-5 0 427,5 0 0,-13 0-549,-1 0 0,21-26 0,-1 1 203,1 1 1,0 0 0,1 2 0,1 0-93,2 0 1,2 1-1,-15 29-152,6-4 0,3-4 93,7-5 1,6-9-313,8-10 396,4-3 0,5-9 0,1-7 0,0-6 0</inkml:trace>
  <inkml:trace contextRef="#ctx0" brushRef="#br0">27881 15666 7871,'-15'15'284,"-4"-1"0,3 2-99,-3 3 0,5 3-619,4 6 1,-1 2 552,6 3 0,-4 2 729,4 3 1,0-3-452,5-7 0,2 4 22,3-4 0,7 1-316,7-15 1,7-3-268,-3-11 1,9-3-238,1-7 0,7-7 283,-2-16 1,1-4-17,-1-5 0,-3-6-78,-7 1 1,-7 4 55,-7 5 1,-8 7-83,-11-2 1,-10 14-107,-14 5 1,-6 9-27,-7 0 1,-1 11 369,1 9 0,-7 5 0,-2 9 0</inkml:trace>
  <inkml:trace contextRef="#ctx0" brushRef="#br0">24199 10961 8035,'-20'-6'0,"4"-1"-177,-3-2 1,3-4-222,2 4 1,0 1 132,-1-2 265,1 1 1452,6-5-981,2-1 0,12 3-222,4 2 1,9 5-144,4 10 0,6 5-8,4 9 1,-5 3 18,1 6 1,-2 7-156,-8 3 1,0 8-48,-5 1 0,-6 2 58,-4-2 0,-2-2-71,-2 2 1,-2 2 75,-2-2 0,-11 2-21,-8-1 0,-4 2 11,-2 7 0,-4-6 1,0-4 1,-5-11-131,5-7 1,0-7-199,4-8 1,7-6-1070,3-3 1428,10-10 0,3-15 0,6-10 0</inkml:trace>
  <inkml:trace contextRef="#ctx0" brushRef="#br0">24398 11359 8034,'-8'-6'-276,"2"4"837,6-11 0,11 5-145,3-6 0,11 0-332,4 0 1,6-2-43,7-3 0,2 2-86,4-7 1,-4 2-45,4-2 1,-6-1-246,-4 6 1,-5 5-104,-9 4 0,-4 7 130,-5-2 306,-7 4 0,4 7 0,-4 2 0</inkml:trace>
  <inkml:trace contextRef="#ctx0" brushRef="#br0">24810 10989 7965,'-6'21'0,"-2"1"-403,-6 6 0,0 6 101,0-1 1,-5 6 875,0-1 0,0 3-200,4 2 0,-4-5-483,1 0 1,-3-7 25,2 2 0,3-4-145,-3-5 1,3-4-4,2-6 1,0-1 3,0-4 0,0-4 227,-1-10 0,1-2 0,0-8 0</inkml:trace>
  <inkml:trace contextRef="#ctx0" brushRef="#br0">24398 11060 7965,'19'-8'-88,"0"4"0,6 10 426,-1 8 0,3 7-56,1 7 1,4 2 149,-4 3 1,4 2-132,-8 3 0,-2-2-227,1-2 1,-4-9-96,5 3 0,-5-4-313,5 0 0,-2-4 334,2-6 0,2 1 0,-4-1 0</inkml:trace>
  <inkml:trace contextRef="#ctx0" brushRef="#br0">25834 10819 8110,'0'-10'-438,"0"1"0,-6 6 354,-4-2 0,2-1 373,-1 1 0,-1 0-134,-4 5 0,0 0 22,0 0 1,0 5-28,-1 0 1,-4 6-11,0-2 0,0 4 40,5 1 0,-5 2-27,0 3 0,-4 0-41,4 9 1,-2-1 32,2 11 0,3 4-3,-3 6 1,4 6 63,0-2 0,8 1 20,2 0 0,3 0-61,2-5 1,2-3-5,3-7 1,9-8-463,9-6 0,6-13 205,4-1 0,10-9-671,9-6 1,2-9 229,-2-9 0,0-4 37,-10-2 1,6 1 499,-15-1 0,10 1 0,-13-1 0</inkml:trace>
  <inkml:trace contextRef="#ctx0" brushRef="#br0">26147 10577 8037,'-14'0'57,"-1"0"1,1 0 127,0 0 0,0 2 65,0 2 0,-1-1-29,1 7 1,5-1-45,-1 6 1,2-1 28,-1 0 1,-2 5-76,6 0-70,0 6 1,5-9-25,0 3 1,7-3-274,2-2 0,4-1-99,1-4 0,6-3 219,4-6 1,-2-1-598,2-4 0,-2-3 52,2-6 661,-4 6 0,1-11 0,1 3 0</inkml:trace>
  <inkml:trace contextRef="#ctx0" brushRef="#br0">26175 10648 8037,'21'-14'-348,"-4"1"-75,7 4 0,-2-4 299,2 4 0,3 1 49,-4-2 0,4 6 224,2-6 1,-3 5-109,-2-4 1,1 1-360,-6-2 174,-6-2 0,-7 9-299,-6-7 443,0 7 0,-12-10 0,-4 6 0</inkml:trace>
  <inkml:trace contextRef="#ctx0" brushRef="#br0">26303 10392 8037,'-9'-8'-356,"-1"4"0,7 8 491,-2 6 1,4 13 267,1 6 0,0 10-16,0 4 0,-5 0-96,0 4 0,-1-3-302,1-1 0,4-5 132,-4 0 0,5-7-561,5 3 1,3-9 112,6-1 0,0-7-45,0 2 0,0-10 372,1-4 0,-1-3 0,0-2 0</inkml:trace>
  <inkml:trace contextRef="#ctx0" brushRef="#br0">26445 10691 8037,'15'-8'-23,"-1"2"220,0 6 1,2 0-435,3 0 1,-3 0 34,3 0 1,1-2-130,-1-3 1,0 2 181,-5-6 1,0-1-159,1-4 307,-1 0 0,0-7 0,0-1 0</inkml:trace>
  <inkml:trace contextRef="#ctx0" brushRef="#br0">26716 10449 8037,'0'21'-171,"0"-4"-44,0 7 1,0-5 269,0 4 1,0-1 224,0 2 1,0 1-421,0-6 1,0 0 33,0-4 0,-5-1-290,0 0 1,-1-1 113,1-4 0,3-1 282,-2-3 0,-4-4 0,0 6 0</inkml:trace>
  <inkml:trace contextRef="#ctx0" brushRef="#br0">26858 10463 8037,'30'8'0,"8"3"-11,-10-6 1,-1 4 50,-3-4 0,-2 5 233,1-6 0,-2 6-14,-7-5 0,0-1 435,1-4-449,-1 7 0,-6-4-71,-3 6 0,-4-4 71,-1 5 0,-8 1-197,-6 8 0,-13 4 29,-11 10 0,-15 10-161,22-18 0,0 2 0,-2 3 0,1 0-855,1 0 0,1 2 939,-5 4 0,2 2 0,9-5 0,2 0 0,-6 6 0,0 0 0</inkml:trace>
  <inkml:trace contextRef="#ctx0" brushRef="#br0">19962 11430 8090,'-14'0'0,"1"-2"818,4-2-211,2 2-296,7-11 1,7 7-47,2-3 0,10-2-213,5 6 1,3-8 3,1-1 1,7 0-87,3-5 0,3-2-561,2 2 1,-2 0 374,-3 5 1,-4 0-174,-5 0 1,-7 6-137,-3 3 525,-10 4 0,-2-6 0,-7-1 0</inkml:trace>
  <inkml:trace contextRef="#ctx0" brushRef="#br0">20175 11188 8090,'0'16'-134,"0"3"0,-6 3 161,-3 7 0,-4 4 133,-1 0 0,-7 6-304,-2-1 1,2-1 92,2 1 0,3-8-306,2-2 1,0-1 110,0-8 0,4-7-5,1-7 1,4-3 250,-5-2 0,1-13 0,-5-3 0</inkml:trace>
  <inkml:trace contextRef="#ctx0" brushRef="#br0">19919 11359 8090,'7'-13'0,"2"4"0,4 2 81,1 7 0,5 2 206,0 3 0,8 3-15,1 6 1,7 0-85,8 0 0,-1 1-124,1-1 0,0 0-675,-1 0 0,-5 0 611,-4 1 0,3-1 0,1 0 0</inkml:trace>
  <inkml:trace contextRef="#ctx0" brushRef="#br0">21000 11188 7990,'-16'-4'0,"-3"-1"0,2 0-562,-7 5 0,5 0 487,-4 0 0,-1 2 709,-5 2 1,3 6-224,2 9 1,-1-2-149,6 7 1,-5 1 44,5 8 1,0-1-117,5 6 0,1-2-104,4 2 1,2 2 45,7-7 1,0 5-104,0-5 1,8-2-9,7-7 1,2-5-237,11-9 0,-1-4-368,11-6 0,2-6 258,7-4 0,-6-4-431,6-5 1,-12-3 753,3-7 0,-6 1 0,-4 0 0</inkml:trace>
  <inkml:trace contextRef="#ctx0" brushRef="#br0">20659 11089 7432,'-8'-14'-592,"3"-1"0,4 1 594,1 0 0,0-7 175,0-2 0,1-4-92,4-2 0,-2 4-39,7-3 1,-1 7 74,5-7 0,0 7-101,1-2 1,-6 5 58,1-1 1,-1 10-56,5 4 0,-4 3 173,-1 2 1,-4 0-88,5 0 1,-6 7 84,6 2 1,-6 2-27,6-1 0,-1 2 156,6-2 1,-1-4-107,0-1 1,0 1-60,1-1 1,3 0-124,1-5 1,5-5 90,-5 0 1,0-4-337,-5 4 0,0-4-498,1 4-309,-1-6 132,0 3-118,-6-6 1001,-2 6 0,1-5 0,1 5 0</inkml:trace>
  <inkml:trace contextRef="#ctx0" brushRef="#br0">21327 10719 8111,'-14'0'407,"4"2"-368,1 2 0,1 0 138,-1 5 1,-4 1 35,3 4 0,-4 0 33,-5 0 1,3 0-152,-3 1 1,4 4-16,0 0 1,1 1-101,0-1 1,6-3 110,3 3 1,4-3-98,1-2 1,1 5-249,4 0 0,3 0 119,6-5 0,0-5-169,1 1 1,-1-5 87,0 4 1,0-6-168,1 2 0,-1-3 11,0-2 0,0-7-410,0-2 782,1 2 0,-1-11 0,0 2 0</inkml:trace>
  <inkml:trace contextRef="#ctx0" brushRef="#br0">21228 10890 8052,'14'0'426,"0"0"1,0 0-464,0 0 0,1-2 136,-1-3 1,5 4-370,0-4 0,6-3 146,-1-1 0,1-4 41,-1-1 1,1 4-140,-6 1-89,6-1 1,-11 1-452,1 0 762,-7 5 0,-8-2 0,0 6 0</inkml:trace>
  <inkml:trace contextRef="#ctx0" brushRef="#br0">21398 10705 8052,'6'-8'-869,"-4"2"521,4 6 1185,-6 0-450,0 6 0,-1 4-106,-4 8 1,2 5-124,-7 5 0,3 0-163,-3 1 0,-1-1 109,6 1 0,0-6-361,5 1 0,0-5 192,0 5 1,2-8-201,3-2 1,3-6-109,6-8 0,-3 0 373,3 0 0,-3-13 0,10-3 0</inkml:trace>
  <inkml:trace contextRef="#ctx0" brushRef="#br0">21512 10733 8052,'14'15'137,"0"-1"50,1 0 0,0 0-128,4 0 0,-3-4 125,3-1 0,-2-4-69,2 5 1,-3-7 26,3 2 1,-3-4-53,-2-1 30,0 0 0,-4 0 113,-1 0-355,-6 0 1,1 6 53,-14 4 1,-6 4-116,-12 5 0,-7 3 90,-3 7 1,-8 4-559,-1 0 1,1 5 650,8-5 0,-3 0 0,5-4 0</inkml:trace>
  <inkml:trace contextRef="#ctx0" brushRef="#br0">19493 11089 8148,'0'-14'-1207,"0"-1"1207,-6 7 0,4-4 0,-4 4 0</inkml:trace>
  <inkml:trace contextRef="#ctx0" brushRef="#br0">19450 10904 8148,'0'-9'0,"0"-1"-1138,0 1 975,0-6 1,2 3 371,3 2 1,3 4-131,6 6 0,2 0 11,3 0 0,3 0 7,6 0 1,-1 0-7,-3 0 0,1 0-38,-6 0 1,5 0 30,-6 0 0,6 0 47,-5 0 0,0-5-72,-5 0 0,5-4-15,0 4 0,0-4-9,-5 4 0,1-4 31,-1 4-511,0 0 304,0 5 1,-1 14 140,-4 10 0,-2 9 0,-7 10 0</inkml:trace>
  <inkml:trace contextRef="#ctx0" brushRef="#br3">24825 10947 7992,'9'-10'-1110,"1"1"1110,-7 6 0,9-10 0,-4 5 0</inkml:trace>
  <inkml:trace contextRef="#ctx0" brushRef="#br3">24896 10890 7992,'6'-8'0,"-4"-5"-27,4 5 1,-6-6 186,0 0 1,0 4 121,0 1 1,0 4-95,0-4 1,-6 4-122,-4-4 0,-7 5-63,-2 0 1,-2 2 121,2 2 1,-1 0-29,-4 0 1,-3 2 55,4 2 1,-11 4-67,-4 6 0,-3 7 15,-1 3 1,-1 3-3,0 1 1,2 0 42,3 1 1,-1 6 1,6 3 1,6-4 10,8-1 1,-2 2 5,2-2 0,0 5 66,5-5 0,2 7-77,2-2 1,-1-2 49,6 2 0,1 0-87,4 5 1,6-2-68,3-3 0,6 3 28,4-3 1,3-2-145,6 2 1,2-8 7,3-2 0,5-1 94,10-8 1,7-2-177,7-7 0,-6-2 36,-3-3 1,-8-4 17,3 4 1,-6-10 141,-4-4 0,-3-6 7,-7-3 1,1-9-9,-1-6 0,1-12 18,-1 3 0,1-9 4,-1 4 1,-4-5-25,-1 4 1,-5-6-70,1 2 1,-5-1 66,-4 1 1,-4-4-106,-6 4 0,0-3 59,0-2 0,-8 6-12,-6 4 0,-7 9 5,-7 5 1,-5 9-5,-1 5 0,-4 5-115,5 5 0,-5 2 76,5 7 1,-6 3-632,1 7 0,8-1 293,1 10 0,10 2-883,0-2 0,10 6 1268,4-1 0,16 3 0,5 1 0</inkml:trace>
  <inkml:trace contextRef="#ctx0" brushRef="#br3">25066 11657 8057,'-6'-22'0,"4"2"41,-2 6 0,2 4 82,2 1 1,8 5 217,6 0 1,4 4-87,10 4 0,2 9-189,8 6 1,5 6 59,-1-1 0,1 3 127,4 1 0,-1 1-203,2-1 1,-3 1 148,7-1 1,7 0-100,7 1 1,10-2-225,-36-15 0,1-1 0,-3 2 0,1 0 65,37 6 0,-5 4 45,5-4 1,1 2-91,-30-11 1,1-1-1,-4-1 1,-1 1 22,0 3 1,-1 0 0,31 5-127,-12 2 0,-4 3-17,-5 2 0,-4-2-582,-10 2 1,-10-7 805,-9 2 0,-9 3 0,-6 2 0,-2 3 0</inkml:trace>
  <inkml:trace contextRef="#ctx0" brushRef="#br3">26716 12127 7998,'0'-8'82,"6"1"-175,3 7 1,6 5 213,4 0 1,-5 6-24,0-2 1,-1 9-20,-9 1 1,0 6-112,-9-1 1,-5 3-1,-9 1 0,-3 5 37,-6 0 1,-2 1-30,-3-6 1,-2-1-215,-3-4 1,3-2 60,7-7 177,6 0 0,1 1 0,7-1 0</inkml:trace>
  <inkml:trace contextRef="#ctx0" brushRef="#br3">27028 12368 7885,'-14'-8'0,"5"-3"0,-1 7 585,7-1-312,-3 5 1,12 1-92,4 4 1,4-3-308,5 2 0,1-2 76,4-2 1,3-2-1,-4-2 0,4-9 83,2-6 1,-6-1-80,1 1 1,-6 3-52,0-3-228,-8 3 228,3 2 0,-13 6 25,0 3 1,-8 10-39,-11 4 1,-3 6 65,-7 4 1,-1 3 102,-3 6 0,3 1-67,-3-1 0,3 1 424,1-1 1,7 0-130,3 1 1,5-1 2,5 1 1,2-6-193,7 1 0,0-5 37,0 5 1,8-7-156,6 2 1,2-9-250,8-6 1,0-2-218,4-2 1,0-6 219,1-4 0,-1-9-164,1-5 1,-2 2 74,-4-1 0,3-6 29,-7-4 0,0 1 325,-5 9 0,-6-4 0,4-2 0,-4-7 0</inkml:trace>
  <inkml:trace contextRef="#ctx0" brushRef="#br3">27384 11970 7897,'0'16'489,"0"3"1,-2 5-29,-3 9 1,-1 5-109,-3 9 1,-4-1-253,4 6 1,-4-6 103,-1 1 0,4-4-504,1-5 0,6-3-484,-2-7 0,3-4 483,2-1 1,7-7-381,2-2 1,4-1 267,1-8 0,0 0 412,0-5 0,1-2 0,-1-3 0,0 2 0,0-6 0,0 4 0,1-5 0,4 6 0,0-6 0,1 5 83,-1-4 0,-3 6 266,3-2 1,-3-1 271,-2 1 0,5-6-184,0 1 0,0-2-243,-5-2 0,-5-1 42,1 1 1,-2 0-214,1 0-70,4 0 0,-11-1-258,2 1 0,-4 0 127,-4 0 0,-4 4-132,-7 1 0,-5 6 108,-4-2 0,2 3 65,-2 2 0,2 5 252,-1 0 1,-3 7-123,7 3 0,0-1 524,5 5 1,1 3-88,4 2 0,-2-2 40,6 1 0,0-1-236,5 2 0,0 1-147,0-6 1,7 0-585,2-4 0,10-8 331,5-2 1,3-3-279,1-2 1,1-2 220,-1-3 0,4-2-552,-4-8 0,2 1 271,-11 0 1,3 0 503,-8-1 0,4 1 0,-10-6 0,6-2 0</inkml:trace>
  <inkml:trace contextRef="#ctx0" brushRef="#br3">27782 12383 7898,'0'-8'865,"0"1"-552,0 7 1,1 2 125,4 3 0,-3 3-204,3 6 0,-4 5-5,-1 0 0,0 1-187,0-1 0,-6-3-57,-4 3 1,2-3-69,-1-2 0,1 0 50,-1 0-371,-4-6-105,11-1 51,-4-7 1,6-2 88,0-3 0,0-3 72,0-6 0,2-6 3,2-4 1,3-1 4,2 1 1,5-3 162,1 3 0,-1-2 69,5-3 0,-3 7 230,-2 3 1,0 5-21,0 4 18,0-2 0,1 12 485,-1 0 1,-5 8-285,1 11 1,-7-2 145,2 7 1,-4-5-151,-1 4 1,0-4-192,0 5 1,-4-5-112,-1 5 1,-5-7-320,6 2 300,-7-3-261,3-2-858,0-6 783,1-2 1,7-12-254,0-4 1,0-7 197,0-2 0,5-5-20,0 5 0,6 0 166,-2 5 0,-1 5 124,2-1 1,-5 7-25,4-2 368,1 10 0,-1 8 174,0 6 1,-5 6-219,0-1 1,-2-2 116,-2 1 1,0-4-16,0 5-230,0-7 0,6 2-56,4-9 0,-2-4-155,1-6 1,5-6 37,5-4 1,7-2-249,-3-2 0,4-5-50,2 0 0,-3-5 119,-2 5 0,3 0 72,-3 5 1,-4 0 34,-1-1 1,2 1 144,-2 0 0,-2 4-40,-7 1 1,1 4-20,-7-4 1,1 4 32,-5-4 1,-6 5 136,-4 0 1,-2 0 131,-3 0 1,-4 2-75,0-3 0,-4-1 42,4 1 0,-6-1-38,1 1 1,3 4-24,2-4 0,4 5 24,0 5 1,3 4-2,2 10 0,-2 5 21,2 9 0,2-1 71,-1 6 1,6-2-252,-2 2 1,3 1 90,2-6 0,7 1-604,2-6 1,8-6 262,2-3 1,7-9-76,-3-6 0,4-4 56,2-4 1,-6-9-98,1-6 0,-5-5 14,5 5 1,-7-6 87,2 1 0,-5-2 251,-4-3 0,1 5 0,-6 1 0,1 1 0,-1-2 0,-4-1 0,4 6 0,-4 0 0,-1 5 0,0 4 97,0 1 26,0 5 0,0 0 134,0 8 0,0 6 278,0 9 0,0 3-58,0 6 1,-4-1-117,-1-3 0,-1 3-145,1-4 0,3 3 47,-2-3 1,-3 3-67,3-7-71,-1 0-227,-1-5-53,4-6 1,-4-4-128,6-8 1,6-9-276,3-6 0,4-6 230,1 1 0,0-3-19,1-1 1,-1-1 31,0 1 0,0 4 21,1 1 0,-1 5 325,0-1 1,-5 10 527,1 4-313,-1 4 0,4 13 269,-3 7 0,-4 6-88,-6 4 1,-2 1-135,-2 3 0,-3-1 22,-2 5 0,-2-5 42,6 1 0,-5-3-598,6-1 1,-6-7-433,6-3-528,-1-3 521,5-9 173,0 0 1,0-18 504,0-3 0,0-17 0,0 1 0</inkml:trace>
  <inkml:trace contextRef="#ctx0" brushRef="#br3">28550 12553 7898,'14'-22'211,"2"3"84,3 10 0,3-4-47,6 3 0,1 3 0,-1-3 1,7 5-177,3-4 0,-2-1 87,2-4 1,-5 2-600,5 2 1,-11-3 91,1 4-98,-9-4 0,0 4 140,-9-1 0,-6 7-71,-8-2 0,-4 4 94,-6 1 1,-5 0 282,0 0 0,-5 0 0,5 0 0,-5 0 0,5 0 0,0 0-129,5 0 0,0 0 129,0 0 0,1 6 494,4 4 0,-4 7-15,4 2 1,1 8 167,-2 1 0,2 1-313,-1 4 1,-2 2 33,6-2 0,0 0-636,5-5 1,0-1 220,0-3 1,7 0-745,2-10 1,8 2 176,2-12 614,0 1 0,2-5 0,1 0 0</inkml:trace>
  <inkml:trace contextRef="#ctx0" brushRef="#br3">28934 12624 7898,'14'0'420,"0"0"0,-3-1-349,3-4 0,-1 2-56,11-7 0,-5 1-397,4-5 0,-5 4 114,1 1 0,1 1 268,-1-2 0,0-2 0,-5 4 0</inkml:trace>
  <inkml:trace contextRef="#ctx0" brushRef="#br3">29374 12326 7921,'-8'1'-57,"4"4"0,-4 11 247,-2 12 0,-2 2 250,-3 8 0,6 0-262,-1 5 0,6-5-39,-6-1 0,7-5-337,-2 1 135,4-3 1,1-8 2,0-3-82,0-9 0,6-4 120,4-6 0,2-3-75,2-7 1,1 1-261,-1-10 0,0-3 134,0-2 0,1 2-22,-1-2 1,0 7-156,0-2 193,0 3 268,1 8 0,-6 4 227,1 8 1,-7 6-58,1 9 0,0 3 153,0 6 1,-2-1-80,3-3 0,-4 1-47,-1-6 1,0 0 62,0-5 1,2-4-31,3-1 1,-2-6-93,6 2 1,-4-10-99,4-4 1,2-5-171,8-5 0,-3 1 47,3-5 0,2 4-139,-2-5 0,0 0-40,-5-4 1,0 6 84,0 3 0,-1 3-511,-4 2 0,2 0 45,-6-1 0,2 8-889,-3 2 1471,-2 3 0,10 2 0,-4 0 0</inkml:trace>
  <inkml:trace contextRef="#ctx0" brushRef="#br3">29815 12297 7921,'5'-14'66,"0"0"0,1 1-66,-1 4 0,-2 2 182,6 7 0,-6 3-77,2 7 0,-3 1-54,-2 13 1,0-7-38,0 2 0,0 2-90,0-2 1,-5 4-5,0-4 0,-6 0 102,2-5 0,-4 1-142,-1-1 1,0 0 108,-1 0 0,1-4-8,0-1 0,4-4-3,1 4 1,0-5-1,-6 0 65,1 4 18,0 0 338,0 6-222,6 1-120,1-1 0,14-2-16,2-2 0,4 1 24,1-6 19,0 6-2,1-3-58,-1 6-29,-6 0 1,-2 0-68,-6 0 0,-5 1 85,0-1 0,-4 0-142,4 0 1,-4 1-83,4-1-171,0 0 146,5 0 0,2-6-263,3-3 0,4-10 499,10-4 0,3-17 0,7-4 0</inkml:trace>
  <inkml:trace contextRef="#ctx0" brushRef="#br3">30170 12425 7921,'8'-14'319,"-1"6"0,-15 2 135,-6 6 1,-2 1-348,-8 4 1,0 3 44,-4 6 1,1 0-191,3 1 1,4-3-126,6-2-141,6 2 243,1-4 0,14 0-139,2-3 0,4 1 45,1-1 0,2 6 124,3-2 1,-3 3 7,3-3 1,-8 4-25,-2-4 0,-6 8 14,2 2 0,-3 0 94,-2-4 0,-7 0 141,-2 4 1,-9-3-79,-1 3 1,-6 2 52,2-2 1,-4 0-420,-2-5 0,6-2 114,-1-2 1,6-4-138,-1-6 1,8 0-146,2 0 0,6-8-164,-2-6 1,5 0 573,5-5 0,3 3 0,6 2 0,0 1 0,0 4 0,2 2 0,3 7 0,-2 0 0,7 0 0,0 5 0,4 0 0,2 4-11,4-4 0,-4 5 367,3-6 0,-3 1 135,-2-5 0,1-1-73,-1-4 1,-4-3 19,-1-6 1,-4-1-97,5 1 1,-5-2-112,5-2 1,-7 0-171,2-6 0,-8 7 131,-1-2 1,-7 3-549,1 2 0,-2 0 243,-2 0 1,-2-1-231,-2 1 1,-4 5 124,-6-1 0,-2 7-27,-3-2 0,1 5 206,-5 5 0,4 3 75,-5 6 0,5 7 424,-5 2 0,2 4-201,-1 2 0,1 4 354,3 0 0,8 0-218,-4-4 0,11-1-37,-1 1 0,6-6-465,9 1 1,3-11-463,15 1 1,-3-9 280,8-1 0,4-8-308,1-6 0,9-14 596,5-4 0,3-10 0,2 2 0</inkml:trace>
  <inkml:trace contextRef="#ctx0" brushRef="#br0">1849 12610 8992,'-14'-8'-1412,"6"2"1190,1 6 0,7 8 0,0 4 225,0 6 0,2 9 578,3 1 0,-2 8-100,6 12 1,-4 4 294,4 9 0,-1-2-392,2 2 1,-2 4 16,-4 2 0,-2-1-494,3 5 0,-2-9 242,2 4 0,-2-19-245,6-9 0,1-8 65,4-6 0,5-10-428,0-9 0,1-13 74,-1-11 0,2-6-44,3-18 0,-2-3 5,-3-11 0,-3 1 113,3-1 1,-4 0 7,0 0 0,-6 2 83,0 3 1,-1 9 186,2 10 459,3 9-172,-6 10 0,8 15 13,-1 14 1,0 11 265,0 12 0,-1 3-8,-4 2 1,4-2-143,-3-3 1,-3-5-97,3-9 1,-2-4-14,1-5 1,4-7 92,-4-4 1,9-15-212,1-8 1,1-8 14,-1-6 1,-3-1-155,3-4 0,-8-2-324,-2 7 1,-5-5-107,0 5 0,-2 1 256,-2 9 1,-2-3-970,-2 7 0,-3 0 76,-2 5 1050,-4-6 0,5-2 0,-6-7 0</inkml:trace>
  <inkml:trace contextRef="#ctx0" brushRef="#br0">2673 12553 8448,'15'14'198,"5"7"154,4 3 0,3 2-50,1 3 0,1-1 248,-1 1 1,0 1-457,1 3 1,-1-3 75,1 3 1,4-8-317,0-1 0,5 1 118,-5 8 1,5-3-326,-5 4 1,5 0 196,-5 0 1,-6 0-659,-8 0 1,-5-3 159,-4 7 0,-4-6 654,-6 1 0,-6-3 0,-2-2 0</inkml:trace>
  <inkml:trace contextRef="#ctx0" brushRef="#br0">3100 12582 8279,'0'-23'715,"0"3"0,-2 18-185,-2 7 0,0 12-110,-5 7 0,-1 9-66,-4 5 1,-5 14-400,0 5 0,-8 13-375,13-33 0,0 2 1,-1-2-1,0 1 386,-3 7 1,-2 0-255,-2 3 1,0 1-1,-3 7 1,-1 1 0,-2 4-1,-1 0 1</inkml:trace>
  <inkml:trace contextRef="#ctx0" brushRef="#br0">1735 14145 8242,'0'-14'0,"-5"0"-105,1 0 79,-1-1 480,5 8-169,0 0-294,6 20 0,-3 3 23,7 12 1,-6 1 104,6-1 0,-7 2-158,2 3 0,1-3 120,-1 3 0,4 2-188,-4-2 1,0 2 81,-5-2 0,0-3 53,0 3 0,0-4 6,0-5 1,0-4-7,0-6 1,-2-1 244,-2-4 0,0-2-142,-5-7 1,6-7 60,-2-2 0,3-16-81,2-9 0,2-11-161,3-7 1,4-4 48,10-1 0,3-3-96,7 3 0,-1-7-519,1 7 0,-1 3 357,0 7 0,-5 9-378,-4 5 0,-4 11 212,0 7 1,-6 3 85,1 7 0,-7 7 339,1 7 0,-2 4 0,-15 14 0,-2 3 0</inkml:trace>
  <inkml:trace contextRef="#ctx0" brushRef="#br0">2005 14188 8242,'5'9'0,"0"1"0,4-5-432,-4 4 0,4-4 231,-4 4 0,1-4 451,-1 5 1,-3 1 19,2 8 0,-2 0 82,-2 9 1,5-1-108,-1 11 0,1-2 104,-5 2 0,0 1-324,0-5 0,7-1 98,2-5 1,4-7-104,1-7 0,0-1 91,0-9 0,2-7-262,3-11 0,-3-11-95,3-8 0,-3-2-74,-2 2 0,0-2 56,0-3 1,-4-2-128,-1 7 0,-6 5 222,2 4 1,-3 2-60,-2-2 253,0 4-113,0 12 0,0 3 378,0 10 1,0 9 31,0 10 1,0 3 171,0 1 0,0 7-230,0 3 0,1-2-50,4 2 1,1-6-649,4 1 1,2-3 260,-2-2 0,7-7-461,2-7 634,7 0 0,-4-12 0,6 4 0</inkml:trace>
  <inkml:trace contextRef="#ctx0" brushRef="#br0">2631 14145 8020,'-10'0'-159,"1"0"1,4 0-155,-4 0 0,4 0 762,-5 0-99,7 0 129,-3 0-283,6 0 1,1 2-96,4 3 0,9-4 72,10 4 0,3-3-264,1-2 0,1-2-7,-1-3 1,7-3-16,3-6 1,-3-2-375,-2-3 1,-5 4 235,-4-4 0,-3 3-203,-7 2 0,0 4 29,0 1 425,-6 5 0,5-8 0,-5 4 0</inkml:trace>
  <inkml:trace contextRef="#ctx0" brushRef="#br0">2929 13904 7021,'-9'1'283,"-1"4"0,6 4-169,-6 10-100,1-3 44,-6 17 0,1-9-200,0 9 1,-5 2 124,0-2 1,-5 0-266,5-4 1,0-1 102,5 1 1,0-3-13,0-2 1,4-5 190,1-9 0,-1 2 0,-4-4 0</inkml:trace>
  <inkml:trace contextRef="#ctx0" brushRef="#br0">2659 13946 8020,'16'11'201,"3"4"1,-2 13-27,7 0 1,-5 6 142,5-1 0,-1 2-92,6 2 0,-2-2-680,-4-6 454,4-1 0,2 1 0,7-1 0</inkml:trace>
  <inkml:trace contextRef="#ctx0" brushRef="#br0">3996 13619 8068,'-37'7'0,"3"1"141,5 6 1,1 5 50,-1 0 0,-4 8-55,0 1 1,4 2 137,6 8 1,1 0-43,-2 4 1,3 12 92,7 3 0,6-2-93,4-3 0,2 1 191,2 3 1,11-2-99,3-6 0,12-7-321,2-13 0,13-7-180,11-7 0,8-8-252,2-11 1,4-10-760,-4-14 1,-2-6 734,-8-7 0,-3-1 451,-6 0 0,2-1 0,-2 0 0,-7 1 0,-4 4 0</inkml:trace>
  <inkml:trace contextRef="#ctx0" brushRef="#br0">1579 14970 7881,'-15'0'0,"1"0"28,6 0 69,-4-6 0,12 4 47,0-3-102,6-3 0,10 7 93,3-4 0,3 3-6,6 2 0,1 5-71,-1 0 1,1 1 96,-1-1 1,0-2-224,1 7 1,-2-7 33,-4 2 0,4 1-99,-3-1 0,-2-1 111,2-4 1,-7 0-58,2 0 1,2 0 146,-2 0 1,6 0-64,-1 0 0,2-4 118,3-1 0,1-5-52,3 6 0,-1-7-213,6 1 1,-7 2 117,2-1 0,-3 4-490,-1-4 0,-2 5 514,-4 0 0,4-4 0,-5 0 0</inkml:trace>
  <inkml:trace contextRef="#ctx0" brushRef="#br0">1436 16363 7889,'-14'0'0,"0"3"-870,0 7 503,0-1 1,4 18 604,1-3 1,1 7-48,-2 3 1,-1 5 228,6-1 0,1-2-151,4 2 0,1-6 79,4 1 1,3-5-199,6-4 1,5-5-61,0-10 1,5-2-22,-5-7 0,4 0-127,-4 0 0,5-13-88,-5-6 1,0-11 68,-5-3 0,-1-10-235,-4 5 1,2-10 102,-6 5 0,0-1 5,-5 6 0,-2 5 101,-2 9 0,-9 5 15,-6 9 1,-6 4-39,1 6 0,-3 13 9,-1 6 0,-1 8-187,1 6 1,6-3-100,3 3 403,9-3 0,-2-2 0,4 1 0</inkml:trace>
  <inkml:trace contextRef="#ctx0" brushRef="#br0">1650 16591 7894,'8'1'-121,"-4"4"1,-1 3-258,2 6 1,-3 5 282,3 0 1,-2 0 305,1-5 0,0-1-962,5-4 751,1 4 0,4-12 0,0 6 0</inkml:trace>
  <inkml:trace contextRef="#ctx0" brushRef="#br0">1906 16491 7894,'1'-33'-261,"4"0"1,-3-5 103,2 5 1,-2-5 728,-2 5 1,0-1-165,0 6 1,0 1-147,0 3 0,-5 4-60,0 6 0,-6 6-34,2 3 1,1 3-133,-2 2 1,1 8 122,-5 7 1,4 8-212,1 15 0,6 2 69,-2 12 0,3 0-92,2 5 0,7 0-135,2-1 1,4 0-97,1-4 1,0-3 109,0-6 1,1-7-53,-1-3 0,-2-5 110,-2-4 1,1 1 19,-6-6 1,-1 0 175,-4-4 0,-6 3-101,-3 1 1,-9 0 119,-1-4 1,-6-1-32,1 0 1,4 0 63,1 0 0,-2-6-49,2-3 1,0-3 128,5-2 0,2-2 137,2-3 0,4-9-73,6-10 0,1-9-274,4-5 0,5-9-33,9-5 1,-2-3-243,7-2 1,4 0 233,5 0 0,7-1-330,-2-4 1,1 5 294,-1 0 1,-3 7-6,-7 7 0,-6 4-81,-3 5 1,-9 3 43,-5 12 0,-7 1-57,-8 9 0,-12-4 33,-16 4 0,-3 1 50,-1-2 0,1 6 6,3-6 1,0 7 231,9-2 0,-1 2-324,11-2 1,5 4-20,5-4 217,6-3 0,3 0 0,7-6 0</inkml:trace>
  <inkml:trace contextRef="#ctx0" brushRef="#br0">3455 15567 8449,'21'0'-71,"-4"2"-28,7 2 1,0-2-32,4 3 1,2-9-161,3 0 1,-1-7-452,6 1 361,-7-2 380,4-3 0,-6 1 0,-1 0 0</inkml:trace>
  <inkml:trace contextRef="#ctx0" brushRef="#br0">3455 15823 7950,'-8'22'0,"-3"6"30,7 1 1,-6 6-79,5 7 0,-6 4 103,2 6 0,-4 7 147,-1 12 0,-6 6-329,8-37 0,0 1 0,-1-2 0,-1-1 261,0 0 0,0 0 0,-9 28 4,4-4 1,5-5 187,5-5 0,2-3-169,7-7 0,8-5-183,7-4 0,5-8 81,9-1 1,4-8-119,0-2 0,6-6-63,-1-8 1,3-2-607,2-2 732,0-11 0,2-12 0,1-6 0,0 2 0,1 1 0</inkml:trace>
  <inkml:trace contextRef="#ctx0" brushRef="#br0">4081 15396 7950,'-14'8'0,"6"5"267,3-4 0,-1 9-68,1 1 1,-4 8-14,4 1 0,-6 2-84,1 8 0,-2 0-211,-3 4 1,8 1 100,2 0 0,3-5-144,2 0 0,7-12 152,2 3 0,10-10 0,3 1 0</inkml:trace>
  <inkml:trace contextRef="#ctx0" brushRef="#br0">4863 15340 8166,'14'14'542,"0"5"-420,1 0 1,-1 1 93,0-1 0,-5-1-349,1 5 65,-7-5 1,8 7 38,-6-6 1,0 1 47,-5-1 1,-2-3-35,-3 3 1,2 2 26,-6-2 0,1-1 18,-2-3 1,-2 4 23,2 0 1,2 0 91,-1-5 0,4 0-16,-4 0 0,5 0 203,0 1 1,2 4-144,2 0 1,6-2-70,4-8 0,7 4-462,2-3 1,11-4 199,-1-1 1,9-4-823,0-1 0,1-6 963,-1-4 0,3-9 0,-5-3 0</inkml:trace>
  <inkml:trace contextRef="#ctx0" brushRef="#br0">3839 16448 7950,'-27'2'1592,"4"3"1,4 3-1806,9 6 0,12 2-914,12 3 1,7-4 764,7 4 0,-1 2 295,-3-2 1,2-5-462,-2-4 362,-3-7 0,4 3 35,-6-6 0,0 0 156,-5 0 1,-4 0 169,-1 0-303,-6 0 146,3 6 1,-12 2-27,-3 6 0,-4-1 77,-1-3 0,0 2 6,-1-2 0,1 7 89,0 2 0,4 0-7,1-5 1,6 0 193,-2 1 1,5-1-24,5 0 0,3-1-48,6-4 0,5 2-287,0-6 1,1 0 122,-1-5 0,-3 0-105,3 0 1,-3 0-56,-2 0-247,0 0 131,-6 0 12,-1 0 1,-7 8-71,0 6 0,-8 3 51,-7 12 0,0-4-259,-9 8 1,5-3 144,-5-2 0,7-5-321,-2-4 582,10-10 0,-4 4 0,5-5 0</inkml:trace>
  <inkml:trace contextRef="#ctx0" brushRef="#br0">4635 16463 7950,'8'-7'695,"-1"9"-1091,-7 3 1,-2 4 0,-3 15 1,2-1 603,-6 6 1,-1 1-101,-4 3 1,6-8 401,3 4 0,4-9-161,1 4 0,1-8-9,4-2 0,5-1-329,9-9 0,3 0-262,6-9 0,-1-3-245,-3-6 1,2-2 262,-2-3 0,-2 2-21,2-7 1,-7 8-102,2 2 354,-3 0 0,-2 12 0,1-4 0</inkml:trace>
  <inkml:trace contextRef="#ctx0" brushRef="#br0">4806 16505 7950,'8'2'444,"-3"3"0,-4 7-50,-1 7 0,0 8-414,0 1 1,0 2 110,0 8 0,0-4-126,0 3 1,-4-5-104,-1 1 0,0 2-116,5-2 0,0-1 106,0-9 1,0-2-379,0-7 526,6 0 0,2-6 0,6-1 0</inkml:trace>
  <inkml:trace contextRef="#ctx0" brushRef="#br0">5588 15467 7950,'0'-7'1536,"0"0"-1065,0 7-302,0 0 1,6 5 197,4 0-245,2 6 0,6-3-261,-4 6 0,3 2 108,-7 3 1,-2-2-200,1 7 1,-6-1 111,2 6 1,-3 7 41,-2 7 0,0 7 72,0 12 1,-5 4-162,0 10 1,2-36 0,0 1 199,0 3 0,1 2 0,1 1 0,1 1 74,-3 3 0,1 2 1,3-1-1,1 0 143,0 0 1,1 0 0,4 3 0,2-1-89,-3-4 1,2 0 0,1 1 0,1-1-141,-1-2 0,1-1 0,6 32 107,2-13 1,-2-9-352,-2-10 1,-4-6 182,-1-12 0,-7-7-358,-2-3 1,-8-10 177,-11-4 1,-12-5-356,-17-5 1,-4 2 571,-14-6 0,-7-7 0,34 5 0,-1 0 0</inkml:trace>
  <inkml:trace contextRef="#ctx0" brushRef="#br0">2617 16264 7950,'-15'0'138,"1"6"56,0-5 163,6 12-250,2-5 1,6 1-98,0 1 1,6-7 105,3 2 1,6-5-83,4-5 1,3-1 125,6-4 0,1-2-290,-1 2 0,-1 4-169,-3 1 0,1 4-229,-6 1 1,0 0 217,-5 0 1,0 1 309,0 4 0,-6-4 0,-1 6 0</inkml:trace>
  <inkml:trace contextRef="#ctx0" brushRef="#br0">2773 16050 7950,'0'-8'-27,"5"4"147,-1 8 0,6 11-85,-5 8 0,-1 11-15,-4 3 0,0 3-193,0-2 0,-6 9 77,-3 1 1,1-3 153,-2-2 1,2-2-478,-1-8 1,-4-1 418,4-8 0,-4 2 0,-1-3 0</inkml:trace>
  <inkml:trace contextRef="#ctx0" brushRef="#br0">2730 16235 7950,'14'6'371,"7"9"-403,3 8 0,3 11-388,1 3 0,-4 0 318,-1 1 0,1 0 102,5 4 0,5-5 0,3-3 0</inkml:trace>
  <inkml:trace contextRef="#ctx0" brushRef="#br0">6086 16121 7950,'-15'8'0,"3"0"29,2-3 1,4-2 389,6 7-210,0-7 0,6 5-14,4-4 0,9-2-383,4 3 0,4-5 177,2-5 0,4-1-200,0-4 0,-1-1 151,-9 6 0,3 1 60,-7 4 0,0 0 0,-5 0 0</inkml:trace>
  <inkml:trace contextRef="#ctx0" brushRef="#br0">6171 16349 7950,'6'13'128,"4"-4"0,4 2 289,5-6 0,5 4-405,9-4 1,3 4-787,7-4 774,-1 0 0,1-11 0,0-2 0</inkml:trace>
  <inkml:trace contextRef="#ctx0" brushRef="#br0">7323 15354 7950,'14'6'765,"13"-4"-574,6 2 1,8-2-828,6-2 1,-7 0 268,2 0 0,-4 0 297,0 0 0,-5-6-258,-9-4 1,1 4 100,-6 1 1,-4 4 226,-6 1 0,-6 0 0,4 0 0</inkml:trace>
  <inkml:trace contextRef="#ctx0" brushRef="#br0">7365 15638 8258,'0'21'-166,"0"2"1,0 7 432,0 8 1,0 3-78,0 16 0,-5-3-102,1 7 0,-6 3-179,6-3 1,-8 2 477,3-1 1,1 3-272,-1 6 1,4 0 197,-5 0 1,7-6-114,-1-4 0,2-4 152,2-5 1,0-4-350,0-10 0,6-10 47,4-9 1,4-5-435,5-4 1,0-7 356,9-13 1,1-7-837,13-16 0,-1-3 239,12-7 1,-3 0 128,2 1 0,-4-1 494,-10 0 0,6 2 0,-6 3 0,0 4 0</inkml:trace>
  <inkml:trace contextRef="#ctx0" brushRef="#br0">7977 15197 7950,'0'-14'231,"0"0"101,0 0-221,-7 6 1,4 1-153,-6 7 1,5 7 49,0 2 0,1 12 135,-2 7 0,3 7-41,-2 8 1,-3-1 67,2 1 1,1 0 111,4-1 0,0-1-175,0-3 1,4-3-176,1-7 0,8-7 97,1-7 1,2-6-98,8-8 0,-5-8 129,4-6 1,-4-8 14,5-11 1,-5-4-180,5-5 0,-12 2 62,2-2 1,-4 2-263,-1-7 1,-2 4-105,-7 5 1,0 0-123,0 10 0,-7-1 246,-2 15 0,-4-2 80,-1 12 0,0 0-117,0 9 0,-1 11 319,1 12 0,0 2 0,0 8 0,6-6 0,-5 9 0,5-5 0</inkml:trace>
  <inkml:trace contextRef="#ctx0" brushRef="#br0">8176 15425 7950,'14'0'-585,"0"0"409,0 0 1,-1 11 454,-4 3 1,2 10-65,-6-1 0,5 0-133,-6 0 0,6-1-121,-5 2 1,6-3-398,-2-7 436,-3 0 0,13 0 0,-3 0 0</inkml:trace>
  <inkml:trace contextRef="#ctx0" brushRef="#br0">8517 15084 7950,'0'-15'0,"-2"3"-6,-2 2 0,0-1-40,-5 6 1,4 1-22,-4 4 95,6 0 0,-5 0 162,3 0 0,3 12-45,-2 7 1,2 8-82,2 6 1,0 4 203,0 5 1,2 1-83,2 0 1,4-1-287,6 1 1,-4-2 78,-1-3 0,-4 1-89,5-5 0,-7-3 79,2-7-146,-4 3 1,-1-11 309,0 2 0,-1-8-170,-4-5 1,-3 1-31,-6-1 0,-2 4 45,-3-4 1,2 4-58,-7-4 0,5 5 97,-5-6 1,7 1-8,-2-5 162,3 0 0,3-1 228,4-4 1,4-5-451,10-9 1,9-9 65,10-10 0,3-5-370,1-4 0,1 1 188,-1-6 0,5 6-108,0-1 1,1 3-37,-6 1 1,0 7-174,1 2 0,-7 11-49,-3 4 531,-10 9 0,-2-2 0,-7 4 0</inkml:trace>
  <inkml:trace contextRef="#ctx0" brushRef="#br0">9057 15467 8572,'-8'2'364,"4"3"1,-3 4-190,2 10 1,-6-1-736,2 5 0,1 1 210,-1 4 1,1-1 1,-2-3 0,2 1 189,4-6 0,2 0-88,-3-5 1,10-1 246,4-4 0,4-2 0,1-7 0</inkml:trace>
  <inkml:trace contextRef="#ctx0" brushRef="#br0">9341 15055 8003,'8'7'1045,"0"-4"-578,-3 6 0,-3 1-73,2 4 1,3 5-112,-3 0 0,3 1-202,-3-1 0,-2 3-78,3 7 1,-5 1-155,-5 3 1,2 3 95,-7 7 0,1 0-224,-5-1 0,4-1-465,1-3 0,6 2 352,-2-7 0,5-2-1044,5-7 1436,2-3 0,8-1 0,-1 2 0</inkml:trace>
  <inkml:trace contextRef="#ctx0" brushRef="#br0">9612 15467 8000,'0'-14'1969,"-7"0"-1611,6 6 1,-4 3-308,10 10 1,-4 8-162,4 6 0,-3 1 140,-2-1 0,1-3-764,4 3 1,-2-3 176,7-2 557,-1-6 0,5 5 0,1-6 0</inkml:trace>
  <inkml:trace contextRef="#ctx0" brushRef="#br0">10038 14970 8000,'-6'9'371,"-4"1"1,-1-1-77,2 6 1,-4-1-72,4 0 0,-4 5-9,-1 0 1,-5 6 7,0-1 1,-2 9 5,2 5 0,4 3 14,-4 2 0,3-1-62,2 1 0,1 4-16,4 1 0,2-6-434,7-4 0,0-12 210,0-3 0,2-7-142,3-6 0,2-4 36,8-6 0,0-8-81,4-6 1,-3-8 46,3-12 1,-3 4 51,-2-3 1,-6 8-145,-3 1 0,-5 7-172,-5-2 0,-9 5-403,-10 4 0,-11 6 866,-7 8 0,-1 10 0,-6 9 0</inkml:trace>
  <inkml:trace contextRef="#ctx0" brushRef="#br0">7891 16320 7892,'-9'0'904,"-1"0"-601,7 0 0,-3 8-324,6 7 0,0 5 89,0 9 1,0 1-92,0 3 1,0-3 78,0 3 1,0 2-146,0-2 0,-5-2-125,0-7 192,1 3 1,4-10 18,0 7 0,0-7-109,0 2 1,0-8 45,0-1 1,0-5 85,0 4 264,0-6-206,0 10 0,6-12-37,3 4 0,4-3-122,1-2 0,7-2-183,3-3 1,-2 2 112,1-6 0,1-1-136,4-4 0,-5 0-376,-4 0 0,-4 4 663,0 1 0,-8-1 0,0-4 0</inkml:trace>
  <inkml:trace contextRef="#ctx0" brushRef="#br0">8233 16633 7674,'0'10'159,"0"-1"0,0 1 271,0 4 1,1-5-790,4 1 1,-2-5 146,6 4 0,-4-6-862,5 2 1074,-7-3 0,16-2 0,-3 0 0</inkml:trace>
  <inkml:trace contextRef="#ctx0" brushRef="#br0">8488 16193 7892,'-14'6'0,"2"2"-194,2 6 1,-3 6-23,4 4 1,-4 3 547,-1 1 0,5 1-201,-1-1 0,1-1 178,-6-3 0,8-2-45,2-3 1,3-8-16,2 3 0,2-4-199,3-1 0,9-3-110,9-6 0,0-1-203,0-4 1,3 2 117,7-6 0,-2-6-102,7-4 1,-6 2-92,1 7 0,-5-2-167,-4 2 1,0 2-65,-10-1 569,3 6 0,-15-3 0,4 6 0</inkml:trace>
  <inkml:trace contextRef="#ctx0" brushRef="#br0">8503 16306 8475,'0'26'238,"0"2"0,0 5-155,0 14 0,-2 4-26,-3 6 0,2 0-278,-6 0 1,4-5-365,-5 0 0,6-8 585,-6-1 0,7-1 0,-3-5 0</inkml:trace>
  <inkml:trace contextRef="#ctx0" brushRef="#br0">7792 16392 7892,'-7'7'1159,"6"0"-1067,-5-1 1,7-4-315,4 2 0,3-2-855,6-2 545,7 0 532,1-6 0,12-2 0,3-6 0</inkml:trace>
  <inkml:trace contextRef="#ctx0" brushRef="#br0">9057 16619 7773,'0'14'217,"0"2"357,0 3 1,0-2-373,0 7 0,-1-5-254,-4 5 1,3-7-532,-2 2 194,-4-3-1158,6-2 1547,-4-6 0,-1-2 0,-1-6 0</inkml:trace>
  <inkml:trace contextRef="#ctx0" brushRef="#br0">9171 16193 7892,'14'1'858,"0"4"0,1 3-441,-1 6 1,0 2-400,0 3 1,-1-4 69,-4 4 0,2-3 76,-6-2 1,1-1-21,-1-3 0,-3 2 87,2-2 1,-2-2-215,-2 1 1,0 1-175,0 4 0,-5-3-289,1 3 1,-7-3-118,1 8 1,-3 2 303,-1-2 1,0 4 140,0-4 1,1 2 3,4-2 0,2-4 154,7 4 0,-4-3-152,-1-2 0,0 1 368,5-1 1,5-5 182,0 1-160,6-7 1,-8 3-96,6-6 0,-6 2 8,2 3-414,-3-4 1,-2 7 81,0-3 0,-7 3-142,-2 6 0,-5 0 53,-5 0 1,3-4-338,-3-1 0,3-1 101,2 2 0,0-4 465,0-6 0,6 0 0,-5 0 0,5 0 0</inkml:trace>
  <inkml:trace contextRef="#ctx0" brushRef="#br0">9413 16662 7892,'14'-8'288,"0"3"0,-5-1 58,1 1-85,-7 0 0,3 7-112,-6 3 0,0 2-243,0 8 1,0-4-243,0 3-37,0-3 0,0 10-483,0-7 856,0-6 0,0-2 0,0-6 0</inkml:trace>
  <inkml:trace contextRef="#ctx0" brushRef="#br0">9612 16235 7892,'9'2'77,"1"2"204,-1 4 1,5 7 609,1-1 0,2 5-608,-3 0 0,3 1-152,-7-1 1,1-1 2,-2 5 1,3-1-16,-8 2 1,1 3-130,-5-3 0,-2 1 99,-2-1 1,-4 2-261,-6-2 0,1 1 80,3-1 0,-2-3-156,2-7-109,-2 0 265,4 0 0,-3-4 171,6-1 0,2-6-66,8 2 0,3-3 51,6-2 1,2 0-70,2 0 1,5-7-258,5-2 0,5-4-14,0-1 1,5 0-54,-5 0 1,7-5-114,-2 0 1,-3-7 440,-2 3 0,-3-4 0,-2-2 0</inkml:trace>
  <inkml:trace contextRef="#ctx0" brushRef="#br0">10251 15197 7892,'0'-14'819,"0"0"-421,0 6-345,0-5 1,7 12 182,2-4 0,4 5 372,1 5 1,5-2-352,0 6 0,6-4-236,-1 5 1,4-6-278,6 6 0,-4-2 168,3 1 0,-3 4-359,-2-4 1,-6 6 219,-3 4 1,-3-2-50,-2 7 1,-1 1 58,-4 8 1,-2 0 116,-7 10 0,-2 0 137,-3 13 1,-1 0 140,-3 10 1,-2 7 179,8-33 1,1 0 0,-3 3-1,0 0-360,3 1 0,0 2 0,-1-2 1,1 0 262,2 3 1,0 1 0,0-3-1,0 0-41,0 3 1,0-1 0,0-6 0,0 0 124,0 39 0,0-12-263,0-6 1,-5-8-128,0-2 1,-6-13-23,2-1 0,-5-6-282,-5-4 1,-5-1-485,-9-3 0,-4-4 343,-5-6 1,-7 1-451,-3-1 0,-11-5 940,-9 1 0,-5-7 0,35-1 0,-1 1 0,-1-1 0,-1 0 0,-2 3 0,-1 0 0,-2 3 0</inkml:trace>
  <inkml:trace contextRef="#ctx0" brushRef="#br0">7749 16420 7892,'-9'-5'198,"-1"0"213,7 1-27,-3 4-219,6 0 0,1-5-130,4 0 0,3-4-33,6 4 1,2-4 112,3 4 0,1 0-90,4 5 1,6 0 117,-6 0 1,6 0-229,-6 0 0,-2 6-1,1 4 1,-10 4-18,1 5 1,-9 3-69,0 7 0,-12-1-431,-7 0 602,-6 7 0,-9 8 0,1 7 0</inkml:trace>
  <inkml:trace contextRef="#ctx0" brushRef="#br1">22422 10449 8235,'-13'-27'-26,"4"4"0,-4 2-6,4 7 148,2 6-152,-5 2 8,4 6 1,0 3 101,3 6 0,2 4-25,-2 15 0,4-1 128,-4 11 1,3 6-66,2 8 1,0 15 98,0 4 1,0-28 0,-1 1-298,-2 0 0,1 2 1,1 4-1,0 2 169,-1 3 0,0-1 0,1 3 1,0 0-362,1 2 0,0 1 0,0 2 0,0 2 296,0 2 0,0 1 0,0-2 0,0 1 40,0-5 0,0 1 0,0 4 0,-2 1-12,0-1 0,0 0 1,1 0-1,0-1-72,-1 0 1,-1-2-1,2-1 1,-1-2 5,0-3 1,0 0 0,1-2 0,0-1-235,-1-4 0,-1-1 0,0-3 0,0-3 14,-2 23 0,0-11-7,5-12 0,-1-13 43,-4-11 268,4-10 1,-6-4-243,7-10 0,0-10 499,0-14 0,7-17-1457,2-10 1136,4-17 0,-5 0 0,-5 31 0,0-1 0</inkml:trace>
  <inkml:trace contextRef="#ctx0" brushRef="#br1">22720 10449 8387,'-12'-28'0,"2"-1"0,4 12 621,6 3-289,0 9 1,2-1-537,2 6 1,10 0 116,10 0 1,5 0-28,4 0 1,3 0 106,7 0 1,1 6 34,3 3 1,-1 2-48,6-1 0,4-4-223,10-6 1,7 0 231,-31 1 1,1-2 0,-3-1-1,1-2-42,-1 0 1,0-2-1,36-8 67,-36 5 0,1-1 1,0 2-1,1-1-226,5-3 0,1 0 0,-2 1 0,1 0 303,3-1 0,0 0 1,-3 2-1,-1 0-52,-3 2 0,-1 2 0,2-2 1,-1 1 44,2 0 0,0 0 0,1 3 0,1 0-26,3 1 1,0 2 0,-6-1 0,-1 2 32,37 0 1,-36 0 0,-1 0-64,2 0 1,0 0 0,3-2 0,1-1-6,0 1 0,1-1 0,-1-1 0,0-1-57,-1 3 0,-1-1 0,0-2 0,-1-1 42,-1 2 0,0-1 0,1-1 0,1-1-35,3 0 1,0 0 0,-1 0 0,0 0 31,-2 0 0,1-1 1,-2-1-1,-1-1-30,-2 1 1,0 0 0,0-3 0,0 0 21,2 2 1,0 1 0,-2-1 0,0 1-132,-1 2 0,1 0 0,-1 0 0,0-1 153,34-6 1,-12 6-34,-7 4 1,-5 2 61,1 2 1,-4 6-26,-7 4 1,-1 2 204,-3 3 1,2 4-181,-7 0 1,-5 4 410,-4-4 0,-5 0-446,5-5 0,-7 1 306,2-1 1,-2-6-350,2-3 1,-3-4 95,3-1 0,-8 0-80,-1 0 45,-1 0-6,5 0 1,-4 0 89,-1 0-48,-6 6 1,4-2 6,-7 5 0,0-4 9,0 4 1,0 1-72,0 4 0,-5-5 38,0 1 0,-4-1-53,4 6 1,-1 0 48,1 4 0,3-3-123,-2 3 0,-3-2 13,3 2 0,-3 4-15,3 5 0,0 7 87,-5 3 0,4 4-28,-4 6 0,4 7 150,-5 7 0,1 9-369,-5 4 0,7-33 0,1 2 256,1 5 1,1 1-1,-3 2 1,1 1-251,1-1 0,1 0 0,0 0 0,1 0 151,1-2 0,-1 0 1,2 2-1,1 0-69,0 0 0,0 0 0,0 0 0,0-1-142,0-3 0,0-1 1,0-2-1,0 0-206,0 35 1,0-36 0,0-1 497,0 38 0,0-38 0,0 0 0,0 38 0,0-39 0,0 0 0,0 0 0,0 1 0</inkml:trace>
  <inkml:trace contextRef="#ctx0" brushRef="#br1">22777 12766 8128,'-14'-9'0,"0"-1"95,6 1 1,3 9 178,10 0 1,9 5-632,10-1 1,9 7-2,5-1 0,8-4 186,1-1 0,8-3 122,2-2 1,13 0-195,10 0 0,-36 0 1,1 0 220,0-1 1,0 2 0,-1 1 0,0 0 56,-3 0 0,-1 1 1,2 2-1,1 0 81,0-3 0,0 0 0,2 1 0,1 1-29,4-2 0,0 0 0,-3-1 0,0 0 44,1 1 0,-1 1 0,-2-2 0,0 1-32,2 0 1,1 1 0,0-3 0,0 1 34,5 1 0,-1 1 1,-3-2-1,0-1-29,3 1 1,0-2 0,-7 1 0,0 0-18,4 1 0,1-2 1,-1-1-1,0-2-39,5 0 1,1-1 0,2-1-1,-1-1-6,-2 0 0,1 0 0,-4-2 0,0-1-47,1 1 1,1-1 0,0-2 0,1 0 59,3 2 0,0 1 0,0-1 0,-1 0-112,-5 0 1,-2 1 0,0 1 0,0 0 57,-4-2 0,0 1 0,-2 3 1,-1 1-262,1 0 1,0 0-1,-3 4 1,0-1-211,27-2 470,-1 8 0,-20 7 0,6 4 0,0-4 0</inkml:trace>
  <inkml:trace contextRef="#ctx0" brushRef="#br1">25536 16320 8093,'-7'-20'-220,"1"4"75,-4-3 1,-1 2-212,7-2 300,-7 3 0,4-4-112,-2 5 309,2 7 72,7 2 0,0 17-66,0 3 0,0 10 121,0 0 1,5 3-291,0 1 0,4 5 87,-4 0 0,5-1-63,-6-8 0,6-4 117,-5-6 0,6-6-282,-2-3 1,8-3 18,2-2 0,8-13 10,2-6 1,5-8 101,9-6 0,1 8-21,4-4 1,-1 15 152,10 0 0,-10 9-72,6 0 0,-14 12 96,-6 7 1,2 5-53,-2 5 1,2 2-58,-2-2 1,-1-3-5,6-2 1,-1-5-6,6-5 0,1-2-41,4-7-1,1-15-17,3-8 1,2-10-216,-7-10 1,5 0 188,-5 1 0,14 5 162,0 4 0,5 11-101,1 8 0,-6 6 305,-8 8 0,-6 11-83,-9 3 0,-5 15-193,-9-1 0,1 5 9,-6 0 0,-2-1 6,-7 6 0,4-8 20,0-2 0,2-6-12,8-7 1,6-7 78,8-4 0,8-10-118,1-8 1,7-8-197,-2-12 0,1 4 158,0-3 0,-6-2 56,-9 2 0,1 6 14,-5 9 1,2 6 96,-8 3 0,7 6-75,-11-2 1,6 5 152,-7 5 0,-2-2 22,-2 6 0,-2-4-81,2 5 0,-1-7 110,5 2 0,1-4-184,5-1 1,-1 0-14,0 0 0,1-1-3,-1-4 1,1-1-95,-1-4 1,-4 4-667,0 6 1,-7 0 706,2 0 0,-3 6 0,-2 2 0</inkml:trace>
  <inkml:trace contextRef="#ctx0" brushRef="#br0">20019 12582 8125,'-6'-15'-804,"4"7"915,-4 2 1,6 8 70,0 2 0,-2 4 300,-3 7 0,4 0-114,-4 4 1,4 3-158,1 7 0,0 6 148,0 2 1,0 12-122,0 8 0,0 0-7,0 5 0,0 1 43,0-1 1,0 10-358,0-1 0,-1-29 0,0 0 169,-1-2 1,-1 1 0,2 1 0,1 1 86,-5 33 1,3-2-414,2-8 1,0-4 247,0-10 1,0-5-521,0-9 0,2-4 243,3-11 1,-2-2-688,6-7-166,-6-6 601,4-2 1,-7-7-271,0-4 875,0-3 1,-13-6-1,-3 0 1</inkml:trace>
  <inkml:trace contextRef="#ctx0" brushRef="#br0">19749 13719 8125,'8'6'-277,"3"7"277,-6 6 0,4 6 759,-4-1 1,4 4-218,-4 5 1,6-3-242,-1 4 1,-3-4-31,3-2 0,-1-1 0,6-3 1,-1-4-279,0-6 0,5-6 107,0-3 0,5-10-89,-5-4 1,6-12 101,-1-7 1,7-12-852,2-7 0,8-5-1403,2 4 2141,6-5 0,8 2 0,0-6 0</inkml:trace>
  <inkml:trace contextRef="#ctx0" brushRef="#br0">17517 14046 7282,'0'20'-243,"-5"-2"572,0 5 1,-6 3-286,2 7 0,-4-3-215,-1 3 0,0-3-166,-1-1 1,0-6 93,-4 1 1,8-7 58,-4 2 1,4-8 183,-3-1 0,0-1 0,0 5 0</inkml:trace>
  <inkml:trace contextRef="#ctx0" brushRef="#br0">17303 14415 7991,'15'0'-384,"0"0"-49,4 0 1,-1-6 549,5-3 0,1-4-52,5-1 0,-1 0-116,0-1 1,-4-4 102,0 0 0,-7-4-246,2 4 1,-5 5-113,-4 4 74,3 7 0,-13-2 232,0 10 0,-8 4 0,-11 10 0,1 5 0,-5 9 0,-1 4 0,-5 5 0,1-1 40,0-3 1,-1 2-21,1-7 1,6-2 445,3-7 24,9-3-197,4-13 0,14-10-282,6-12 1,2-7 138,7-7 0,1 1-237,5 3 1,-3-1 115,-2 6 0,-3 5-144,-7 4 1,0 7-34,0-2 14,-6 4 1,-1 12 43,-7 3 0,-2 10 37,-3 0 0,-3 4 51,-6 5 0,-5-3-27,0 3 1,-4-4-74,4-6 0,0 1 48,4-10-65,1 4 141,0-17 10,0 6-17,6-7 0,0 0 23,3 0 4,4 6 0,-10 2-49,6 6 0,-6 2 106,1 3 0,-1-2-76,2 7 0,-2-7 242,6 2 1,0-3 123,5-2-219,0 0 1,7-6-62,2-3 0,10-6 10,5-9 1,3-6-231,1-12 1,0-1 146,1 1 1,-2 0-383,-4-1 0,3 2 158,-7 4 0,-5 2 188,-5 7 0,1-7 0,4-1 0</inkml:trace>
  <inkml:trace contextRef="#ctx0" brushRef="#br0">17502 14700 7991,'10'0'-145,"-1"0"0,-4 8-262,5 6 1,-7 6 650,2 9 1,-4 1-52,-1 3 0,0-1-166,0 6 1,0-7-19,0 2 1,0-3-10,0-1 1,2-2 8,2-4 1,-2-2-267,3-7 1,-4 0-307,-1 0 49,0-6 514,0-1 0,-6-14 0,-2-1 0</inkml:trace>
  <inkml:trace contextRef="#ctx0" brushRef="#br0">17403 14984 7991,'-14'14'0,"0"1"-335,-1-1 0,3 0 285,2 0 0,-1 0-330,6 1 380,1-1 0,-3 0 0,-1 0 0</inkml:trace>
  <inkml:trace contextRef="#ctx0" brushRef="#br0">17531 14927 7991,'14'-6'0,"2"4"280,3-2 0,-6 2-55,5 2 1,-10 5-441,7 0 1,-4-1-89,3-4 0,-5 5-933,1 0 1236,-7-1 0,10-10 0,-5-2 0</inkml:trace>
  <inkml:trace contextRef="#ctx0" brushRef="#br0">17630 14558 7991,'15'-19'0,"-1"0"0,2-2-533,3 2 0,7-3 313,8-6 1,4 4 537,-5 0 1,-2 7-410,-7-2 0,-3 5-386,-7 4 1,-5-1 476,1 6 0,-7 1 0,-3 4 0,-8 0 0</inkml:trace>
  <inkml:trace contextRef="#ctx0" brushRef="#br0">17716 14487 7991,'0'14'0,"0"2"306,0 2 1,0 5-21,0 5 0,0 7-209,0 3 1,0-2-134,0 2 1,-5-6-279,0 1 1,-4-3 200,4-2 1,-4-1-17,4-3 0,-5-4-256,6-6 0,-1 1 15,5-1 12,0-6 0,0-3 378,0-10 0,5-8 0,-1-6 0,7-6 0,-1 1 0,4-7 0,5-3 0,-2-3-73,7 3 0,-2-4 73,2 5 0,3-3 128,-3 8 1,-4-2 27,-1 11 1,-3 0 72,-2 4 0,-1 6 94,-4-1-167,-3 7 0,-6 5-57,0 12 1,0 7 61,0 7 1,0 2 4,0 3 0,-1-1-16,-4 6 1,4 0 102,-4 4 1,3-1-77,2-3 0,0 3-178,0-3 0,2-3 155,3-2 1,-2-3-352,6-1 0,-1-7 96,2-3 0,2-5-117,-2-5 0,-2-2 10,1-7 208,1-7 0,4-7 0,0-8 0</inkml:trace>
  <inkml:trace contextRef="#ctx0" brushRef="#br0">18171 14572 7991,'22'-22'-352,"-3"3"1,3-2-12,2 2 0,2-1 293,3 1 1,-1 3 79,1-3 0,-2 3 249,-4 2 0,1 0-325,-10 0 0,2 4-438,-11 1 314,0 5 1,-9 0 189,-5 8 0,-7 11 0,-12 8 0,-6 4 0,1 2 0,0 2 0,5 7 0,1-5 26,3 10 1,4-10 75,5 0 1,6-9 381,-1-5-32,7-3 1,-1-8-46,8-4 1,6-4-110,9-4 1,3-11-214,6-8 1,5-4 151,1-2 0,5 1-579,-1 0 1,1 1 4,-1 3 1,-4-1-251,-11 6 1,-2 1 176,-7 9 410,-6-4 0,-2 12 0,-6-6 0</inkml:trace>
  <inkml:trace contextRef="#ctx0" brushRef="#br0">18284 14330 7991,'15'-8'-421,"-1"4"210,-6 8 105,4 4 1,-10 17 711,3 4 0,-4 14-272,-1-1 0,0 6-183,0-1 0,0-3-74,0 4 1,0-9-137,0-1 0,0-6-60,0 1 0,0-8 191,0-1-945,0-7 408,0 4 19,0-14 1,5-8 102,0-13 1,0-7 342,-5-7 0,6-13 0,2-4 0</inkml:trace>
  <inkml:trace contextRef="#ctx0" brushRef="#br0">18498 14131 7991,'0'27'0,"0"-2"0,0 13 0,0 0 267,0 5 0,0 6-52,0 3 1,0 3 63,0 2 0,4-2-72,1-3 0,0 2-423,-5-7 1,6-5-161,4-9 0,1-3-193,-2-2 1,4-6 241,-4-3 1,-2-3 326,-3-2 0,-2-6 0,-2-2 0</inkml:trace>
  <inkml:trace contextRef="#ctx0" brushRef="#br0">18085 14245 7991,'-6'-8'-469,"5"2"-171,-6 6 0,7 6 770,0 3 1,2 10-43,3 5 1,-4 3-346,4 1 0,-4 4 257,-1-4 0,0 4 0,0-10 0,0 7 0</inkml:trace>
  <inkml:trace contextRef="#ctx0" brushRef="#br0">18000 14614 7991,'-14'0'0,"1"7"-211,4 2 1,-2 4 204,6 1 0,0 0 346,5 1 1,0-1-187,0 0 1,2 0-21,3 0 0,7-4-222,7-1 0,2-5 61,-2 0 1,-4-2-53,4-2 1,-3-2 84,-2-2 0,1 0-45,-1-5 0,-5 4-42,1-4-298,-7 6 304,3-4 0,-6 9 44,0 3 0,0 4 128,0 10 1,-6 1-82,-4 4 1,3 3 185,-3-3 0,5-4-119,-4-1 0,6-3 151,-2-2-88,-3 0 196,7-6-225,-6-1 1,6-7 41,-4 0-277,3 0 135,-4 0 1,4 4-42,-2 1 1,2 6 58,-3-1 0,4 7 162,1 2 1,0 0-129,0-5 1,8-1-44,6-4 1,2 2-98,7-6 0,1-2-177,4-7 1,7-4-325,3-7 1,0-4 260,5 0 0,-4-4-103,9 4 1,-4-6 94,-1 1 1,-1 2 318,1-2-121,-13 7 1,9-10-1,-9 5 1</inkml:trace>
  <inkml:trace contextRef="#ctx0" brushRef="#br0">18811 14302 7991,'-8'-7'880,"1"6"1,9-5-1812,3 6 294,3 0 313,6-7 1,0 4 612,0-6 1,7-1-107,2-4 1,3-2-18,-3-3 0,4 3-279,-3-3 0,-2 8-386,2 2-3,-7 6 336,-3-4 0,-9 15-135,-10 6 1,-10 7-14,-14 7 0,-1 6 234,-8-1 0,7 5 175,-3-5 0,6 0 92,4-5 1,4-1-97,6-3 0,-1-3 199,1-7 0,6 0 1072,3 0-940,4-6 0,2-2-152,4-6 0,5 0-25,9 0 1,3-6-312,6-3 0,1-9-87,-1-1 0,2 0-91,3 5 1,-3 0 92,3 0 0,-9 4-236,-5 1-514,-9 6 590,-4-4 1,-14 9 178,-6 3 1,-7 4-1,-7 10 0,-5-2 240,-1 7 0,1 0 105,5 4 1,1 1 147,3-1 0,1-1-138,8-3 0,3-4 345,7-6-457,3-6 0,4 3 75,12-6 0,2-7-375,8-7 1,6-4 94,8-1 1,3-6-405,1-4 0,1 2 128,0-2 1,-7 0 369,-3-4 0,3 0 0,1-1 0</inkml:trace>
  <inkml:trace contextRef="#ctx0" brushRef="#br0">18910 14231 7991,'10'6'-312,"-1"3"1,-4 10 311,4 5 0,-4 11 331,4 7 1,-5 1 512,0 5 0,-2 2-431,-2 2 1,0 3-328,0 2 1,0-6-322,0-4 0,0-2 212,0-3 0,5-6-553,-1-2 1,1-9 327,-5-1 1,0-12-418,0 2-165,0-9 359,-6 2 1,-4-14 470,-9-2 0,-3-10 0,-6-3 0</inkml:trace>
  <inkml:trace contextRef="#ctx0" brushRef="#br0">18768 14899 7991,'-8'0'-347,"2"6"-56,6 2 1,1 0 137,4-3 1,-2-4 264,7-1 0,-1-12 0,5-4 0</inkml:trace>
  <inkml:trace contextRef="#ctx0" brushRef="#br0">18981 14686 7991,'14'-7'189,"1"6"1,-1-4 367,0 10 0,0 3-263,0 6 1,1 0-67,-1 0 0,0 0-451,0 1 1,1-6 230,-1 1 0,0-7-1639,0 1 1631,0-2 0,7-2 0,1 0 0</inkml:trace>
  <inkml:trace contextRef="#ctx0" brushRef="#br0">19365 14401 7908,'14'-1'0,"0"-4"0,2 2-382,3-7 1,-1 2 19,5-1 1,-5-4 611,1 4 0,1-4-164,-1-1 1,-5 1-78,-4 4-224,-7-4 1,2 12-400,-10-4 614,-3 3 0,-19 9 0,-3 1 0</inkml:trace>
  <inkml:trace contextRef="#ctx0" brushRef="#br0">19337 14401 7908,'0'14'0,"1"5"243,4 0 1,-4 8-38,4 2 1,-3 1 322,-2 8 1,0-2-201,0 2 0,0 1-297,0-6 0,0-1 110,0-8 1,0 1-13,0-6-547,0 0 338,0-5-354,0-6 0,0-3 75,0-10 1,6-8-97,4-6 1,-3-6 181,3 1 0,-1 4 44,6 1 1,-1-2 135,0 3 0,2-1 167,3 4 0,-2 3 191,7 2 0,-7-1-31,2 6 123,3 1 1,-6 8-138,3 1 0,-9 6 95,-6-1 0,-2 2-73,-2 3 1,-3 0-102,-7 4 1,1-3-247,-10 3 0,-2 2 88,2-2 1,-4 3-156,4-8 0,0 3-89,5-7-70,-1-4 1,3-1 108,2-10 1,4-9-242,6-10 0,1-3 144,4-1 0,3-7-15,6-3 0,1-3 150,-1-2 1,2 7 182,3 3 0,-2-2 0,7 2 0,-2 1 0,1 9 0,3 2 210,-7 7 1,4 1-165,-4 4 1,2-2 712,-2 6-365,-10 0 1,9 7 182,-14 3 1,0 4-183,-9 10 0,-3 2-34,-6 2 1,-2 4-423,-3-3 0,8-2 146,-3 2-889,3-7 427,3 4 32,1-13 1,14-2 61,2-6 1,4-6-64,1-4 0,5 2 196,0-1 0,5 5 266,-5 0 1,1 2 175,-1 2 0,-3 7-173,3 2 1,1 4 76,-1 1 1,-1 5-26,-9 0 0,2 6 71,-6-1 1,0 3-34,-5 1 0,-2 0-59,-3 1 0,-4-1-218,-10 1 0,0 4 98,-9 0 1,2-1-99,-7-9 1,-2 1 63,2-10 1,2 2-2,7-11 1,-1 0 26,6-5 1,4-13-45,6-6 1,7-6-123,2-4 0,8 1-250,11-1 0,8 1 62,6 0 332,7-1 0,-4-6 0,7-1 0</inkml:trace>
  <inkml:trace contextRef="#ctx0" brushRef="#br0">20318 14117 7951,'7'-6'32,"0"4"127,-7-4 0,0 14 0,0 6 1,-2 6-18,-3 9 0,-4-1-471,-10 1 1,-3 4 173,-6 0 1,1 0-96,3-4 1,-1-7-214,6-3 203,-7 3 1,11-8-66,-4 0 325,9-6 0,-2-8 0,4 0 0</inkml:trace>
  <inkml:trace contextRef="#ctx0" brushRef="#br0">20147 14387 7951,'19'0'1,"0"0"0,5 11 56,-5 3 1,0 12 244,-5 2 1,0 4 77,0 10 1,0-7-295,1 8 0,-8-5 118,-2-1 0,-2-2-277,2-6 1,-3-1 106,2 1 1,-2-7-291,-2-3 1,0-4-311,0 0-445,0-8 741,-6 6 1,4-13-99,-3 0 0,-1-8 90,1-11 1,1-9 277,4-10 0,0-9 0,0-4 0</inkml:trace>
  <inkml:trace contextRef="#ctx0" brushRef="#br0">20517 13961 7951,'6'-8'0,"0"3"-473,4 10 0,-4 4 88,-6 10 1,0 3 612,0 7 0,-2-1-129,-2 0 1,-4 1-194,-6-1 0,-5-1 73,0-3 0,-5 1 10,5-6 1,-1 0 80,1-5 1,8-1-151,-4-4 239,11-2-128,-3-7 0,14 0 95,2 0 0,5-7-114,5-2 0,2-2 27,2 1 1,4-2-42,-3 2 0,-2-1-14,2 2 1,-7-2-93,2 6 1,-3-5 36,-2 6-106,-6-1 1,-2 11 83,-6 4 1,-3 2 25,-6 3 0,-1 4 60,-9 0 1,-3 4 13,-2-4 0,-1 5 8,2-5 1,2-2 137,7-7 0,0 1 76,-1-7-211,7 1 1,2-6-157,6-4 1,3-3 108,7-6 1,-1 0-102,10-1 1,-3 1 112,-2 0 0,0 6-163,1 3-12,-1 4 115,-6 7 0,-2 7 77,-6 6 0,-6 0 0,-4-5 0,-1 5 0,2 0 0,-4-2 0,4-7 0,1 1 81,-2-7 1,7 7 307,-10-9-183,12 4 207,-5-6-307,12 7 1,0 1 114,4 6 1,1 2-96,-7 2 1,6 5-9,-5 5 1,-1-1-73,-4-3 1,0 2 7,0-2 0,0-3-101,0-2 1,0-4 93,0 0-289,0-7-86,0-2 275,0-6 0,0-6-93,0-4 0,0-7 108,0-2 0,0 0-113,0 5 0,5-1 143,0 1 0,6 0-4,-2 0 1,4 4 15,1 1 1,-4 6 138,-1-2 1,1 5-115,4 5 1,-5-2 141,1 6 1,-7-4 265,2 4-58,3 1 96,-7 4-366,6 0 0,-7 1-104,0-1 1,-7 0 35,-2 0 0,-4 0-156,-1 1 0,0-1 150,0 0 1,-1-4-123,1-1 1,0-6-107,0 2 1,4 1 41,1-1 0,4-3-342,-5-12 1,7-3 492,-1-15 0,2-4 0,2-10 0</inkml:trace>
  <inkml:trace contextRef="#ctx0" brushRef="#br0">20972 13932 8840,'0'14'-121,"-7"7"-346,-2 3 1,-5 4 457,-5 5 1,-5-3-38,-9 3 0,3-3 68,-3-1 0,4-1-125,5 1 0,-1-7-5,6-3 1,5-3-172,5-2 9,5-6 1,-2-8 33,6-10 0,6-9 236,4-5 0,2-1 0,3 2 0,4-3 0,0 7 0,4 2 0,-4 7 0,5 4 0,-5 6 0,5 2 236,-5 2 1,0 6 50,-5 9 1,-6 5 85,-4 9 1,-2-3 134,-2 3 1,0 2-130,0-2 0,0 0-321,0-5 1,0-1 87,0-3 1,0 1-452,0-6 0,0 0 92,0-5-313,0-6-155,0-1 137,0-20 0,0-3 180,0-12 0,0-1 364,0 1 0,0-7 0,0-3 0,0 2 0,0-2 0,6 2 0,4-2 0,2-2 0,3 7 0,-1 1 0,0 9 0,0 2-9,0 7 175,1 6 1,-1 3 100,0 10 0,-4 3 131,-1 6 0,-6 5-318,2 0 0,-3 6 73,-2-1 1,-7 3-160,-2 1 0,-4 1 35,-1-1 1,-7-4-237,-2 0 1,1-1 73,-2 6 1,2-7-80,-2-3 0,-1-3-59,6-2 0,0-6 133,5-3 0,4-4 82,1-1 1,6-6-29,-2-4 0,3-4 25,2-5 0,2 2 2,3-7 1,2 5 56,8-5 0,-1 7 0,0-2 0,-4 8 0,-1 2 0,-6 5 0,4 0 0,-7 8 0,-2 4 111,-3 7 1,-1-1-61,-4 0 0,-1 2 133,7 3 1,-6-4 61,5 4 1,-1-3 133,1-2 0,4 1-32,-4-1-20,3 0-358,2 0 1,0 1 51,0-1 0,-1-5-23,-4 1 1,-1-6 20,-4 6 1,-2-1-209,2 6 0,-4-1-18,-5 0 0,3 5 127,-3 0 0,3 1 89,2-1 0,5-3 4,-1 3 0,7-3 120,-2-2 0,4 0-84,1 1 1,0-1 67,0 0 0,6-4-76,4-1 0,4-4 134,5 4 0,-2-4-67,7 4 1,0-4-32,4 5 0,2-6-44,3 6 1,-3-7-77,3 2 1,-7-4-19,-3-1 1,-5-1 58,1-4 1,-4 0-208,0-9 1,-3 3 45,-2-8 0,1-3-173,-6-2 1,-1-1 55,-4 1 1,0-3 7,0 4 1,-1-4 89,-4-2 1,3 6 163,-2-1 1,-3 7-42,3-2 1,-1 3-19,5 2 355,0 6 1,6 2-127,4 6 0,2 0 133,3 0 1,-1 0-49,0 0 1,2 6-118,3 3 0,-3-2-83,3-3 0,-4 3 1,0-3 1,-6 6 2,0-5 0,-1 6 13,2-2 1,1-1-131,-6 2 0,-1 4 105,-4 5 1,-6 6-679,-3-1 648,-4 3 0,-8 1 0,-1 0 0</inkml:trace>
  <inkml:trace contextRef="#ctx0" brushRef="#br0">17247 15723 7922,'-10'0'507,"1"0"-228,5 0-280,11 0 1,9 0 16,12 0 0,5-6 145,0-3 1,7-10-133,-2-5 1,1-3 83,-1-1 1,-3 1-303,-7 3 1,-6 5-569,-3 10-337,-9-4 1094,-4 18 0,-12-4 0,-2 14 0</inkml:trace>
  <inkml:trace contextRef="#ctx0" brushRef="#br0">17147 15979 7922,'2'-8'0,"2"4"0,0 2-478,5 2 1,-4 2 84,4 2 0,-4 4 610,4 6 0,-5 1-92,0-1 1,-2-5-408,-2 1 1,0-5 6,0 4 316,0-6-149,0 4 0,5-9 108,-1-3 0,6-3 0,-5-6 0,7-2 0,2-3 0,2 2 0,8-7 0,1 1-18,8-6 0,-1 1-23,6-1 0,-5-4 171,5 0 1,-6 1-100,1 9 0,2-3 136,-2 7 0,-2 7-82,-7 7 0,1 3 146,-6 2 1,0 4-38,-5 5 0,-6 2-85,-3 13 1,-3 4-63,-2 5 1,-4 5-107,-5-4 0,-2 0 89,-13-1 1,5-2-38,-4 2 0,0-8-114,0-1 0,1-9 76,3 0 0,-2-3-127,-3-7 0,4 0 41,6-5 0,-1-11-118,1-4 1,0-10 140,0-3 1,0-7 51,-1-8 0,3 2 47,2 3 1,4 4-51,6 5 0,0 7 536,0 3-341,0 10 0,2 6 129,2 12 1,-1 4-87,7 15 1,-7-3-24,2 9 1,-4-4-111,-1-2 1,0-1 27,0-3 1,0-4-16,0-6-295,0 0-41,0-6 0,0-3 110,0-10 0,0-3-85,0-6 1,5-6 28,0-4 1,1-1 255,-1 1 0,3 2-132,6 3 1,-4 5 194,-1 0 1,0 1-22,6 8 0,-7 2 149,-4 8 1,-2 3 14,-2 6 0,0 2-116,0 3 1,-2 1 0,-2 4 1,-4 1-34,-7-6 1,1 5-135,0-5 1,0 4 83,0-4 1,-1 0-14,1-4 1,2 4 62,2-1 0,-1 1 6,6-4 0,1-1 94,4 0 1,1 0-128,4 1 0,3-1-49,6 0 1,0-5 63,0 1 1,1-2-76,-1 1 1,0 4 31,0-4 1,0-1-110,1 2 1,-3-6 42,-2 6 0,2-2-14,-2 1 1,3 4-57,1-4 0,0 4 92,0 1 1,-4 1-381,-1-1 298,1 0 0,-1-1-96,1-4 1,-6-3 70,6-6 0,-5-8 115,4-6 0,-6-19 0,4-11 0</inkml:trace>
  <inkml:trace contextRef="#ctx0" brushRef="#br0">17659 15993 7922,'-14'21'-67,"-1"3"1,3 3 366,2 1 0,-2 11-51,2 4 1,-2 6-246,-3 3 1,1-4 113,0 8 0,0-3-166,-1-1 0,1-10 99,0-8 1,0-6-98,0-4 1,-1-5-7,1-10 1,5-4-82,-1-10 1,7-4 11,-2-10 1,4-7-115,1-12 0,0-1 49,0-13 0,11 4 132,3-4 0,8 5 37,-3-5 0,8 11-75,1-2 0,-2 10-109,7 0 1,0 8 26,10 1 1,-1 6 173,1-1 0,0 4 0,-1 0 0</inkml:trace>
  <inkml:trace contextRef="#ctx0" brushRef="#br0">18142 15567 7922,'-8'2'-217,"4"2"1,2 4 277,2 6 1,-5 2 371,1 3 0,-7 5-3,1 9 1,-3-1-150,-1 6 1,-2-1-489,-3 6 0,4-7 106,-4-2 0,-2-1-349,2-5 1,0 2-273,5-11-145,0 0 299,0-11 321,6-2 1,1-12 279,7-3 0,2 1-33,3-2 0,3 7 204,6-2 1,0 4-136,0 1 1,5 8 495,0 6 1,0 6-133,-5 9 0,1 1 19,-1 3 1,-2-1-195,-2 5 1,1-5-81,-6 1 0,4-3-340,-4-1 0,4-7 128,-4-3 1,1-10-883,-1-4 698,-3-3 0,4-10-254,-6-7 1,0-5 74,0-9 0,0 1 62,0 0 0,0-7 335,0-3 0,0-3 0,6-8 0,2-2 0</inkml:trace>
  <inkml:trace contextRef="#ctx0" brushRef="#br0">18171 15539 7922,'8'-15'-266,"4"1"0,-5 8 643,2 6 1,2 3-32,-6 11 1,0-1-267,-5 11 1,0-1 74,0 6 0,0-1-205,0 0 0,-7 6 109,-2-1 1,1-2-71,-2-7 0,6 1 4,-6-6 56,7 0-374,-3-11 1,6-9 137,0-14 0,6 0-52,4-9 1,2 0 72,2-4 0,2 1 137,3 3 1,-3 4-82,3 5 0,3 1 82,2 0 1,-2 6-68,2 3 0,-12 4 26,2 1 1,-9 1 10,0 4 1,-5 8 12,-5 6 0,-8 6-144,-5-1 1,-8 7 70,3 2 1,-4 5 117,-2-4 0,2 3 0,4-3 0,-3 4 0,7-5 0,-4 0-65,4-5 1,1-6 64,9-3 0,-2-3 190,6-2 84,0-6 0,7-1 148,3-7 1,7-4-137,7-5 0,7-2-152,-3-13 0,6 1 61,4-6 0,-1-4-383,5 0 1,-3-2-41,4 2 1,-7 3-99,2-3 1,-9 9-512,-5 5 403,-3 3 434,-8 8 0,-15 2 0,-8 6 0</inkml:trace>
  <inkml:trace contextRef="#ctx0" brushRef="#br0">18327 15809 7818,'6'11'429,"4"3"0,3 0-210,1 15 0,5-3 74,0 12 1,-5 0-75,-5 5 0,-5 1-79,0 4 1,3-4-14,-3 3 0,1-3-216,-5-1 0,0-7-314,0-2 1,0-6 157,0-4-319,0-4 417,0-6 1,-5-7-491,1-7 1,-6-8 225,5-11 0,-1-5 131,1-9 0,-3 3 280,-6-3 0,0-4 0,0 0 0,0 2 0,-1 2 0,3-2 0,2 2 0,-1 4 0,6 6 0,1 5 211,4 4 0,-5 9-17,0 10 1,-1 4-5,1 10 1,-3 8-165,-6 6 0,5 2-110,-1-2 0,1-3 108,-6 4 0,7-4-10,4-2 0,-3-6-330,3-3 234,-1-9 0,7-6-127,2-8 0,1-9 156,9-6 1,-3-6 146,8 1 1,-1 3 35,1 3 0,-2 6 257,7 3 0,1 6-143,8-2 0,-3 4 44,3 1 1,-7 0 48,-3 0 1,-5 1-16,1 4 0,-4-2-559,0 6 1,-6-1-556,1 2 792,-7-4 0,9-6 0,-4 0 0</inkml:trace>
  <inkml:trace contextRef="#ctx0" brushRef="#br0">18668 15652 7922,'7'-14'-108,"-4"5"-124,6-1 1,-1 5 112,2-4 1,7 6 319,-3-2 145,4-3 0,-4 2 56,0-4-870,-6 4 304,-2 6 0,-6 2-21,0 2 0,-4 11 128,-1 8 0,-8 6 37,-1 4 1,0-2 31,-5 7 1,3 5-22,2 4 0,0-6 331,-1-7 0,7-1-141,4-5 1,-3 2 164,3-11-124,-1 0-351,11-11 1,2-3 93,6-10 1,1-4-108,-1-10 0,-2-2-52,-2-3 0,3-1-173,-4 6 0,-1 0-31,1 5 107,-5 0 571,8 6-244,-10 2 0,9 13 245,-6 8 0,-1-1-106,-4 5 1,2-3 22,3-2 1,-4-5-114,4 1-229,3-7 1,-5 3 102,6-6 1,-5-1-253,0-4 1,0-3-117,0-6 0,-2-7 409,3-2 0,1-4 0,-1-2 0,6 1 0,-3-1 0</inkml:trace>
  <inkml:trace contextRef="#ctx0" brushRef="#br0">18953 15624 7922,'20'-14'-816,"-2"4"612,5 1 0,-4 4 441,5-5 0,-5 7 7,5-1 1,-7 2-25,2 2 1,-3 0-56,-2 0-185,-6 0 1,-2 6 55,-6 4 1,-1 4-131,-4 5 1,-5 5-180,-9 9 170,-3 3-52,-12 13 1,4 0 97,-4 3 1,0-3 26,0-6 0,3-7-25,7-3-141,4-9-58,5-10 0,7-11 87,4-12 167,2-7 0,8-12 0,2-1 0</inkml:trace>
  <inkml:trace contextRef="#ctx0" brushRef="#br0">18825 15894 7922,'-8'8'-805,"2"-2"0,1-7 632,0-4 0,0-3 197,5-6 0,0 0 1,0-1-12,0 1-29,0 6-36,0 2 43,0 6 1,0 6 24,0 4 0,-4 2 40,-1 3 0,-2-1 131,3 0 1,2 0-124,-3 0 0,4 1 295,1-1-143,0-6-65,0-2 256,0-6 116,0 0-457,0-6 0,0 3 52,0-7-35,6 7-211,-4-3 84,4 6 92,-6 0 1,0 1-131,0 4 1,0 3 56,0 6 1,0 2-118,0 3 0,-2-2 110,-2 7 1,2-5-7,-3 5 0,4-6 23,1 6 0,0-6-3,0 0 0,0-2-19,0-1 1,0-1 14,0 0 0,0-5 14,0 1 1,0-5-24,0 4-261,0-6 160,0 10 1,0-10-89,0 7 1,-2-7 59,-2 1-72,2-2 212,-4-2 1,6-6-76,0-4 1,0-2 142,0-3 1,6-5-84,3-4 0,6-4 38,4-5 1,3 1-41,6-6 1,5 6-3,1-1 0,3 5 70,-3 4 0,5 4 101,-1 5 0,-5 7 237,-4 4 0,-3 4-154,-7 4 1,-1 6 229,-9 9 0,2 3-148,-6 6 0,-2 6 7,-7-1 0,-1 6-72,-9-1 1,2-1-145,-6 0 0,-5 1 5,0 5 1,1-7-246,-2-2 1,0-4-134,-4-2 1,1-8 166,3-5 1,4-3-217,5-7 1,-3 0 134,-1-5 0,4-2 73,6-2 1,6-6-43,-2-9 1,3-3 5,2-6 1,2 2-40,3-2 1,7 3-154,7-9 0,7 4 160,-3 2 1,-1 0 193,2-1 0,0 1 0,4-1 0,1 1 0</inkml:trace>
  <inkml:trace contextRef="#ctx0" brushRef="#br0">19052 16022 7922,'-14'19'0,"0"0"0,1 6 415,4-1 0,-4 3-221,4 1 1,2 1-481,2-1 0,4 4 286,1-4 0,-6 4 0,-2-10 0</inkml:trace>
  <inkml:trace contextRef="#ctx0" brushRef="#br0">19706 15553 7922,'14'6'-12,"1"4"4,-1 9 0,5 3 67,0 6 0,0 8 128,-5 7 1,-1 0-63,-4 4 0,2-3-60,-6-1 0,0-2 99,-5-3 1,-2-3-92,-3-7 1,2-1 254,-6-3 0,-1 1-29,-4-6 1,4-5-110,1-4 0,4-7-77,-4 1 1,6-4-7,-2-4 1,3-12-304,2-12 1,7-9 119,2-10 0,10-8-424,5-7 1,7-6-25,3 2 0,0 9 58,-1 5 0,-3 12-7,4 7 0,-9 9-750,-1 5 1223,-7 10 0,4 9 0,-14 1 0,0 6 0</inkml:trace>
  <inkml:trace contextRef="#ctx0" brushRef="#br0">20047 15809 7922,'0'9'44,"0"1"0,0-1 188,0 5 1,0 1 63,0-1 0,0 5-77,0 0 0,0 6-100,0-1 1,-1-4-2,-4-1 0,4-3-80,-4-2 0,3-4 6,2-1-323,0-6 1,2 2-277,3-10 1,1-4 268,3-10 1,4 3-91,-4-3 0,4-1 121,1 1 0,-1-2 37,-4 2 0,4 3 82,-3-3 0,2 8 63,2 2 131,-6 6 0,0-4 67,-3 7 0,-3 2 319,2 3 1,-2 3-207,-2 6 1,0 5 97,0 0 0,0 1-105,0-1 0,0-3-364,0 3 0,1-10-33,4-4 0,3 1-59,6-1 1,2-2 224,3-7 0,-3-11 0,4-7 0</inkml:trace>
  <inkml:trace contextRef="#ctx0" brushRef="#br0">20517 15283 7922,'0'-8'0,"0"3"-370,0 10 1,-2 9 342,-3 10 0,4 3 571,-4 1 0,2-1-326,-2-4 1,4-2-157,-4-7 1,5-1-210,5-4 193,2-2 0,8-9-98,-1-3 1,0-3 84,0-6 1,-4-5-144,-1 0 1,-1-4-13,2 4 1,-4 0 21,-6 5 0,0-1 73,0 1 1,-2 5 10,-2-1 0,-4 7-56,-6-2 1,-5 5 35,0 5 1,-5-2 21,5 7 0,2-1-48,7 5 70,-3 1-200,12-1 1,1-6-528,9-4 719,4-2 0,8-2 0,1 0 0</inkml:trace>
  <inkml:trace contextRef="#ctx0" brushRef="#br0">20773 15098 7922,'7'14'112,"-2"5"75,-10 0 1,-2 8 100,-8 1 0,1 2-89,0 8 1,-7 6 73,-2 9 0,-1 2-321,-4 2 0,1 7 33,-11 8 0,19-32 1,0 2-183,-2 2 1,-1 2-1,-1 1 1,-1 0 255,0-1 1,0-1 0,-1-3 0,0-1-31,3-3 1,1 0-1,1-2 1,1-1-182,-10 31 1,12-5-278,3-14 1,9-12 239,0-16 0,16-5-1556,8-5 1745,7-15 0,2-10 0,0-12 0</inkml:trace>
  <inkml:trace contextRef="#ctx0" brushRef="#br0">20673 15951 7922,'-5'28'-29,"1"1"0,-7-1 105,1 1 1,2 5 390,-1 4 0,5-3-4,0-2 1,2-9-203,2-5 0,6-5-383,4-5 31,3-2-67,1-14 1,5-7-122,0-9 0,4-11 145,-4-4 1,0 4-79,-4 1 0,-8 3-48,-2 1 96,-3 7 1,-13 8-413,-3 9 576,-10 10 0,-5 15 0,-7 10 0</inkml:trace>
  <inkml:trace contextRef="#ctx0" brushRef="#br0">11645 6042 8120,'-7'-14'-1955,"6"6"2364,-5 2-227,6 6 38,0 6-431,0-5 213,0 12 1,4-13-124,1 0 0,0-1 42,-5-9 0,0 1-65,0-6 1,0 1 91,0 0 1,0 0-112,0-1 163,0 8 0,-7 0 0,0 14 0,-8 0 0</inkml:trace>
  <inkml:trace contextRef="#ctx0" brushRef="#br0">10138 3540 6941,'14'-10'39,"0"1"1,-3 1-19,3-1 1,-1-4 222,11 3 1,3-2-43,11-2 0,9 4 84,19 1 1,10-2-612,-29 2 1,1-1-1,-1 1 1,1-1 385,3-4 1,2-1-1,5 0 1,2-3-406,6-5 0,1-1 0,0 2 0,0 1 287,6-1 1,1 1 0,-1 1 0,0 1-531,-2 4 0,0 1 1,-2-1-1,-1 0 587,-1 5 0,-1 1 0,-1 0 0,-2 1 0,-10 3 0,-2 1 0,0 0 0,-1 1 0</inkml:trace>
  <inkml:trace contextRef="#ctx0" brushRef="#br0">10337 4450 8178,'8'-21'0,"4"7"-158,-2 0 0,12 0 341,11 4 0,13 4 423,20 1 1,13 3-467,-32 2 0,1 0 1,2 3-1,1-1-528,3 0 0,1 1 0,9 0 0,3 0 388,6 0 0,1-1 0,4 1 0,1 2 0,-4 2 0,0 0 0</inkml:trace>
  <inkml:trace contextRef="#ctx0" brushRef="#br0">26602 10122 8019,'-14'-14'0,"-1"4"-653,1 1 0,5 6 313,-1-2 0,5 3 340,-4 2 0,0 0 0,-6 0 0</inkml:trace>
  <inkml:trace contextRef="#ctx0" brushRef="#br0">26289 10051 8099,'-49'-2'-1163,"-3"-2"1163,-10 2 0,-2-11 0,-8 6 0</inkml:trace>
  <inkml:trace contextRef="#ctx0" brushRef="#br0">30497 14373 8167,'-23'0'-546,"-1"0"-894,7 0 1274,-4 0 0,12-7 166,-1-2 0,7 1-9,-2-1 0,4-1 136,1-4 4,0 0 0,0 0-96,0-1 0,0 1 115,0 0 0,0 4-169,0 1 1,0 4 80,0-4 0,-2 4-40,-3-5-19,4 7 137,-5-9 1,6 9 215,0-7 347,0 7-265,0-3-128,0 25 1,1-7-31,4 17 0,-2 1 72,6 3 1,-4 5-278,5-5 0,-7 6 75,2-1 0,1 2-132,-1-2 0,-1 1-36,-4-6 1,2 0-141,3-4 1,-4-7 138,4-3 0,-2-10-119,2-4 0,-2-3 38,7-2 1,-6-8 95,6-6 1,1-13-147,8-11 1,3-14 131,6-5 0,2-3-469,4 3 0,-4 2 94,3 3 1,-3 3 0,-2 6 0,-3 8 54,-6 7 1,0 6-265,-9 7 602,-4 8 0,1 0 0</inkml:trace>
  <inkml:trace contextRef="#ctx0" brushRef="#br0">30853 14316 8115,'0'9'-446,"0"1"371,0-1 1,-5 10 258,0 0 1,1 2-121,4-2 1,0 3 2,0 6 1,0 1 10,0-1-246,0-6 87,0 5 0,0-9 10,0 5 1,1-10 84,4 1 0,3-9-221,6 0 1,0-4 52,1-1 0,-1-13-94,0-5 0,0-9 20,0-6 1,5-2 91,0-3 1,0 3 178,-4 7 1,-3 6 194,-2 3-250,2 9 0,-10 7 184,3 12 0,-4 7 145,-1 13 1,-5 1-54,1 3 0,-6 2-101,6 3 1,-1-4-149,5-5 0,0-2-153,0-4 0,1-4 77,4-9 1,3-4-146,6-6 1,0-6 205,1-4 0,5-9 0,2-3 0</inkml:trace>
  <inkml:trace contextRef="#ctx0" brushRef="#br0">31237 14316 8115,'22'0'-707,"5"-2"495,-4-2 0,0 0 212,0-5 0,1 0 0,4-6 0</inkml:trace>
  <inkml:trace contextRef="#ctx0" brushRef="#br0">31223 14586 8082,'19'-2'342,"0"-2"0,-1-4-552,11-6 1,1-1-505,3 1 1,3-2 405,7-3 1,-2 2 131,-3-7 1,3 5 175,-3-4 0,-3 5 0,-2-1 0,-3-3 0,-2 0 0</inkml:trace>
  <inkml:trace contextRef="#ctx0" brushRef="#br0">31905 14074 8135,'0'14'-8,"-13"9"508,-6 5 0,-6 13-250,-3 11 0,-5 15-1142,-1 4 0,15-26 1,0 1 891,3 1 0,-1 1 0,0-1 0,1 1 0,2-2 0,0-1 0</inkml:trace>
  <inkml:trace contextRef="#ctx0" brushRef="#br0">27412 9951 8330,'-8'-6'-312,"-4"3"341,2-6 0,-1 4-532,2-5 443,-4 7 0,5-8-56,-6 6 0,4-1 31,1 1 0,4 2-130,-4-6 0,-1 6 129,-4-2 0,3-2 32,-3 3 0,1-1 38,-11 5 1,1 0-44,-6 0 1,-4 0 62,0 0 1,-11 0 22,1 0 0,-7 5 13,2-1 0,-1 1 33,2-5 1,7 0 3,-2 0 1,-4 5-29,-6 0 0,0 4-22,-5-4 1,3 4-50,-8-4 1,-1 5-146,2-6 1,-1 6 161,5-5 0,0 4 11,0-4 1,-6 4-9,-3-4 0,-13 6-4,39-6 0,-1 0 1,-38 2-7,13 3 1,-7-1-294,7 6 1,-8-1 304,3 0 1,-7 3-5,36-10 0,-1 1 0,1 3 1,0 0 3,2-4 0,0 0 1,-38 10-19,7-2 0,-2-1 9,-2 0 0,33-7 0,0 0 0,-3 0 1,0 0 0,2 0 0,2 1 5,-35 6 1,2-5 0,-2 1 0,-3 1 70,37-2 1,-1 1-1,-1-2 1,-1 0-66,2 1 0,1 1 0,1 0 0,2 0 50,-28 9 1,-7 11-40,3-2 1,33-9 0,0 0-10,0 0 0,0 0 0,0 0 0,-1-1-10,-1 1 0,-1 0 0,0-1 0,2 1-54,3 3 1,1-1-1,-2-2 1,1 0 10,-26 19 0,-6 0 3,2 4 1,29-18 0,0 0 41,-1-1 1,0 1-1,0 1 1,2-1-15,2 0 1,1 0 0,-24 20 7,10 3 0,-2 7 14,2-2 0,-2 7 5,1-7 1,4-2 7,-3 2 1,-2 2-4,1 8 1,3-4 13,7 4 1,9-4-146,10-1 1,3 0 230,2 0 1,5 0-101,-1-1 1,7 6 45,-2 0 0,10 6-32,5-2 0,4-1-23,5 1 1,3-11-28,6 2 0,13-5-9,7 0 0,5 2 25,4-6 0,2 4-10,2-5 0,-2 5-265,2-4 1,-25-23-1,1 0 277,3-3 1,1-1 0,3 2 0,2 0-5,3-4 1,1-1 0,-1 3 0,0 0 1,-1 0 0,-1 0 1,0 0-1,1-1 7,-1-1 1,1 0-1,-1 1 1,0 0-4,5-3 0,1-1 1,-3 1-1,1-1 1,-1-1 0,-1-2 0,0 1 0,0-1 2,3 0 1,0-2 0,-2 0 0,0-1-1,7-3 1,0 0 0,-6-3 0,0 0 19,-1-2 1,0 0 0,3-1 0,0 0-22,-1-1 0,0 0 0,2-3 1,1 0 68,0-2 1,-1 0 0,-1-1 0,0-2-59,-3-1 0,-1-1 0,4-1 0,0 0-16,2-3 1,-1-1 0,0-1 0,0-1-1,1 1 1,-1-1 0,-6-3-1,0-1-1,0 0 1,-1-1 0,-2 0-1,0-1 1,0-6 0,0 1 0,-2 3 0,1-1-7,1-4 0,0-1 0,-2 0 0,-1 0 4,-1-4 0,-1-1 0,-2 1 0,0-1 3,-5 0 0,0 1 1,0-1-1,-1 1 68,-2-1 0,1 1 1,1-1-1,1 0-49,2 1 0,1-1 0,-1-1 0,0-1 6,-2 0 0,0 0 0,-4 2 0,-3 1-45,17-32 1,-4 14 7,-10 0 0,1 14-32,-11 6 1,-2 9 205,-7 5-158,-4 10 0,0 2 0,2 7 0</inkml:trace>
  <inkml:trace contextRef="#ctx0" brushRef="#br0">27171 12738 8092,'20'0'525,"4"0"0,3 3-301,1 7 1,1 7-458,-1 16 0,8 5 204,7 9 0,17 2-207,-25-23 0,1 0 1,1 2-1,0-2 204,-1-2 1,-1 0 0,3 0-1,0-1-130,0-2 0,0 1 1,1 1-1,1 1 104,0-1 0,1 1 1,1 3-1,1 0 70,4-1 1,1 0 0,1 1 0,0 0-77,-2-1 1,0 0 0,-3-1 0,-1-1 69,0-2 1,0-1 0,3 2 0,1-1 79,2 0 0,1-1 0,4 2 0,0 0-27,-2-4 1,0 0 0,-2 1 0,-2 1 46,-3 0 1,0 1 0,3 1 0,0 1-50,0-1 0,-1 1 1,3 2-1,0 0-17,-5-2 1,0 0 0,-3 0-1,-1-1-57,-2-1 0,-2-1 0,0 0 0,-1 1-120,-1-1 1,1 0 0,2 1 0,1-1 90,2 0 1,-1 1-1,-3-4 1,-1 0 34,35 15 0,-6-5-185,-4-4 0,-6 1 2,-12-6 1,0-1 102,-1-9 1,-5 2-333,-4-6 1,-5 0 422,-4-5 0,3 0 0,-3 0 0,2 0 0</inkml:trace>
  <inkml:trace contextRef="#ctx0" brushRef="#br0">30156 14344 7896,'-22'2'401,"3"3"-281,3-4 0,9 12-564,2-4 1,5 2 278,5-1 0,10 1 473,14-6 0,5-1-172,9-4 0,5 2-94,-1 3 0,0-4-2,-4 4 1,4-2 10,1 2 0,-2-2-47,-9 7 1,-3-6 17,-11 6 1,-4 1-57,-9 8 1,-13 5 22,-16 9 1,-18 9-8,-20 10 1,26-23 0,-2 1-377,-4 3 1,-2 0-1,-6 3 1,-2 1 225,-4 5 0,-2 1 1,-4 2-1,-1 0-1588,-2 0 0,1 0 1756,6 0 0,0 0 0,-1 0 0,1 0 0,5 0 0,1 0 0,0 0 0</inkml:trace>
  <inkml:trace contextRef="#ctx0" brushRef="#br0">30483 15140 7975,'-14'-6'914,"6"-2"-1175,2 0 0,7 2 25,4 6 1,5 0 605,9 0 1,9 0-181,10 0 1,5-2-329,4-2 1,-4 1-89,-1-7 0,-2 7-163,-12-2 1,2-1-135,-11 1 195,-6 0 0,-7 7 328,-6 3 0,-8 3 0,-6 6 0,-8 6 0,-11 4 0,-4 4 0,-5 6 0,4-3-257,0 7 1,3-1 312,2 0 1,1-2 95,13-6 1,2-3 117,8-2 1,2-3 155,7-7 0,10-6-161,9-3 0,9-5-69,15-5 0,6-9-460,3-10 0,6-8 187,-1-1 1,-1-5-326,-9 5 0,-9 0 120,0 4 1,-7 7 281,-2 3 0,-7 4 0,-2 0 0</inkml:trace>
  <inkml:trace contextRef="#ctx0" brushRef="#br0">31123 15112 7965,'0'-14'579,"2"6"-386,2 3 0,-2 5-183,3 5 1,3 9 86,1 10 1,-1 7 130,1 3 0,-4 5-70,5-1 0,-6-2-34,6 2 0,-5-6-38,4 1 1,-1-5-74,2-4 1,2-5-101,-2-9 0,2-4 105,2-6 0,-1-3 134,-3-7 1,2-6-100,-2-12 1,-4-7-90,-1-3 1,-4-3-64,-1-1 1,0-1-195,0 0 0,-8 1-31,-6-1 0,-3 7-194,-12 3 1,4 4 61,-8 5 1,3-1-637,2 6 1092,5 0 0,-3-1 0,3-2 0</inkml:trace>
  <inkml:trace contextRef="#ctx0" brushRef="#br0">30625 14103 7881,'-7'-2'-493,"2"-3"267,3 4 1,4-6 89,3 7 319,-4 7 1,5 1-106,-6 6 0,0-3 103,0 3 0,0 4 32,0 10 0,0 7 138,0 3 0,0 4-166,0 6 0,0 2 58,0 7 0,5 5-201,0-1 0,0-5 130,-5-9 1,4-9-249,1-5 0,5-9-44,-6-5 22,7-10 153,-3-2 1,2-20-25,-1-6 1,-4-13-37,5-6 0,-1-9-82,5-5 0,0-7-151,1 3 0,5-9 81,4 8 1,-2 2 50,2 3 1,-1 6 86,6-2 0,-5 10-28,-1 5 1,-1 5-27,2 4 1,-2 10-8,-3 9 0,-3 4-37,3 1 0,-8 6-124,-2 3 1,-4 9 10,5 1 0,-7 1 230,2-1 0,-4-3 0,-1 5 0</inkml:trace>
  <inkml:trace contextRef="#ctx0" brushRef="#br0">12896 10065 7499,'0'-6'84,"0"6"0,0 6 162,0 8 1,0 12 168,0 2-284,0 10 0,0 0 77,0 9-54,0-2-39,0 10 0,2-11-51,2 3 45,-2-9 0,4-3-209,-6-6 43,6-7 1,-2-7 172,5-5-86,1-7 0,2-3-38,-2-9 0,1-10-120,-7-5 0,6-3-276,-5-1 229,6-1 1,-8-4 38,6 0 0,-4 0-78,5 4 1,-7 6 198,2-1-63,2 7 0,-3-2 149,5 9 0,-4 4-114,4 6 377,1 0 0,4 5-94,0-1 0,0 12 41,1-2 0,-1 4-280,0-4 1,-4 0-247,-1 0 1,-1-4-843,1-1 531,4-6 261,-11 4 1,9-14 13,-7-2 1,1-4 280,-5-1 0,0-13 0,0-3 0</inkml:trace>
  <inkml:trace contextRef="#ctx0" brushRef="#br0">13223 10037 8147,'8'6'-190,"0"2"-48,-4 6 1,3 7 885,2 2-176,4 11-186,-5 2 0,1 7-268,1-1-138,-7 7 177,10 2 1,-12 4-80,4-3 1,-4 2 25,-1-7 1,5 1-216,0-6 0,0-4 51,-5 0 0,1-11-532,4 1-95,-3-9 394,4-4 81,-6-9 312,0-19 0,-6-3 0,-2-12 0</inkml:trace>
  <inkml:trace contextRef="#ctx0" brushRef="#br0">13266 10179 7956,'7'-28'-572,"0"5"572,-1 3 0,-4 6 98,10 6 1,-8 0 180,5 3 1,-4 4-207,4-4 0,-4 3-213,4 2 230,-5 0 57,2 0-60,0 0-90,-4 7 45,4 0 0,-6 12-44,0 0 1,0 7 81,0-3-165,-6 4 1,3 2-197,-7-1 1,2 4 75,-1-4 1,1 4-151,3-9 0,4-2 355,-4-2 0,3-3 0,2-2 0</inkml:trace>
  <inkml:trace contextRef="#ctx0" brushRef="#br0">13550 10136 8147,'0'-8'-901,"-2"2"880,-2 6 102,-4 0 0,-8 3-86,-3 7 0,3-1-8,-3 10 0,8 2 48,2-2 1,1 1-1,-2-1 1,4-1 169,6 5-97,0-5 1,0 8-44,0-2-147,6-3 113,2 6 0,2-13-194,-1 0 123,1 0 25,4-12 1,0-2-4,0-10 0,1-9 14,-1-4 1,-5-4-22,1-2 1,-1-4 5,5 0-4,1-6 15,-1 8 0,-5-10-99,1 4 101,-1-5-55,-1 6 0,3-5-9,-6 3 0,0-5-7,-5-4 0,0 3-16,0-4 0,0 9 95,0 1 1,0 13-1,0 1 0,-2 7 526,-3 3-97,4 6-255,-6 1 1,3 15 76,-1 6 0,0 9-2,5 10 0,-4 3-56,-1 7 0,0 4-84,5 0 1,0 6 87,0-6-187,0 0 1,2-9-231,2 0 1,0-11-790,5 1 708,0-9 1,6-4-813,-1-11 577,0-2 534,0-2 0,7 0 0,1 0 0</inkml:trace>
  <inkml:trace contextRef="#ctx0" brushRef="#br0">13834 10008 8106,'0'-20'-360,"0"9"447,0-3 3,0 2 32,0-2 80,0 6 1,-1 2-170,-4 6 0,2 11-48,-7 3 146,7 10 0,-9-2-105,2 7 0,4-1 120,1 0 0,-1-4-104,1 0-8,0 0 1,5-2-98,0-3 1,2-5-383,3-5 128,-4-2 37,12-7 0,-7-2-195,4-3 294,2-9 1,-9-8-195,7-6 1,-2-1 374,1 1 0,4-1 0,-4 1 0,-1 4 0,2 0 0,-7 7 0,2-2 13,2 10 1,-3 2 148,5 7 1,-6 8-2,2 6 1,-3 2 168,-2 8 0,1 0-66,4 4 0,-3-4-51,2-1 0,-2-4-397,-2 5 113,6-7 0,-3 4-95,7-7 0,-7-4-691,2-1 857,-4-6 0,6 4 0,0-7 0</inkml:trace>
  <inkml:trace contextRef="#ctx0" brushRef="#br0">13920 10037 8106,'1'-13'-646,"4"4"326,-3-4 1,10 11 672,-2-2-196,2-4 0,4 0-107,3-6 1,-2-2-157,7-3 29,-7 3 1,9-11-16,-7 4 0,4 2-58,-4 2 0,-1 3-503,-9 2 653,-2 0 0,-7 0 0,0-1 0</inkml:trace>
  <inkml:trace contextRef="#ctx0" brushRef="#br0">14019 9738 7097,'6'21'483,"-4"1"-268,4 6 1,-6 7 576,0 3-341,0 3-340,0 8 0,-4-9-147,-1 2 0,-1-7 24,1 3 1,3-11-255,-3 1 1,5-4-36,5 0 1,3-4-261,6-6 0,-4-6-127,-1-3 688,1-4 0,4-1 0,0 0 0</inkml:trace>
  <inkml:trace contextRef="#ctx0" brushRef="#br0">14176 10193 8106,'7'0'0,"1"0"0,-3 0 0,-2-1 369,7-4-166,-1 3 0,4-6 12,-4 4 18,10-4-64,-9-6-131,10-1 0,-1-5-163,0-4 1,5-4 199,-5-6-385,0 4 227,-5-4 1,-1 7 22,-4 3 1,2-1-140,-6 6 0,0 0-218,-5 5 143,-7 0 83,-1 6 1,-12 1 68,-4 7 1,-4 7 134,-5 2 1,1 10 204,-6 5 1,7-2-107,-3 2 0,9 1 131,1 8 1,9-3 152,0 3 0,7 2 310,8-2 0,4 0 439,5-4-526,7-1-506,12 1 1,7-7-236,3-3 0,3-10-203,2-4 0,1-4-570,3-1 1,-1-7 535,6-8 45,0-5 1,12-21 0,0-3-1</inkml:trace>
  <inkml:trace contextRef="#ctx0" brushRef="#br4">17048 8516 8304,'-2'-8'-523,"-3"3"324,4 3 1,-4 4 470,10 3-156,-4 3 1,12 11-44,-4 0 1,6 4-27,3-4 0,0 2-227,6-2 1,-1-8 97,6 3 1,-1-9-34,1-1 0,5-2 94,4-2 0,2-6 3,-2-4 0,1-2-24,-6-3 1,2 0 1,-2-4 0,-3 4 77,3 1 0,2 0 162,-2 4 1,7 4 131,-2 1 0,-2 4-107,2 1 0,0 0-79,5 0 1,-6 6-87,1 4 1,-6-4-96,1-1 0,2 1 83,-2-1 1,0 0-22,-4-5 0,5 0-40,4 0 0,5 0-166,4 0 1,4 0 49,6 0 1,-5-5 103,0 0 0,-6-4 28,1 4 0,-7 0 26,-2 5 0,-8 0 9,-2 0 0,1 0 23,-6 0 0,-1 0 161,2 0 0,-2 5-116,2 0 1,3 1 18,-4-1 0,6-4-110,4 4 1,-1-3 63,6-2 1,-5 0-160,5 0 0,-5-2 61,5-3 0,-5 2-19,5-6 1,-7 5-36,3 0 0,-4-3-12,-2 3 1,1-1 46,-1 5 1,0 0 12,1 0 0,-1-5 40,1 0 1,-1 1-37,1 4 0,-3 0 135,-2 0 0,3 0-52,-3 0 0,-2 0 136,1 0 1,-4 0-114,5 0 0,-6 0 3,0 0 1,0 0-113,1 0 1,-3 4 87,3 1 0,-4 0-83,0-5 1,-1 0 68,0 0 1,0 5-71,0-1 13,1 1 0,4-5 3,0 0 0,0 0 23,-5 0 0,0 5 29,0 0-58,0 6 1,1-3 26,-1 6 0,0-5-310,0 1 0,7-2 105,3 1 0,10 2 189,9-6 0,12-13 0,10-8 0</inkml:trace>
  <inkml:trace contextRef="#ctx0" brushRef="#br4">23502 7108 7955,'-14'-14'0,"2"0"-597,2 0 411,-3 6 1,10-3 277,-6 6 0,4-5-40,-4 6 1,4-3-137,-5 3 1,6 2 93,-6-3 1,5-1-5,-4 1 0,4-1-15,-4 1 1,-1 4-5,-4-4 0,4 3 42,1 2 0,0-4-22,-6-1 0,1-5 99,0 6 1,-2-3-90,-3 3 0,3-3 56,-3-2 0,4-2-6,0 6 0,1-6 6,0 1 1,0 4-40,-1 1 0,1-1-2,0 1 0,0 1-3,0 4 1,-1 0-12,1 0 0,0 0-49,0 0 1,0 0 57,-1 0 1,1 0-28,0 0 0,0 0 17,-1 0 0,-4 1 2,1 4 0,-6-2-24,5 6 1,-6-1-1,1 2 1,-3 2 39,-1-2 1,-1 3-24,1 1 0,-1-5 147,1 1 0,4-1-134,0 5 1,6 1 38,-6-1 0,6 0-46,-1 0 0,5 1-6,5-1 1,-4-5-19,4 1 0,1-1-87,-2 5 1,6-4 43,-6-1 0,2 1 55,-1 4 0,-4 0 6,4 1 1,-4-1 40,-1 0 1,0 2 130,-1 3 1,1-2-149,0 7 0,0-5 18,-1 4 1,1 1-48,0 5 1,0-6 8,0 1 0,4-7 7,1 2 0,-1 2 13,-4-2 0,4 4 46,1-4 1,4 2-67,-4-2 1,6-3 80,-2 3 0,-1 3-35,1 1 0,-5 0 11,6 0 1,-3-4-60,2 5 0,4-2 4,-4 2 1,2 1 5,-2-6 1,4 5-14,-4-5 1,3 1-14,2-1 0,2-3 21,3 3 0,-2-3-14,6-2 1,-4 0-9,5 0 0,-1 0-6,5 1 1,0-1 65,1 0 0,-1 0 4,0 1 1,0 0 4,1 4 1,-1-3 4,0 3 1,2-3 34,3-2 0,-3 0-59,2 1 1,3-1-94,-2 0 1,5-5 47,-5 1 1,6-7-114,-1 2 0,-2-4 86,1-1 0,1 0-21,5 0 0,4 0 59,0 0 0,0 0-9,-4 0 1,-1 0 89,0 0 0,-4 0-94,0 0 1,-5 0 22,4 0 1,-4 0-41,5 0 1,-5 0 0,5 0 1,-2 0-7,2 0 0,1 0-13,-6 0 1,0 0-45,-5 0 1,0-4 53,0-1 0,1-5-56,-1 6 0,-2-7 49,-2 1 0,1 1 17,-6-6 0,4 4 26,-4-8 1,4-4 95,-4-6 1,5-1-55,-6-8 1,7 2 5,-1-2 0,3 2 136,1 3 0,-2 7-22,-2-2 1,3 7-65,-4-2 1,-3 5-25,-1-1 0,1 4-141,-1 0 0,0 6 43,-5-1 1,0 1-63,0-5 0,0 0 48,0-1 0,0-4-125,0 0 1,-2-1 125,-2 1 0,0-2-10,-5-2 1,4-3 268,-4 7 0,1-4-84,-2 4 1,-2 0 75,2 5 1,-1-1-48,2 1 1,-4 5-42,4-1 0,1 7 38,-2-2-231,7-3-578,-10 7 335,12-12 33,-6 5 0,6-1 59,-4-1 0,4 6 139,-4-6 0,-1 5-19,1-4 1,-2 6-83,3-2 106,2-3 1,-6 2 33,4-4 0,2 2-78,-3 4 1,4 1 2,1-7 151,0 7-165,0-3 100,0 6 287,0 0-304,0-7-218,0 6-114,0-12 1,6 7 142,3-4 224,4-2 0,14-3 0,3-7 0</inkml:trace>
  <inkml:trace contextRef="#ctx0" brushRef="#br4">23474 6952 8006,'-14'-6'-159,"-1"-4"0,1 2-565,0-1 732,0 5 348,-7-2 0,6 6-272,-4 0 1,9 3-59,5 7 0,4-1 9,1 10 0,1 2-91,4-2 0,5 6-17,9-1 32,-4 3 0,6 1 20,-7 0 1,5 1-30,0-1 1,2-1-50,-3-3 1,-2 1 76,3-6 1,-8 6 222,-1-1 0,-7 8 41,2 1 1,-4 6 64,-1-1 0,0 3-129,0 2 1,-6 4-14,-4 1 1,-9-1-163,-4-4 1,-12 4 146,-8 1 1,-7 5-507,20-27 1,-2 0-1,1 4 1,-1 0 283,-1 1 0,0 0 0,1-1 1,0 0 71,-24 22 0,-1 0 0,3-9 0,7-7 0,6-4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21284 4407,'56'-24,"-10"5,14 19,-13 0,0 7,-4 2,-7 4,12 1,-10 7,-2-6,-16 6,-13-7,-7-6,-19 11,8-16,-24 16,7-9,-2 1,-8-2,0 2,-5-6,0 4,1-4,5 0,3 1,5 2,13 0,4 5,18-5,8 6,10-6,9-4,4-2,5-2,6 0,-1 0,0-6,-4-4,-5-2,0-3,-13 7,8-4,-17 4,5 0,-13 2,-2 6,-30 12,-9 7,-6 2,-4 3,2-1,-11 6,-5-1,-5 0,7 1,0 6,17-12,3-2,14-8,14-12,38-20,-2-5,27-18,-8 4,-6 5,1 3,0-11,-5 9,0-6,-7 7,-2-4,-3 6,-10-12,5 16,-13-14,-8 10,-19-6,-10-3,-4 8,0 7,1 5,-6-1,1 4,-12-6,11 12,3-4,14 7,13 4,46 2,-8 2,32 2,-18 3,-6-3,0 1,11-11,2-8,-13 4,-5-9,-13 5,-10 5,-4-10,-27 19,-12 0,-8 7,-6 12,-10-3,-8 11,-11-5,38-8,1 1,-27 13,3 0,29-5,-14 10,35-10,22 4,32-12,31-8,-32-6,2-2,2-1,2-2,2 0,0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21284 6028,'-7'-37,"25"3,8 13,21 7,-3 6,-1 8,6 0,-5 6,5 7,-6 6,-7 6,-1-9,-7 11,1-5,-7 6,-2-5,-12-3,-8-6,-14-6,-19 3,-10-6,-3 0,4 1,-12 0,-3 4,-1 2,6-2,3 3,6 1,7 0,1 7,13 1,8 6,7-6,14-1,19-13,12-2,15-8,-1-2,0-9,5-6,-2-5,-3 5,-3 0,0-1,2 10,-13-2,-5 12,-25 0,-2 19,-6-8,-6 22,-15-6,-12 6,-2-5,-3-4,0-6,-14 0,0-8,6-4,-1-12,28-2,-13-6,43-13,-1 10,25-10,2 13,11 6,4 3,-3-1,-2 1,-2 0,-3 5,-4-1,0-4,-5-3,5-6,-6-1,3 1,-13 0,-2-13,-6-3,-18-13,-20 2,-19 4,-4 2,14 6,-5-1,5-3,-7-2,2-3,3-3,-12 5,9 6,8 10,5 13,17 7,0 13,21 3,20 6,19-3,0-16,-9-5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615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7" Type="http://schemas.openxmlformats.org/officeDocument/2006/relationships/image" Target="../media/image7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.png"/><Relationship Id="rId18" Type="http://schemas.openxmlformats.org/officeDocument/2006/relationships/image" Target="../media/image51.png"/><Relationship Id="rId26" Type="http://schemas.openxmlformats.org/officeDocument/2006/relationships/image" Target="../media/image55.png"/><Relationship Id="rId39" Type="http://schemas.openxmlformats.org/officeDocument/2006/relationships/customXml" Target="../ink/ink48.xml"/><Relationship Id="rId21" Type="http://schemas.openxmlformats.org/officeDocument/2006/relationships/customXml" Target="../ink/ink39.xml"/><Relationship Id="rId34" Type="http://schemas.openxmlformats.org/officeDocument/2006/relationships/image" Target="../media/image59.png"/><Relationship Id="rId42" Type="http://schemas.openxmlformats.org/officeDocument/2006/relationships/image" Target="../media/image64.png"/><Relationship Id="rId47" Type="http://schemas.openxmlformats.org/officeDocument/2006/relationships/customXml" Target="../ink/ink52.xml"/><Relationship Id="rId50" Type="http://schemas.openxmlformats.org/officeDocument/2006/relationships/image" Target="../media/image68.png"/><Relationship Id="rId55" Type="http://schemas.openxmlformats.org/officeDocument/2006/relationships/customXml" Target="../ink/ink56.xm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0.png"/><Relationship Id="rId29" Type="http://schemas.openxmlformats.org/officeDocument/2006/relationships/customXml" Target="../ink/ink43.xml"/><Relationship Id="rId11" Type="http://schemas.openxmlformats.org/officeDocument/2006/relationships/image" Target="../media/image90.png"/><Relationship Id="rId24" Type="http://schemas.openxmlformats.org/officeDocument/2006/relationships/image" Target="../media/image54.png"/><Relationship Id="rId32" Type="http://schemas.openxmlformats.org/officeDocument/2006/relationships/image" Target="../media/image58.png"/><Relationship Id="rId37" Type="http://schemas.openxmlformats.org/officeDocument/2006/relationships/customXml" Target="../ink/ink47.xml"/><Relationship Id="rId40" Type="http://schemas.openxmlformats.org/officeDocument/2006/relationships/image" Target="../media/image63.png"/><Relationship Id="rId45" Type="http://schemas.openxmlformats.org/officeDocument/2006/relationships/customXml" Target="../ink/ink51.xml"/><Relationship Id="rId53" Type="http://schemas.openxmlformats.org/officeDocument/2006/relationships/customXml" Target="../ink/ink55.xml"/><Relationship Id="rId5" Type="http://schemas.openxmlformats.org/officeDocument/2006/relationships/image" Target="../media/image320.png"/><Relationship Id="rId10" Type="http://schemas.openxmlformats.org/officeDocument/2006/relationships/image" Target="../media/image810.png"/><Relationship Id="rId19" Type="http://schemas.openxmlformats.org/officeDocument/2006/relationships/customXml" Target="../ink/ink38.xml"/><Relationship Id="rId31" Type="http://schemas.openxmlformats.org/officeDocument/2006/relationships/customXml" Target="../ink/ink44.xml"/><Relationship Id="rId44" Type="http://schemas.openxmlformats.org/officeDocument/2006/relationships/image" Target="../media/image65.png"/><Relationship Id="rId52" Type="http://schemas.openxmlformats.org/officeDocument/2006/relationships/image" Target="../media/image69.png"/><Relationship Id="rId4" Type="http://schemas.openxmlformats.org/officeDocument/2006/relationships/image" Target="NULL"/><Relationship Id="rId9" Type="http://schemas.openxmlformats.org/officeDocument/2006/relationships/image" Target="../media/image7.png"/><Relationship Id="rId14" Type="http://schemas.openxmlformats.org/officeDocument/2006/relationships/image" Target="../media/image1310.png"/><Relationship Id="rId22" Type="http://schemas.openxmlformats.org/officeDocument/2006/relationships/image" Target="../media/image53.png"/><Relationship Id="rId27" Type="http://schemas.openxmlformats.org/officeDocument/2006/relationships/customXml" Target="../ink/ink42.xml"/><Relationship Id="rId30" Type="http://schemas.openxmlformats.org/officeDocument/2006/relationships/image" Target="../media/image57.png"/><Relationship Id="rId35" Type="http://schemas.openxmlformats.org/officeDocument/2006/relationships/customXml" Target="../ink/ink46.xml"/><Relationship Id="rId43" Type="http://schemas.openxmlformats.org/officeDocument/2006/relationships/customXml" Target="../ink/ink50.xml"/><Relationship Id="rId48" Type="http://schemas.openxmlformats.org/officeDocument/2006/relationships/image" Target="../media/image67.png"/><Relationship Id="rId56" Type="http://schemas.openxmlformats.org/officeDocument/2006/relationships/image" Target="../media/image71.png"/><Relationship Id="rId8" Type="http://schemas.openxmlformats.org/officeDocument/2006/relationships/image" Target="../media/image60.png"/><Relationship Id="rId51" Type="http://schemas.openxmlformats.org/officeDocument/2006/relationships/customXml" Target="../ink/ink54.xml"/><Relationship Id="rId3" Type="http://schemas.openxmlformats.org/officeDocument/2006/relationships/image" Target="../media/image210.png"/><Relationship Id="rId12" Type="http://schemas.openxmlformats.org/officeDocument/2006/relationships/image" Target="../media/image110.png"/><Relationship Id="rId17" Type="http://schemas.openxmlformats.org/officeDocument/2006/relationships/customXml" Target="../ink/ink37.xml"/><Relationship Id="rId25" Type="http://schemas.openxmlformats.org/officeDocument/2006/relationships/customXml" Target="../ink/ink41.xml"/><Relationship Id="rId33" Type="http://schemas.openxmlformats.org/officeDocument/2006/relationships/customXml" Target="../ink/ink45.xml"/><Relationship Id="rId38" Type="http://schemas.openxmlformats.org/officeDocument/2006/relationships/image" Target="../media/image62.png"/><Relationship Id="rId46" Type="http://schemas.openxmlformats.org/officeDocument/2006/relationships/image" Target="../media/image66.png"/><Relationship Id="rId20" Type="http://schemas.openxmlformats.org/officeDocument/2006/relationships/image" Target="../media/image52.png"/><Relationship Id="rId41" Type="http://schemas.openxmlformats.org/officeDocument/2006/relationships/customXml" Target="../ink/ink49.xml"/><Relationship Id="rId5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5" Type="http://schemas.openxmlformats.org/officeDocument/2006/relationships/image" Target="../media/image140.png"/><Relationship Id="rId23" Type="http://schemas.openxmlformats.org/officeDocument/2006/relationships/customXml" Target="../ink/ink40.xml"/><Relationship Id="rId28" Type="http://schemas.openxmlformats.org/officeDocument/2006/relationships/image" Target="../media/image56.png"/><Relationship Id="rId36" Type="http://schemas.openxmlformats.org/officeDocument/2006/relationships/image" Target="../media/image61.png"/><Relationship Id="rId49" Type="http://schemas.openxmlformats.org/officeDocument/2006/relationships/customXml" Target="../ink/ink53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customXml" Target="../ink/ink65.xml"/><Relationship Id="rId26" Type="http://schemas.openxmlformats.org/officeDocument/2006/relationships/customXml" Target="../ink/ink69.xml"/><Relationship Id="rId39" Type="http://schemas.openxmlformats.org/officeDocument/2006/relationships/image" Target="../media/image91.png"/><Relationship Id="rId21" Type="http://schemas.openxmlformats.org/officeDocument/2006/relationships/image" Target="../media/image81.png"/><Relationship Id="rId34" Type="http://schemas.openxmlformats.org/officeDocument/2006/relationships/customXml" Target="../ink/ink73.xml"/><Relationship Id="rId7" Type="http://schemas.openxmlformats.org/officeDocument/2006/relationships/image" Target="../media/image74.png"/><Relationship Id="rId12" Type="http://schemas.openxmlformats.org/officeDocument/2006/relationships/customXml" Target="../ink/ink62.xml"/><Relationship Id="rId17" Type="http://schemas.openxmlformats.org/officeDocument/2006/relationships/image" Target="../media/image79.png"/><Relationship Id="rId25" Type="http://schemas.openxmlformats.org/officeDocument/2006/relationships/image" Target="../media/image83.png"/><Relationship Id="rId33" Type="http://schemas.openxmlformats.org/officeDocument/2006/relationships/image" Target="../media/image87.png"/><Relationship Id="rId38" Type="http://schemas.openxmlformats.org/officeDocument/2006/relationships/customXml" Target="../ink/ink75.xml"/><Relationship Id="rId2" Type="http://schemas.openxmlformats.org/officeDocument/2006/relationships/customXml" Target="../ink/ink57.xml"/><Relationship Id="rId16" Type="http://schemas.openxmlformats.org/officeDocument/2006/relationships/customXml" Target="../ink/ink64.xml"/><Relationship Id="rId20" Type="http://schemas.openxmlformats.org/officeDocument/2006/relationships/customXml" Target="../ink/ink66.xml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11" Type="http://schemas.openxmlformats.org/officeDocument/2006/relationships/image" Target="../media/image76.png"/><Relationship Id="rId24" Type="http://schemas.openxmlformats.org/officeDocument/2006/relationships/customXml" Target="../ink/ink68.xml"/><Relationship Id="rId32" Type="http://schemas.openxmlformats.org/officeDocument/2006/relationships/customXml" Target="../ink/ink72.xml"/><Relationship Id="rId37" Type="http://schemas.openxmlformats.org/officeDocument/2006/relationships/image" Target="../media/image89.png"/><Relationship Id="rId5" Type="http://schemas.openxmlformats.org/officeDocument/2006/relationships/image" Target="../media/image73.png"/><Relationship Id="rId15" Type="http://schemas.openxmlformats.org/officeDocument/2006/relationships/image" Target="../media/image78.png"/><Relationship Id="rId23" Type="http://schemas.openxmlformats.org/officeDocument/2006/relationships/image" Target="../media/image82.png"/><Relationship Id="rId28" Type="http://schemas.openxmlformats.org/officeDocument/2006/relationships/customXml" Target="../ink/ink70.xml"/><Relationship Id="rId36" Type="http://schemas.openxmlformats.org/officeDocument/2006/relationships/customXml" Target="../ink/ink74.xml"/><Relationship Id="rId10" Type="http://schemas.openxmlformats.org/officeDocument/2006/relationships/customXml" Target="../ink/ink61.xml"/><Relationship Id="rId19" Type="http://schemas.openxmlformats.org/officeDocument/2006/relationships/image" Target="../media/image80.png"/><Relationship Id="rId31" Type="http://schemas.openxmlformats.org/officeDocument/2006/relationships/image" Target="../media/image86.png"/><Relationship Id="rId4" Type="http://schemas.openxmlformats.org/officeDocument/2006/relationships/customXml" Target="../ink/ink58.xml"/><Relationship Id="rId9" Type="http://schemas.openxmlformats.org/officeDocument/2006/relationships/image" Target="../media/image75.png"/><Relationship Id="rId14" Type="http://schemas.openxmlformats.org/officeDocument/2006/relationships/customXml" Target="../ink/ink63.xml"/><Relationship Id="rId22" Type="http://schemas.openxmlformats.org/officeDocument/2006/relationships/customXml" Target="../ink/ink67.xml"/><Relationship Id="rId27" Type="http://schemas.openxmlformats.org/officeDocument/2006/relationships/image" Target="../media/image84.png"/><Relationship Id="rId30" Type="http://schemas.openxmlformats.org/officeDocument/2006/relationships/customXml" Target="../ink/ink71.xml"/><Relationship Id="rId35" Type="http://schemas.openxmlformats.org/officeDocument/2006/relationships/image" Target="../media/image88.png"/><Relationship Id="rId8" Type="http://schemas.openxmlformats.org/officeDocument/2006/relationships/customXml" Target="../ink/ink60.xml"/><Relationship Id="rId3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.xml"/><Relationship Id="rId13" Type="http://schemas.openxmlformats.org/officeDocument/2006/relationships/image" Target="../media/image97.png"/><Relationship Id="rId18" Type="http://schemas.openxmlformats.org/officeDocument/2006/relationships/customXml" Target="../ink/ink84.xml"/><Relationship Id="rId3" Type="http://schemas.openxmlformats.org/officeDocument/2006/relationships/image" Target="../media/image92.png"/><Relationship Id="rId21" Type="http://schemas.openxmlformats.org/officeDocument/2006/relationships/image" Target="../media/image101.png"/><Relationship Id="rId7" Type="http://schemas.openxmlformats.org/officeDocument/2006/relationships/image" Target="../media/image94.png"/><Relationship Id="rId12" Type="http://schemas.openxmlformats.org/officeDocument/2006/relationships/customXml" Target="../ink/ink81.xml"/><Relationship Id="rId17" Type="http://schemas.openxmlformats.org/officeDocument/2006/relationships/image" Target="../media/image99.png"/><Relationship Id="rId2" Type="http://schemas.openxmlformats.org/officeDocument/2006/relationships/customXml" Target="../ink/ink76.xml"/><Relationship Id="rId16" Type="http://schemas.openxmlformats.org/officeDocument/2006/relationships/customXml" Target="../ink/ink83.xml"/><Relationship Id="rId20" Type="http://schemas.openxmlformats.org/officeDocument/2006/relationships/customXml" Target="../ink/ink8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8.xml"/><Relationship Id="rId11" Type="http://schemas.openxmlformats.org/officeDocument/2006/relationships/image" Target="../media/image96.png"/><Relationship Id="rId5" Type="http://schemas.openxmlformats.org/officeDocument/2006/relationships/image" Target="../media/image93.png"/><Relationship Id="rId15" Type="http://schemas.openxmlformats.org/officeDocument/2006/relationships/image" Target="../media/image98.png"/><Relationship Id="rId10" Type="http://schemas.openxmlformats.org/officeDocument/2006/relationships/customXml" Target="../ink/ink80.xml"/><Relationship Id="rId19" Type="http://schemas.openxmlformats.org/officeDocument/2006/relationships/image" Target="../media/image100.png"/><Relationship Id="rId4" Type="http://schemas.openxmlformats.org/officeDocument/2006/relationships/customXml" Target="../ink/ink77.xml"/><Relationship Id="rId9" Type="http://schemas.openxmlformats.org/officeDocument/2006/relationships/image" Target="../media/image95.png"/><Relationship Id="rId14" Type="http://schemas.openxmlformats.org/officeDocument/2006/relationships/customXml" Target="../ink/ink8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8.xml"/><Relationship Id="rId13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12" Type="http://schemas.openxmlformats.org/officeDocument/2006/relationships/customXml" Target="../ink/ink90.xml"/><Relationship Id="rId17" Type="http://schemas.openxmlformats.org/officeDocument/2006/relationships/image" Target="../media/image111.png"/><Relationship Id="rId2" Type="http://schemas.openxmlformats.org/officeDocument/2006/relationships/image" Target="../media/image102.png"/><Relationship Id="rId16" Type="http://schemas.openxmlformats.org/officeDocument/2006/relationships/customXml" Target="../ink/ink9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7.xml"/><Relationship Id="rId11" Type="http://schemas.openxmlformats.org/officeDocument/2006/relationships/image" Target="../media/image107.png"/><Relationship Id="rId5" Type="http://schemas.openxmlformats.org/officeDocument/2006/relationships/image" Target="../media/image104.png"/><Relationship Id="rId15" Type="http://schemas.openxmlformats.org/officeDocument/2006/relationships/image" Target="../media/image109.png"/><Relationship Id="rId10" Type="http://schemas.openxmlformats.org/officeDocument/2006/relationships/customXml" Target="../ink/ink89.xml"/><Relationship Id="rId4" Type="http://schemas.openxmlformats.org/officeDocument/2006/relationships/customXml" Target="../ink/ink86.xml"/><Relationship Id="rId9" Type="http://schemas.openxmlformats.org/officeDocument/2006/relationships/image" Target="../media/image106.png"/><Relationship Id="rId14" Type="http://schemas.openxmlformats.org/officeDocument/2006/relationships/customXml" Target="../ink/ink9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customXml" Target="../ink/ink9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customXml" Target="../ink/ink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6.xml"/><Relationship Id="rId5" Type="http://schemas.openxmlformats.org/officeDocument/2006/relationships/image" Target="../media/image114.png"/><Relationship Id="rId4" Type="http://schemas.openxmlformats.org/officeDocument/2006/relationships/customXml" Target="../ink/ink95.xml"/><Relationship Id="rId9" Type="http://schemas.openxmlformats.org/officeDocument/2006/relationships/image" Target="../media/image1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customXml" Target="../ink/ink98.xml"/><Relationship Id="rId7" Type="http://schemas.openxmlformats.org/officeDocument/2006/relationships/customXml" Target="../ink/ink100.xm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customXml" Target="../ink/ink99.xml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customXml" Target="../ink/ink101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7.xml"/><Relationship Id="rId18" Type="http://schemas.openxmlformats.org/officeDocument/2006/relationships/image" Target="../media/image133.png"/><Relationship Id="rId26" Type="http://schemas.openxmlformats.org/officeDocument/2006/relationships/image" Target="../media/image137.png"/><Relationship Id="rId39" Type="http://schemas.openxmlformats.org/officeDocument/2006/relationships/customXml" Target="../ink/ink120.xml"/><Relationship Id="rId21" Type="http://schemas.openxmlformats.org/officeDocument/2006/relationships/customXml" Target="../ink/ink111.xml"/><Relationship Id="rId34" Type="http://schemas.openxmlformats.org/officeDocument/2006/relationships/image" Target="../media/image142.png"/><Relationship Id="rId42" Type="http://schemas.openxmlformats.org/officeDocument/2006/relationships/image" Target="../media/image146.png"/><Relationship Id="rId47" Type="http://schemas.openxmlformats.org/officeDocument/2006/relationships/customXml" Target="../ink/ink124.xml"/><Relationship Id="rId7" Type="http://schemas.openxmlformats.org/officeDocument/2006/relationships/customXml" Target="../ink/ink104.xml"/><Relationship Id="rId2" Type="http://schemas.openxmlformats.org/officeDocument/2006/relationships/image" Target="../media/image124.png"/><Relationship Id="rId16" Type="http://schemas.openxmlformats.org/officeDocument/2006/relationships/image" Target="../media/image132.png"/><Relationship Id="rId29" Type="http://schemas.openxmlformats.org/officeDocument/2006/relationships/customXml" Target="../ink/ink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customXml" Target="../ink/ink106.xml"/><Relationship Id="rId24" Type="http://schemas.openxmlformats.org/officeDocument/2006/relationships/image" Target="../media/image136.png"/><Relationship Id="rId32" Type="http://schemas.openxmlformats.org/officeDocument/2006/relationships/image" Target="../media/image141.png"/><Relationship Id="rId37" Type="http://schemas.openxmlformats.org/officeDocument/2006/relationships/customXml" Target="../ink/ink119.xml"/><Relationship Id="rId40" Type="http://schemas.openxmlformats.org/officeDocument/2006/relationships/image" Target="../media/image145.png"/><Relationship Id="rId45" Type="http://schemas.openxmlformats.org/officeDocument/2006/relationships/customXml" Target="../ink/ink123.xml"/><Relationship Id="rId5" Type="http://schemas.openxmlformats.org/officeDocument/2006/relationships/customXml" Target="../ink/ink103.xml"/><Relationship Id="rId15" Type="http://schemas.openxmlformats.org/officeDocument/2006/relationships/customXml" Target="../ink/ink108.xml"/><Relationship Id="rId23" Type="http://schemas.openxmlformats.org/officeDocument/2006/relationships/customXml" Target="../ink/ink112.xml"/><Relationship Id="rId28" Type="http://schemas.openxmlformats.org/officeDocument/2006/relationships/image" Target="../media/image138.png"/><Relationship Id="rId36" Type="http://schemas.openxmlformats.org/officeDocument/2006/relationships/image" Target="../media/image143.png"/><Relationship Id="rId10" Type="http://schemas.openxmlformats.org/officeDocument/2006/relationships/image" Target="../media/image128.png"/><Relationship Id="rId19" Type="http://schemas.openxmlformats.org/officeDocument/2006/relationships/customXml" Target="../ink/ink110.xml"/><Relationship Id="rId31" Type="http://schemas.openxmlformats.org/officeDocument/2006/relationships/customXml" Target="../ink/ink116.xml"/><Relationship Id="rId44" Type="http://schemas.openxmlformats.org/officeDocument/2006/relationships/image" Target="../media/image147.png"/><Relationship Id="rId4" Type="http://schemas.openxmlformats.org/officeDocument/2006/relationships/image" Target="../media/image125.png"/><Relationship Id="rId9" Type="http://schemas.openxmlformats.org/officeDocument/2006/relationships/customXml" Target="../ink/ink105.xml"/><Relationship Id="rId14" Type="http://schemas.openxmlformats.org/officeDocument/2006/relationships/image" Target="../media/image131.png"/><Relationship Id="rId22" Type="http://schemas.openxmlformats.org/officeDocument/2006/relationships/image" Target="../media/image135.png"/><Relationship Id="rId27" Type="http://schemas.openxmlformats.org/officeDocument/2006/relationships/customXml" Target="../ink/ink114.xml"/><Relationship Id="rId30" Type="http://schemas.openxmlformats.org/officeDocument/2006/relationships/image" Target="../media/image139.png"/><Relationship Id="rId35" Type="http://schemas.openxmlformats.org/officeDocument/2006/relationships/customXml" Target="../ink/ink118.xml"/><Relationship Id="rId43" Type="http://schemas.openxmlformats.org/officeDocument/2006/relationships/customXml" Target="../ink/ink122.xml"/><Relationship Id="rId48" Type="http://schemas.openxmlformats.org/officeDocument/2006/relationships/image" Target="../media/image149.png"/><Relationship Id="rId8" Type="http://schemas.openxmlformats.org/officeDocument/2006/relationships/image" Target="../media/image127.png"/><Relationship Id="rId3" Type="http://schemas.openxmlformats.org/officeDocument/2006/relationships/customXml" Target="../ink/ink102.xml"/><Relationship Id="rId12" Type="http://schemas.openxmlformats.org/officeDocument/2006/relationships/image" Target="../media/image129.png"/><Relationship Id="rId17" Type="http://schemas.openxmlformats.org/officeDocument/2006/relationships/customXml" Target="../ink/ink109.xml"/><Relationship Id="rId25" Type="http://schemas.openxmlformats.org/officeDocument/2006/relationships/customXml" Target="../ink/ink113.xml"/><Relationship Id="rId33" Type="http://schemas.openxmlformats.org/officeDocument/2006/relationships/customXml" Target="../ink/ink117.xml"/><Relationship Id="rId38" Type="http://schemas.openxmlformats.org/officeDocument/2006/relationships/image" Target="../media/image144.png"/><Relationship Id="rId46" Type="http://schemas.openxmlformats.org/officeDocument/2006/relationships/image" Target="../media/image148.png"/><Relationship Id="rId20" Type="http://schemas.openxmlformats.org/officeDocument/2006/relationships/image" Target="../media/image134.png"/><Relationship Id="rId41" Type="http://schemas.openxmlformats.org/officeDocument/2006/relationships/customXml" Target="../ink/ink1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customXml" Target="../ink/ink12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1.png"/><Relationship Id="rId13" Type="http://schemas.openxmlformats.org/officeDocument/2006/relationships/image" Target="../media/image190.png"/><Relationship Id="rId18" Type="http://schemas.openxmlformats.org/officeDocument/2006/relationships/image" Target="../media/image250.png"/><Relationship Id="rId26" Type="http://schemas.openxmlformats.org/officeDocument/2006/relationships/image" Target="../media/image230.png"/><Relationship Id="rId3" Type="http://schemas.openxmlformats.org/officeDocument/2006/relationships/image" Target="../media/image1000.png"/><Relationship Id="rId21" Type="http://schemas.openxmlformats.org/officeDocument/2006/relationships/image" Target="../media/image280.png"/><Relationship Id="rId7" Type="http://schemas.openxmlformats.org/officeDocument/2006/relationships/image" Target="../media/image1311.png"/><Relationship Id="rId12" Type="http://schemas.openxmlformats.org/officeDocument/2006/relationships/image" Target="../media/image180.png"/><Relationship Id="rId17" Type="http://schemas.openxmlformats.org/officeDocument/2006/relationships/image" Target="../media/image240.png"/><Relationship Id="rId25" Type="http://schemas.openxmlformats.org/officeDocument/2006/relationships/image" Target="../media/image220.png"/><Relationship Id="rId2" Type="http://schemas.openxmlformats.org/officeDocument/2006/relationships/image" Target="../media/image900.png"/><Relationship Id="rId20" Type="http://schemas.openxmlformats.org/officeDocument/2006/relationships/image" Target="../media/image270.png"/><Relationship Id="rId29" Type="http://schemas.openxmlformats.org/officeDocument/2006/relationships/customXml" Target="../ink/ink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0.png"/><Relationship Id="rId11" Type="http://schemas.openxmlformats.org/officeDocument/2006/relationships/image" Target="../media/image170.png"/><Relationship Id="rId24" Type="http://schemas.openxmlformats.org/officeDocument/2006/relationships/image" Target="../media/image211.png"/><Relationship Id="rId5" Type="http://schemas.openxmlformats.org/officeDocument/2006/relationships/image" Target="../media/image1220.png"/><Relationship Id="rId23" Type="http://schemas.openxmlformats.org/officeDocument/2006/relationships/image" Target="../media/image200.png"/><Relationship Id="rId28" Type="http://schemas.openxmlformats.org/officeDocument/2006/relationships/image" Target="../media/image310.png"/><Relationship Id="rId10" Type="http://schemas.openxmlformats.org/officeDocument/2006/relationships/image" Target="../media/image160.png"/><Relationship Id="rId19" Type="http://schemas.openxmlformats.org/officeDocument/2006/relationships/image" Target="../media/image260.png"/><Relationship Id="rId4" Type="http://schemas.openxmlformats.org/officeDocument/2006/relationships/image" Target="../media/image1100.png"/><Relationship Id="rId9" Type="http://schemas.openxmlformats.org/officeDocument/2006/relationships/image" Target="../media/image1511.png"/><Relationship Id="rId22" Type="http://schemas.openxmlformats.org/officeDocument/2006/relationships/image" Target="../media/image290.png"/><Relationship Id="rId27" Type="http://schemas.openxmlformats.org/officeDocument/2006/relationships/image" Target="../media/image300.png"/><Relationship Id="rId30" Type="http://schemas.openxmlformats.org/officeDocument/2006/relationships/image" Target="../media/image1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28.xml"/><Relationship Id="rId18" Type="http://schemas.openxmlformats.org/officeDocument/2006/relationships/image" Target="../media/image156.png"/><Relationship Id="rId21" Type="http://schemas.openxmlformats.org/officeDocument/2006/relationships/customXml" Target="../ink/ink132.xml"/><Relationship Id="rId7" Type="http://schemas.openxmlformats.org/officeDocument/2006/relationships/image" Target="NULL"/><Relationship Id="rId12" Type="http://schemas.openxmlformats.org/officeDocument/2006/relationships/image" Target="../media/image153.png"/><Relationship Id="rId17" Type="http://schemas.openxmlformats.org/officeDocument/2006/relationships/customXml" Target="../ink/ink130.xml"/><Relationship Id="rId16" Type="http://schemas.openxmlformats.org/officeDocument/2006/relationships/image" Target="../media/image155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127.xml"/><Relationship Id="rId24" Type="http://schemas.openxmlformats.org/officeDocument/2006/relationships/image" Target="../media/image159.png"/><Relationship Id="rId15" Type="http://schemas.openxmlformats.org/officeDocument/2006/relationships/customXml" Target="../ink/ink129.xml"/><Relationship Id="rId23" Type="http://schemas.openxmlformats.org/officeDocument/2006/relationships/customXml" Target="../ink/ink133.xml"/><Relationship Id="rId10" Type="http://schemas.openxmlformats.org/officeDocument/2006/relationships/image" Target="NULL"/><Relationship Id="rId19" Type="http://schemas.openxmlformats.org/officeDocument/2006/relationships/customXml" Target="../ink/ink131.xml"/><Relationship Id="rId9" Type="http://schemas.openxmlformats.org/officeDocument/2006/relationships/image" Target="NULL"/><Relationship Id="rId14" Type="http://schemas.openxmlformats.org/officeDocument/2006/relationships/image" Target="../media/image154.png"/><Relationship Id="rId22" Type="http://schemas.openxmlformats.org/officeDocument/2006/relationships/image" Target="../media/image1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134.xm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customXml" Target="../ink/ink13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6.xm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customXml" Target="../ink/ink137.xml"/><Relationship Id="rId7" Type="http://schemas.openxmlformats.org/officeDocument/2006/relationships/customXml" Target="../ink/ink139.xml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customXml" Target="../ink/ink138.xml"/><Relationship Id="rId4" Type="http://schemas.openxmlformats.org/officeDocument/2006/relationships/image" Target="../media/image1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customXml" Target="../ink/ink1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customXml" Target="../ink/ink14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5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customXml" Target="../ink/ink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3.png"/><Relationship Id="rId7" Type="http://schemas.openxmlformats.org/officeDocument/2006/relationships/image" Target="../media/image10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1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26" Type="http://schemas.openxmlformats.org/officeDocument/2006/relationships/image" Target="../media/image30.png"/><Relationship Id="rId39" Type="http://schemas.openxmlformats.org/officeDocument/2006/relationships/customXml" Target="../ink/ink24.xml"/><Relationship Id="rId21" Type="http://schemas.openxmlformats.org/officeDocument/2006/relationships/customXml" Target="../ink/ink15.xml"/><Relationship Id="rId34" Type="http://schemas.openxmlformats.org/officeDocument/2006/relationships/image" Target="../media/image34.png"/><Relationship Id="rId42" Type="http://schemas.openxmlformats.org/officeDocument/2006/relationships/image" Target="../media/image38.png"/><Relationship Id="rId47" Type="http://schemas.openxmlformats.org/officeDocument/2006/relationships/customXml" Target="../ink/ink28.xml"/><Relationship Id="rId50" Type="http://schemas.openxmlformats.org/officeDocument/2006/relationships/image" Target="../media/image42.png"/><Relationship Id="rId55" Type="http://schemas.openxmlformats.org/officeDocument/2006/relationships/customXml" Target="../ink/ink32.xml"/><Relationship Id="rId63" Type="http://schemas.openxmlformats.org/officeDocument/2006/relationships/customXml" Target="../ink/ink36.xml"/><Relationship Id="rId7" Type="http://schemas.openxmlformats.org/officeDocument/2006/relationships/image" Target="../media/image173.png"/><Relationship Id="rId2" Type="http://schemas.openxmlformats.org/officeDocument/2006/relationships/image" Target="../media/image120.png"/><Relationship Id="rId16" Type="http://schemas.openxmlformats.org/officeDocument/2006/relationships/image" Target="../media/image25.png"/><Relationship Id="rId29" Type="http://schemas.openxmlformats.org/officeDocument/2006/relationships/customXml" Target="../ink/ink19.xml"/><Relationship Id="rId11" Type="http://schemas.openxmlformats.org/officeDocument/2006/relationships/image" Target="../media/image21.png"/><Relationship Id="rId24" Type="http://schemas.openxmlformats.org/officeDocument/2006/relationships/image" Target="../media/image29.png"/><Relationship Id="rId32" Type="http://schemas.openxmlformats.org/officeDocument/2006/relationships/image" Target="../media/image33.png"/><Relationship Id="rId37" Type="http://schemas.openxmlformats.org/officeDocument/2006/relationships/customXml" Target="../ink/ink23.xml"/><Relationship Id="rId40" Type="http://schemas.openxmlformats.org/officeDocument/2006/relationships/image" Target="../media/image37.png"/><Relationship Id="rId45" Type="http://schemas.openxmlformats.org/officeDocument/2006/relationships/customXml" Target="../ink/ink27.xml"/><Relationship Id="rId53" Type="http://schemas.openxmlformats.org/officeDocument/2006/relationships/customXml" Target="../ink/ink31.xml"/><Relationship Id="rId58" Type="http://schemas.openxmlformats.org/officeDocument/2006/relationships/image" Target="../media/image46.png"/><Relationship Id="rId5" Type="http://schemas.openxmlformats.org/officeDocument/2006/relationships/image" Target="../media/image1510.png"/><Relationship Id="rId61" Type="http://schemas.openxmlformats.org/officeDocument/2006/relationships/customXml" Target="../ink/ink35.xml"/><Relationship Id="rId19" Type="http://schemas.openxmlformats.org/officeDocument/2006/relationships/customXml" Target="../ink/ink14.xml"/><Relationship Id="rId14" Type="http://schemas.openxmlformats.org/officeDocument/2006/relationships/image" Target="../media/image24.png"/><Relationship Id="rId22" Type="http://schemas.openxmlformats.org/officeDocument/2006/relationships/image" Target="../media/image28.png"/><Relationship Id="rId27" Type="http://schemas.openxmlformats.org/officeDocument/2006/relationships/customXml" Target="../ink/ink18.xml"/><Relationship Id="rId30" Type="http://schemas.openxmlformats.org/officeDocument/2006/relationships/image" Target="../media/image32.png"/><Relationship Id="rId35" Type="http://schemas.openxmlformats.org/officeDocument/2006/relationships/customXml" Target="../ink/ink22.xml"/><Relationship Id="rId43" Type="http://schemas.openxmlformats.org/officeDocument/2006/relationships/customXml" Target="../ink/ink26.xml"/><Relationship Id="rId48" Type="http://schemas.openxmlformats.org/officeDocument/2006/relationships/image" Target="../media/image41.png"/><Relationship Id="rId56" Type="http://schemas.openxmlformats.org/officeDocument/2006/relationships/image" Target="../media/image45.png"/><Relationship Id="rId64" Type="http://schemas.openxmlformats.org/officeDocument/2006/relationships/image" Target="../media/image49.png"/><Relationship Id="rId8" Type="http://schemas.openxmlformats.org/officeDocument/2006/relationships/image" Target="../media/image181.png"/><Relationship Id="rId51" Type="http://schemas.openxmlformats.org/officeDocument/2006/relationships/customXml" Target="../ink/ink30.xml"/><Relationship Id="rId3" Type="http://schemas.openxmlformats.org/officeDocument/2006/relationships/image" Target="../media/image130.png"/><Relationship Id="rId12" Type="http://schemas.openxmlformats.org/officeDocument/2006/relationships/image" Target="../media/image22.png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33" Type="http://schemas.openxmlformats.org/officeDocument/2006/relationships/customXml" Target="../ink/ink21.xml"/><Relationship Id="rId38" Type="http://schemas.openxmlformats.org/officeDocument/2006/relationships/image" Target="../media/image36.png"/><Relationship Id="rId46" Type="http://schemas.openxmlformats.org/officeDocument/2006/relationships/image" Target="../media/image40.png"/><Relationship Id="rId59" Type="http://schemas.openxmlformats.org/officeDocument/2006/relationships/customXml" Target="../ink/ink34.xml"/><Relationship Id="rId20" Type="http://schemas.openxmlformats.org/officeDocument/2006/relationships/image" Target="../media/image27.png"/><Relationship Id="rId41" Type="http://schemas.openxmlformats.org/officeDocument/2006/relationships/customXml" Target="../ink/ink25.xml"/><Relationship Id="rId54" Type="http://schemas.openxmlformats.org/officeDocument/2006/relationships/image" Target="../media/image44.png"/><Relationship Id="rId6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0.png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image" Target="../media/image31.png"/><Relationship Id="rId36" Type="http://schemas.openxmlformats.org/officeDocument/2006/relationships/image" Target="../media/image35.png"/><Relationship Id="rId49" Type="http://schemas.openxmlformats.org/officeDocument/2006/relationships/customXml" Target="../ink/ink29.xml"/><Relationship Id="rId57" Type="http://schemas.openxmlformats.org/officeDocument/2006/relationships/customXml" Target="../ink/ink33.xml"/><Relationship Id="rId10" Type="http://schemas.openxmlformats.org/officeDocument/2006/relationships/image" Target="../media/image201.png"/><Relationship Id="rId31" Type="http://schemas.openxmlformats.org/officeDocument/2006/relationships/customXml" Target="../ink/ink20.xml"/><Relationship Id="rId44" Type="http://schemas.openxmlformats.org/officeDocument/2006/relationships/image" Target="../media/image39.png"/><Relationship Id="rId52" Type="http://schemas.openxmlformats.org/officeDocument/2006/relationships/image" Target="../media/image43.png"/><Relationship Id="rId60" Type="http://schemas.openxmlformats.org/officeDocument/2006/relationships/image" Target="../media/image47.png"/><Relationship Id="rId4" Type="http://schemas.openxmlformats.org/officeDocument/2006/relationships/image" Target="../media/image1410.png"/><Relationship Id="rId9" Type="http://schemas.openxmlformats.org/officeDocument/2006/relationships/image" Target="../media/image1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833119" y="1122362"/>
            <a:ext cx="3824223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en-US" altLang="zh-CN" sz="4100" b="1" dirty="0"/>
              <a:t>Recurrent Neural Network</a:t>
            </a:r>
            <a:br>
              <a:rPr lang="en-US" altLang="zh-CN" sz="4100" b="1" dirty="0"/>
            </a:br>
            <a:r>
              <a:rPr dirty="0"/>
              <a:t>Lesson-0</a:t>
            </a:r>
            <a:r>
              <a:rPr lang="en-US" dirty="0"/>
              <a:t>7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李老师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2019.</a:t>
            </a:r>
            <a:r>
              <a:rPr lang="en-US" dirty="0"/>
              <a:t>11.16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2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3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4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5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6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Backward propagation through time.</a:t>
            </a:r>
            <a:endParaRPr lang="zh-CN" altLang="zh-C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897E2B-AB3C-D645-8786-A8BA2D460491}"/>
              </a:ext>
            </a:extLst>
          </p:cNvPr>
          <p:cNvGrpSpPr/>
          <p:nvPr/>
        </p:nvGrpSpPr>
        <p:grpSpPr>
          <a:xfrm>
            <a:off x="1891585" y="2042159"/>
            <a:ext cx="7968695" cy="2269077"/>
            <a:chOff x="1358185" y="1508442"/>
            <a:chExt cx="9030078" cy="288324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D2A934F-1CBC-4744-900C-8A004538C02C}"/>
                </a:ext>
              </a:extLst>
            </p:cNvPr>
            <p:cNvGrpSpPr/>
            <p:nvPr/>
          </p:nvGrpSpPr>
          <p:grpSpPr>
            <a:xfrm>
              <a:off x="1358185" y="1508442"/>
              <a:ext cx="9030078" cy="2883248"/>
              <a:chOff x="1358185" y="1508442"/>
              <a:chExt cx="9030078" cy="288324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B94DE8B-3808-0045-9A3A-10FF245A80F0}"/>
                  </a:ext>
                </a:extLst>
              </p:cNvPr>
              <p:cNvGrpSpPr/>
              <p:nvPr/>
            </p:nvGrpSpPr>
            <p:grpSpPr>
              <a:xfrm>
                <a:off x="1358185" y="2671900"/>
                <a:ext cx="2345597" cy="1656115"/>
                <a:chOff x="1142311" y="3104247"/>
                <a:chExt cx="1849072" cy="1267097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5038D8D8-7F00-6247-ACD6-F0AE706CB985}"/>
                    </a:ext>
                  </a:extLst>
                </p:cNvPr>
                <p:cNvGrpSpPr/>
                <p:nvPr/>
              </p:nvGrpSpPr>
              <p:grpSpPr>
                <a:xfrm>
                  <a:off x="1142311" y="3104247"/>
                  <a:ext cx="1849072" cy="1267097"/>
                  <a:chOff x="1057360" y="2629536"/>
                  <a:chExt cx="2736444" cy="178130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ED7F3DE-B43C-FE44-8E22-977F869427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57360" y="2728649"/>
                        <a:ext cx="90544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57360" y="2728649"/>
                        <a:ext cx="905440" cy="461665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r="-23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2C47A363-861A-6C49-AA85-87C86A19F89E}"/>
                      </a:ext>
                    </a:extLst>
                  </p:cNvPr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B3EBDCE2-9587-4946-94F6-7277B1BCE234}"/>
                      </a:ext>
                    </a:extLst>
                  </p:cNvPr>
                  <p:cNvCxnSpPr/>
                  <p:nvPr/>
                </p:nvCxnSpPr>
                <p:spPr>
                  <a:xfrm>
                    <a:off x="2224788" y="2941619"/>
                    <a:ext cx="50033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644B6269-04C8-4F4D-923C-7A377F0A9CC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38" name="TextBox 13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r="-67949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85B7A4B5-FE0E-1E44-8D35-3A73EF6603F0}"/>
                    </a:ext>
                  </a:extLst>
                </p:cNvPr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56DC40A-7655-5A41-99DF-CCC5D35756DA}"/>
                  </a:ext>
                </a:extLst>
              </p:cNvPr>
              <p:cNvSpPr/>
              <p:nvPr/>
            </p:nvSpPr>
            <p:spPr>
              <a:xfrm>
                <a:off x="4249117" y="267583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650E2E-FC6C-E647-81C1-8B953E32FA4C}"/>
                  </a:ext>
                </a:extLst>
              </p:cNvPr>
              <p:cNvCxnSpPr/>
              <p:nvPr/>
            </p:nvCxnSpPr>
            <p:spPr>
              <a:xfrm flipV="1">
                <a:off x="4637725" y="343322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7A73614-419F-FB41-A9CE-3C7B43A8BAC7}"/>
                  </a:ext>
                </a:extLst>
              </p:cNvPr>
              <p:cNvSpPr/>
              <p:nvPr/>
            </p:nvSpPr>
            <p:spPr>
              <a:xfrm>
                <a:off x="9012193" y="270312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98C2FD9-B8C4-4F4B-BE27-0D0B0D1CBD0C}"/>
                      </a:ext>
                    </a:extLst>
                  </p:cNvPr>
                  <p:cNvSpPr txBox="1"/>
                  <p:nvPr/>
                </p:nvSpPr>
                <p:spPr>
                  <a:xfrm>
                    <a:off x="8638849" y="1625693"/>
                    <a:ext cx="1749414" cy="7402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8849" y="1625693"/>
                    <a:ext cx="1749414" cy="74020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52066" b="-33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88BBFFF-7DC3-2346-B687-1A2B244B4B15}"/>
                  </a:ext>
                </a:extLst>
              </p:cNvPr>
              <p:cNvCxnSpPr/>
              <p:nvPr/>
            </p:nvCxnSpPr>
            <p:spPr>
              <a:xfrm flipV="1">
                <a:off x="9400801" y="346051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FBC1DC-4822-2444-88CF-E3448E576FE6}"/>
                  </a:ext>
                </a:extLst>
              </p:cNvPr>
              <p:cNvCxnSpPr/>
              <p:nvPr/>
            </p:nvCxnSpPr>
            <p:spPr>
              <a:xfrm flipV="1">
                <a:off x="9410521" y="2117024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08F6679-99AD-3343-BFFC-7EDF2AA86221}"/>
                      </a:ext>
                    </a:extLst>
                  </p:cNvPr>
                  <p:cNvSpPr txBox="1"/>
                  <p:nvPr/>
                </p:nvSpPr>
                <p:spPr>
                  <a:xfrm>
                    <a:off x="7398616" y="2699133"/>
                    <a:ext cx="728381" cy="68385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8616" y="2699133"/>
                    <a:ext cx="728381" cy="68385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0C332B46-E7D3-0142-BACC-6EA528521BA6}"/>
                      </a:ext>
                    </a:extLst>
                  </p:cNvPr>
                  <p:cNvSpPr txBox="1"/>
                  <p:nvPr/>
                </p:nvSpPr>
                <p:spPr>
                  <a:xfrm>
                    <a:off x="3968633" y="3905232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8633" y="3905232"/>
                    <a:ext cx="906723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89CB42B-CA6B-734D-92EE-9CDE6A303164}"/>
                      </a:ext>
                    </a:extLst>
                  </p:cNvPr>
                  <p:cNvSpPr txBox="1"/>
                  <p:nvPr/>
                </p:nvSpPr>
                <p:spPr>
                  <a:xfrm>
                    <a:off x="8902786" y="3905232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2786" y="3905232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F5B846E-5F93-1845-8568-E038BBC83566}"/>
                  </a:ext>
                </a:extLst>
              </p:cNvPr>
              <p:cNvCxnSpPr/>
              <p:nvPr/>
            </p:nvCxnSpPr>
            <p:spPr>
              <a:xfrm flipV="1">
                <a:off x="3296035" y="206839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3E690BA-0B74-634E-8217-067947EA5142}"/>
                  </a:ext>
                </a:extLst>
              </p:cNvPr>
              <p:cNvCxnSpPr/>
              <p:nvPr/>
            </p:nvCxnSpPr>
            <p:spPr>
              <a:xfrm flipV="1">
                <a:off x="4623905" y="207233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CDD7DB3-CDCF-864D-BDC7-33ED6EF578F3}"/>
                      </a:ext>
                    </a:extLst>
                  </p:cNvPr>
                  <p:cNvSpPr txBox="1"/>
                  <p:nvPr/>
                </p:nvSpPr>
                <p:spPr>
                  <a:xfrm>
                    <a:off x="2713935" y="1537595"/>
                    <a:ext cx="1566875" cy="728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3935" y="1537595"/>
                    <a:ext cx="1566875" cy="728966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52941" b="-50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3C34057-567A-9F44-8610-0F47C8245D8C}"/>
                      </a:ext>
                    </a:extLst>
                  </p:cNvPr>
                  <p:cNvSpPr txBox="1"/>
                  <p:nvPr/>
                </p:nvSpPr>
                <p:spPr>
                  <a:xfrm>
                    <a:off x="4069198" y="1508442"/>
                    <a:ext cx="1566877" cy="728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9198" y="1508442"/>
                    <a:ext cx="1566877" cy="728966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52101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9ED617C-1589-DF43-B1B1-F4B8B78CED68}"/>
                  </a:ext>
                </a:extLst>
              </p:cNvPr>
              <p:cNvCxnSpPr/>
              <p:nvPr/>
            </p:nvCxnSpPr>
            <p:spPr>
              <a:xfrm>
                <a:off x="3779356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38BEFFD-A3D5-E944-BF4D-FEF05EBED1ED}"/>
                  </a:ext>
                </a:extLst>
              </p:cNvPr>
              <p:cNvCxnSpPr/>
              <p:nvPr/>
            </p:nvCxnSpPr>
            <p:spPr>
              <a:xfrm>
                <a:off x="5119168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DB9F3A9-A1DE-ED41-A24E-C34FF0EE8CE9}"/>
                  </a:ext>
                </a:extLst>
              </p:cNvPr>
              <p:cNvCxnSpPr/>
              <p:nvPr/>
            </p:nvCxnSpPr>
            <p:spPr>
              <a:xfrm>
                <a:off x="8521899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CD138F3-241A-5A45-9609-DED0AE6B316E}"/>
                  </a:ext>
                </a:extLst>
              </p:cNvPr>
              <p:cNvSpPr/>
              <p:nvPr/>
            </p:nvSpPr>
            <p:spPr>
              <a:xfrm>
                <a:off x="5699770" y="270706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12A5E61-311B-A243-B8E6-FF3D96802113}"/>
                  </a:ext>
                </a:extLst>
              </p:cNvPr>
              <p:cNvCxnSpPr/>
              <p:nvPr/>
            </p:nvCxnSpPr>
            <p:spPr>
              <a:xfrm flipV="1">
                <a:off x="6088378" y="346445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738698E-B1DB-264B-900D-8C6CA037537B}"/>
                      </a:ext>
                    </a:extLst>
                  </p:cNvPr>
                  <p:cNvSpPr txBox="1"/>
                  <p:nvPr/>
                </p:nvSpPr>
                <p:spPr>
                  <a:xfrm>
                    <a:off x="5714680" y="3930025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4680" y="3930025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3717E37-F93C-134D-8B96-6CEF749206B9}"/>
                  </a:ext>
                </a:extLst>
              </p:cNvPr>
              <p:cNvCxnSpPr/>
              <p:nvPr/>
            </p:nvCxnSpPr>
            <p:spPr>
              <a:xfrm flipV="1">
                <a:off x="6074558" y="210356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2DDE29E-F893-034D-B8E5-99D431D4D501}"/>
                      </a:ext>
                    </a:extLst>
                  </p:cNvPr>
                  <p:cNvSpPr txBox="1"/>
                  <p:nvPr/>
                </p:nvSpPr>
                <p:spPr>
                  <a:xfrm>
                    <a:off x="5699964" y="1539670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9964" y="1539670"/>
                    <a:ext cx="962636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13129E7-DEAD-B744-B698-70310D6B3BBF}"/>
                  </a:ext>
                </a:extLst>
              </p:cNvPr>
              <p:cNvCxnSpPr/>
              <p:nvPr/>
            </p:nvCxnSpPr>
            <p:spPr>
              <a:xfrm>
                <a:off x="6569821" y="2996032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ADBDAAE-D665-024D-9703-9D86147E229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1839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1839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E8D2131-3FD1-AB4A-BEB4-54D4D53A1170}"/>
                      </a:ext>
                    </a:extLst>
                  </p:cNvPr>
                  <p:cNvSpPr txBox="1"/>
                  <p:nvPr/>
                </p:nvSpPr>
                <p:spPr>
                  <a:xfrm>
                    <a:off x="4253846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3846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223738A9-9BCF-004B-96E0-97773F8BCDFD}"/>
                      </a:ext>
                    </a:extLst>
                  </p:cNvPr>
                  <p:cNvSpPr txBox="1"/>
                  <p:nvPr/>
                </p:nvSpPr>
                <p:spPr>
                  <a:xfrm>
                    <a:off x="5694743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4743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A2372E9-B4D9-B846-B59E-614E4C81F88A}"/>
                    </a:ext>
                  </a:extLst>
                </p:cNvPr>
                <p:cNvSpPr txBox="1"/>
                <p:nvPr/>
              </p:nvSpPr>
              <p:spPr>
                <a:xfrm>
                  <a:off x="8925429" y="2789253"/>
                  <a:ext cx="1017586" cy="468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5429" y="2789253"/>
                  <a:ext cx="1017586" cy="468783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7F771BB-FCC2-D74B-80C0-E7B0079DA59D}"/>
                  </a:ext>
                </a:extLst>
              </p14:cNvPr>
              <p14:cNvContentPartPr/>
              <p14:nvPr/>
            </p14:nvContentPartPr>
            <p14:xfrm>
              <a:off x="5553720" y="3828240"/>
              <a:ext cx="438120" cy="113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7F771BB-FCC2-D74B-80C0-E7B0079DA59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37880" y="3764880"/>
                <a:ext cx="4694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125977B-2136-4443-9457-9D39D3550987}"/>
                  </a:ext>
                </a:extLst>
              </p14:cNvPr>
              <p14:cNvContentPartPr/>
              <p14:nvPr/>
            </p14:nvContentPartPr>
            <p14:xfrm>
              <a:off x="8547840" y="3817800"/>
              <a:ext cx="20880" cy="125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125977B-2136-4443-9457-9D39D355098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32000" y="3754440"/>
                <a:ext cx="522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5FBBD0B-AA11-5542-B7E3-78559F374A84}"/>
                  </a:ext>
                </a:extLst>
              </p14:cNvPr>
              <p14:cNvContentPartPr/>
              <p14:nvPr/>
            </p14:nvContentPartPr>
            <p14:xfrm>
              <a:off x="8512200" y="3956040"/>
              <a:ext cx="87120" cy="108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5FBBD0B-AA11-5542-B7E3-78559F374A8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496360" y="3892680"/>
                <a:ext cx="1184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652DBEE-4330-8742-9242-83B58B6CBE6D}"/>
                  </a:ext>
                </a:extLst>
              </p14:cNvPr>
              <p14:cNvContentPartPr/>
              <p14:nvPr/>
            </p14:nvContentPartPr>
            <p14:xfrm>
              <a:off x="8457840" y="3748680"/>
              <a:ext cx="418680" cy="2692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652DBEE-4330-8742-9242-83B58B6CB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442000" y="3685320"/>
                <a:ext cx="4500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CCAAE89-0EA4-DC4F-8138-18515F85F26D}"/>
                  </a:ext>
                </a:extLst>
              </p14:cNvPr>
              <p14:cNvContentPartPr/>
              <p14:nvPr/>
            </p14:nvContentPartPr>
            <p14:xfrm>
              <a:off x="4184280" y="3667320"/>
              <a:ext cx="505080" cy="2577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CCAAE89-0EA4-DC4F-8138-18515F85F26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68440" y="3603960"/>
                <a:ext cx="53640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91A4CEB-5CBE-7542-A6CD-78B1697BF50D}"/>
                  </a:ext>
                </a:extLst>
              </p14:cNvPr>
              <p14:cNvContentPartPr/>
              <p14:nvPr/>
            </p14:nvContentPartPr>
            <p14:xfrm>
              <a:off x="3068280" y="3758760"/>
              <a:ext cx="458640" cy="1720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91A4CEB-5CBE-7542-A6CD-78B1697BF50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052440" y="3695400"/>
                <a:ext cx="48996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44F26B6-0045-C940-9193-9E0EC4E60E6F}"/>
                  </a:ext>
                </a:extLst>
              </p14:cNvPr>
              <p14:cNvContentPartPr/>
              <p14:nvPr/>
            </p14:nvContentPartPr>
            <p14:xfrm>
              <a:off x="8085960" y="2973600"/>
              <a:ext cx="375840" cy="2203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44F26B6-0045-C940-9193-9E0EC4E60E6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070120" y="2910240"/>
                <a:ext cx="40716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B6C76C2-819C-A84D-A714-1296EBBF5DEA}"/>
                  </a:ext>
                </a:extLst>
              </p14:cNvPr>
              <p14:cNvContentPartPr/>
              <p14:nvPr/>
            </p14:nvContentPartPr>
            <p14:xfrm>
              <a:off x="5241240" y="3086280"/>
              <a:ext cx="226440" cy="1231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B6C76C2-819C-A84D-A714-1296EBBF5DE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225400" y="3022920"/>
                <a:ext cx="2577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B39C3CE-4698-5143-AE28-4B05C99019B0}"/>
                  </a:ext>
                </a:extLst>
              </p14:cNvPr>
              <p14:cNvContentPartPr/>
              <p14:nvPr/>
            </p14:nvContentPartPr>
            <p14:xfrm>
              <a:off x="4048200" y="3055320"/>
              <a:ext cx="313920" cy="1080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B39C3CE-4698-5143-AE28-4B05C99019B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032360" y="2991960"/>
                <a:ext cx="3452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0328A4E-E1BF-5442-ABC6-16EE4A8D3B6D}"/>
                  </a:ext>
                </a:extLst>
              </p14:cNvPr>
              <p14:cNvContentPartPr/>
              <p14:nvPr/>
            </p14:nvContentPartPr>
            <p14:xfrm>
              <a:off x="2666160" y="3004200"/>
              <a:ext cx="413280" cy="1130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0328A4E-E1BF-5442-ABC6-16EE4A8D3B6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650320" y="2940840"/>
                <a:ext cx="44460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910AE5F-9C37-754C-B7BA-72831FCB785D}"/>
                  </a:ext>
                </a:extLst>
              </p14:cNvPr>
              <p14:cNvContentPartPr/>
              <p14:nvPr/>
            </p14:nvContentPartPr>
            <p14:xfrm>
              <a:off x="8517240" y="2748240"/>
              <a:ext cx="420480" cy="1947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910AE5F-9C37-754C-B7BA-72831FCB785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501400" y="2684880"/>
                <a:ext cx="45180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678EA20-43C0-9947-BB2B-4549E510BB7A}"/>
                  </a:ext>
                </a:extLst>
              </p14:cNvPr>
              <p14:cNvContentPartPr/>
              <p14:nvPr/>
            </p14:nvContentPartPr>
            <p14:xfrm>
              <a:off x="5707080" y="2745360"/>
              <a:ext cx="354240" cy="1926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678EA20-43C0-9947-BB2B-4549E510BB7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691240" y="2682000"/>
                <a:ext cx="38556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8BB37BC-8EE9-C649-BE1A-601C337400FF}"/>
                  </a:ext>
                </a:extLst>
              </p14:cNvPr>
              <p14:cNvContentPartPr/>
              <p14:nvPr/>
            </p14:nvContentPartPr>
            <p14:xfrm>
              <a:off x="4785840" y="2692080"/>
              <a:ext cx="446400" cy="1940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8BB37BC-8EE9-C649-BE1A-601C337400F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770000" y="2628720"/>
                <a:ext cx="47772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4587F86-7FDD-CA4C-B188-7DFFA70BF0B9}"/>
                  </a:ext>
                </a:extLst>
              </p14:cNvPr>
              <p14:cNvContentPartPr/>
              <p14:nvPr/>
            </p14:nvContentPartPr>
            <p14:xfrm>
              <a:off x="3589200" y="2748240"/>
              <a:ext cx="416880" cy="1796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4587F86-7FDD-CA4C-B188-7DFFA70BF0B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573360" y="2684880"/>
                <a:ext cx="44820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9FDBBE1-1849-DD4A-8EE2-143750FC8017}"/>
                  </a:ext>
                </a:extLst>
              </p14:cNvPr>
              <p14:cNvContentPartPr/>
              <p14:nvPr/>
            </p14:nvContentPartPr>
            <p14:xfrm>
              <a:off x="4345560" y="2942640"/>
              <a:ext cx="793800" cy="6282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9FDBBE1-1849-DD4A-8EE2-143750FC801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329720" y="2879280"/>
                <a:ext cx="825120" cy="75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236E831-C1F4-554A-82DA-F31A6864C41C}"/>
                  </a:ext>
                </a:extLst>
              </p14:cNvPr>
              <p14:cNvContentPartPr/>
              <p14:nvPr/>
            </p14:nvContentPartPr>
            <p14:xfrm>
              <a:off x="5681520" y="2999160"/>
              <a:ext cx="814320" cy="5529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236E831-C1F4-554A-82DA-F31A6864C41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665680" y="2935800"/>
                <a:ext cx="845640" cy="6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EA6B1CC-2192-7549-AB5D-D6A0F11FA71A}"/>
                  </a:ext>
                </a:extLst>
              </p14:cNvPr>
              <p14:cNvContentPartPr/>
              <p14:nvPr/>
            </p14:nvContentPartPr>
            <p14:xfrm>
              <a:off x="5666040" y="1218600"/>
              <a:ext cx="896400" cy="13201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EA6B1CC-2192-7549-AB5D-D6A0F11FA71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650200" y="1155240"/>
                <a:ext cx="927720" cy="14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6A6A1BB-EAAB-5840-ACD4-0CFD11AE9EF9}"/>
                  </a:ext>
                </a:extLst>
              </p14:cNvPr>
              <p14:cNvContentPartPr/>
              <p14:nvPr/>
            </p14:nvContentPartPr>
            <p14:xfrm>
              <a:off x="6034680" y="2287800"/>
              <a:ext cx="118080" cy="5785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6A6A1BB-EAAB-5840-ACD4-0CFD11AE9EF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018840" y="2224440"/>
                <a:ext cx="149400" cy="7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7E80FC9-E9EC-9941-8674-F4DBF8920173}"/>
                  </a:ext>
                </a:extLst>
              </p14:cNvPr>
              <p14:cNvContentPartPr/>
              <p14:nvPr/>
            </p14:nvContentPartPr>
            <p14:xfrm>
              <a:off x="6050160" y="2733120"/>
              <a:ext cx="72000" cy="2048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7E80FC9-E9EC-9941-8674-F4DBF892017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034320" y="2669760"/>
                <a:ext cx="1033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8B400D1-6A77-1649-B3F0-4385844E50CE}"/>
                  </a:ext>
                </a:extLst>
              </p14:cNvPr>
              <p14:cNvContentPartPr/>
              <p14:nvPr/>
            </p14:nvContentPartPr>
            <p14:xfrm>
              <a:off x="158760" y="148320"/>
              <a:ext cx="11935800" cy="63212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8B400D1-6A77-1649-B3F0-4385844E50C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49400" y="138960"/>
                <a:ext cx="11954520" cy="63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129708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BFC0-A2D1-FB4B-B29C-2E605B9C2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/>
          <a:lstStyle/>
          <a:p>
            <a:r>
              <a:rPr lang="en-US" dirty="0"/>
              <a:t>Gradient vanishing and exploding.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69193C6-537E-754C-BD3D-8C7F3DB63A9A}"/>
                  </a:ext>
                </a:extLst>
              </p14:cNvPr>
              <p14:cNvContentPartPr/>
              <p14:nvPr/>
            </p14:nvContentPartPr>
            <p14:xfrm>
              <a:off x="844560" y="614160"/>
              <a:ext cx="4161600" cy="118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69193C6-537E-754C-BD3D-8C7F3DB63A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8720" y="550800"/>
                <a:ext cx="419292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1A1E12-7596-DD4A-B40F-551F190BAFD2}"/>
                  </a:ext>
                </a:extLst>
              </p14:cNvPr>
              <p14:cNvContentPartPr/>
              <p14:nvPr/>
            </p14:nvContentPartPr>
            <p14:xfrm>
              <a:off x="993240" y="783000"/>
              <a:ext cx="3870720" cy="56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1A1E12-7596-DD4A-B40F-551F190BAF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7400" y="719640"/>
                <a:ext cx="39020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3AFFA91-AB6F-8C40-9EB2-17B310B4F9BF}"/>
                  </a:ext>
                </a:extLst>
              </p14:cNvPr>
              <p14:cNvContentPartPr/>
              <p14:nvPr/>
            </p14:nvContentPartPr>
            <p14:xfrm>
              <a:off x="1087560" y="936720"/>
              <a:ext cx="4121280" cy="158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3AFFA91-AB6F-8C40-9EB2-17B310B4F9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1720" y="873360"/>
                <a:ext cx="41526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3025A7-A2C4-2649-9AA1-E55B2FBC1DE5}"/>
                  </a:ext>
                </a:extLst>
              </p14:cNvPr>
              <p14:cNvContentPartPr/>
              <p14:nvPr/>
            </p14:nvContentPartPr>
            <p14:xfrm>
              <a:off x="3327120" y="813600"/>
              <a:ext cx="1673640" cy="46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3025A7-A2C4-2649-9AA1-E55B2FBC1D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11280" y="750240"/>
                <a:ext cx="17049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3892ECB-2FC3-C04F-9953-8F01CB8285F7}"/>
                  </a:ext>
                </a:extLst>
              </p14:cNvPr>
              <p14:cNvContentPartPr/>
              <p14:nvPr/>
            </p14:nvContentPartPr>
            <p14:xfrm>
              <a:off x="6075720" y="675360"/>
              <a:ext cx="2319120" cy="113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3892ECB-2FC3-C04F-9953-8F01CB8285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59880" y="612000"/>
                <a:ext cx="23504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21BEF9E-44D0-D048-B8EA-662EF4840124}"/>
                  </a:ext>
                </a:extLst>
              </p14:cNvPr>
              <p14:cNvContentPartPr/>
              <p14:nvPr/>
            </p14:nvContentPartPr>
            <p14:xfrm>
              <a:off x="6218280" y="859680"/>
              <a:ext cx="2161440" cy="61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21BEF9E-44D0-D048-B8EA-662EF484012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02440" y="796320"/>
                <a:ext cx="21927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2034DFA-37EC-564F-9843-DF03507449E3}"/>
                  </a:ext>
                </a:extLst>
              </p14:cNvPr>
              <p14:cNvContentPartPr/>
              <p14:nvPr/>
            </p14:nvContentPartPr>
            <p14:xfrm>
              <a:off x="6269760" y="956880"/>
              <a:ext cx="2125080" cy="82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2034DFA-37EC-564F-9843-DF03507449E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53920" y="893520"/>
                <a:ext cx="21564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A893484-CBE0-2640-A424-3E47957E02D6}"/>
                  </a:ext>
                </a:extLst>
              </p14:cNvPr>
              <p14:cNvContentPartPr/>
              <p14:nvPr/>
            </p14:nvContentPartPr>
            <p14:xfrm>
              <a:off x="6119640" y="1714680"/>
              <a:ext cx="836640" cy="665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A893484-CBE0-2640-A424-3E47957E02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03800" y="1651320"/>
                <a:ext cx="867960" cy="79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865963C-33C1-6643-AE67-7C2A3C5CFE02}"/>
                  </a:ext>
                </a:extLst>
              </p14:cNvPr>
              <p14:cNvContentPartPr/>
              <p14:nvPr/>
            </p14:nvContentPartPr>
            <p14:xfrm>
              <a:off x="6971400" y="1880640"/>
              <a:ext cx="1822680" cy="392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865963C-33C1-6643-AE67-7C2A3C5CFE0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55560" y="1817280"/>
                <a:ext cx="185400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AA41510-EA37-6548-BA50-BE28EC89BEAF}"/>
                  </a:ext>
                </a:extLst>
              </p14:cNvPr>
              <p14:cNvContentPartPr/>
              <p14:nvPr/>
            </p14:nvContentPartPr>
            <p14:xfrm>
              <a:off x="6510600" y="1668600"/>
              <a:ext cx="31320" cy="370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AA41510-EA37-6548-BA50-BE28EC89BE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94760" y="1605240"/>
                <a:ext cx="6264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2525AB4-C34B-8F47-B9E2-CE1A20D96DEB}"/>
                  </a:ext>
                </a:extLst>
              </p14:cNvPr>
              <p14:cNvContentPartPr/>
              <p14:nvPr/>
            </p14:nvContentPartPr>
            <p14:xfrm>
              <a:off x="6505560" y="1627560"/>
              <a:ext cx="51480" cy="3769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2525AB4-C34B-8F47-B9E2-CE1A20D96DE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89720" y="1564200"/>
                <a:ext cx="8280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D3C128B-AD05-4C4C-A531-CBB49E8C3ADC}"/>
                  </a:ext>
                </a:extLst>
              </p14:cNvPr>
              <p14:cNvContentPartPr/>
              <p14:nvPr/>
            </p14:nvContentPartPr>
            <p14:xfrm>
              <a:off x="6495480" y="1714680"/>
              <a:ext cx="30960" cy="3790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D3C128B-AD05-4C4C-A531-CBB49E8C3AD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79640" y="1651320"/>
                <a:ext cx="6228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7EDF2E6-96D5-334F-B2B3-9407E4D06A2C}"/>
                  </a:ext>
                </a:extLst>
              </p14:cNvPr>
              <p14:cNvContentPartPr/>
              <p14:nvPr/>
            </p14:nvContentPartPr>
            <p14:xfrm>
              <a:off x="6495480" y="1745280"/>
              <a:ext cx="30960" cy="3330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7EDF2E6-96D5-334F-B2B3-9407E4D06A2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79640" y="1681920"/>
                <a:ext cx="6228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46E28B1-B28B-564D-8102-EB70CDE0B8AC}"/>
                  </a:ext>
                </a:extLst>
              </p14:cNvPr>
              <p14:cNvContentPartPr/>
              <p14:nvPr/>
            </p14:nvContentPartPr>
            <p14:xfrm>
              <a:off x="6495480" y="1694160"/>
              <a:ext cx="27000" cy="335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46E28B1-B28B-564D-8102-EB70CDE0B8A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79640" y="1630800"/>
                <a:ext cx="5832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5BA6FA3-7834-9747-B5D8-2FC6A754B321}"/>
                  </a:ext>
                </a:extLst>
              </p14:cNvPr>
              <p14:cNvContentPartPr/>
              <p14:nvPr/>
            </p14:nvContentPartPr>
            <p14:xfrm>
              <a:off x="6490440" y="1806480"/>
              <a:ext cx="15120" cy="2052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5BA6FA3-7834-9747-B5D8-2FC6A754B32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74600" y="1743120"/>
                <a:ext cx="4644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4B4E522-ECCB-EF4D-9B21-9FA735777354}"/>
                  </a:ext>
                </a:extLst>
              </p14:cNvPr>
              <p14:cNvContentPartPr/>
              <p14:nvPr/>
            </p14:nvContentPartPr>
            <p14:xfrm>
              <a:off x="2846160" y="2118960"/>
              <a:ext cx="3613680" cy="4658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4B4E522-ECCB-EF4D-9B21-9FA73577735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30320" y="2055600"/>
                <a:ext cx="364500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1C9EFAF-0484-7248-B95B-D415A3B1E989}"/>
                  </a:ext>
                </a:extLst>
              </p14:cNvPr>
              <p14:cNvContentPartPr/>
              <p14:nvPr/>
            </p14:nvContentPartPr>
            <p14:xfrm>
              <a:off x="2723040" y="2441160"/>
              <a:ext cx="271800" cy="2206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1C9EFAF-0484-7248-B95B-D415A3B1E98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07200" y="2377800"/>
                <a:ext cx="3031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B4802BD-77F2-3844-8535-DA6B081EB892}"/>
                  </a:ext>
                </a:extLst>
              </p14:cNvPr>
              <p14:cNvContentPartPr/>
              <p14:nvPr/>
            </p14:nvContentPartPr>
            <p14:xfrm>
              <a:off x="670680" y="143280"/>
              <a:ext cx="11414520" cy="67147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B4802BD-77F2-3844-8535-DA6B081EB89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61320" y="133920"/>
                <a:ext cx="11433240" cy="67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43D8814-DF61-4B47-A0E8-0496AA79A8DC}"/>
                  </a:ext>
                </a:extLst>
              </p14:cNvPr>
              <p14:cNvContentPartPr/>
              <p14:nvPr/>
            </p14:nvContentPartPr>
            <p14:xfrm>
              <a:off x="207000" y="1033560"/>
              <a:ext cx="1707840" cy="14846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43D8814-DF61-4B47-A0E8-0496AA79A8D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7640" y="1024200"/>
                <a:ext cx="1726560" cy="150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572258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8D06D-5AE8-BB4D-8A68-8039AB7ED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DF762-2010-E648-B25D-77F6FA9FA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470A6DC-7EF2-1249-BC96-B4A9C3558D57}"/>
                  </a:ext>
                </a:extLst>
              </p14:cNvPr>
              <p14:cNvContentPartPr/>
              <p14:nvPr/>
            </p14:nvContentPartPr>
            <p14:xfrm>
              <a:off x="4289400" y="6128280"/>
              <a:ext cx="92160" cy="59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470A6DC-7EF2-1249-BC96-B4A9C3558D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3560" y="6064920"/>
                <a:ext cx="1234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4EB9B7-34EA-824D-8CFD-A5651B1E9316}"/>
                  </a:ext>
                </a:extLst>
              </p14:cNvPr>
              <p14:cNvContentPartPr/>
              <p14:nvPr/>
            </p14:nvContentPartPr>
            <p14:xfrm>
              <a:off x="4361040" y="6305760"/>
              <a:ext cx="51120" cy="81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4EB9B7-34EA-824D-8CFD-A5651B1E93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5200" y="6242400"/>
                <a:ext cx="824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070A9E-133B-F045-9E40-E2726C06D6D3}"/>
                  </a:ext>
                </a:extLst>
              </p14:cNvPr>
              <p14:cNvContentPartPr/>
              <p14:nvPr/>
            </p14:nvContentPartPr>
            <p14:xfrm>
              <a:off x="4294440" y="6504840"/>
              <a:ext cx="199800" cy="56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070A9E-133B-F045-9E40-E2726C06D6D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8600" y="6441480"/>
                <a:ext cx="2311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0712397-DABD-8347-9F1E-88182B9D723E}"/>
                  </a:ext>
                </a:extLst>
              </p14:cNvPr>
              <p14:cNvContentPartPr/>
              <p14:nvPr/>
            </p14:nvContentPartPr>
            <p14:xfrm>
              <a:off x="6211800" y="6478920"/>
              <a:ext cx="12240" cy="5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0712397-DABD-8347-9F1E-88182B9D72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95960" y="6415560"/>
                <a:ext cx="439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C200A95-BC0F-4F4D-8B53-23FEAFF0535E}"/>
                  </a:ext>
                </a:extLst>
              </p14:cNvPr>
              <p14:cNvContentPartPr/>
              <p14:nvPr/>
            </p14:nvContentPartPr>
            <p14:xfrm>
              <a:off x="4409280" y="6684120"/>
              <a:ext cx="105480" cy="36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C200A95-BC0F-4F4D-8B53-23FEAFF0535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93440" y="6620760"/>
                <a:ext cx="1368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8DA489D-343E-A648-A8C3-7D2BCDD848D8}"/>
                  </a:ext>
                </a:extLst>
              </p14:cNvPr>
              <p14:cNvContentPartPr/>
              <p14:nvPr/>
            </p14:nvContentPartPr>
            <p14:xfrm>
              <a:off x="6182640" y="6643080"/>
              <a:ext cx="11160" cy="5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8DA489D-343E-A648-A8C3-7D2BCDD848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66800" y="6579720"/>
                <a:ext cx="4248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1FDEB9-0FDE-6041-A259-E021310A27DC}"/>
                  </a:ext>
                </a:extLst>
              </p14:cNvPr>
              <p14:cNvContentPartPr/>
              <p14:nvPr/>
            </p14:nvContentPartPr>
            <p14:xfrm>
              <a:off x="4402080" y="6607080"/>
              <a:ext cx="92160" cy="5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1FDEB9-0FDE-6041-A259-E021310A27D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86240" y="6543720"/>
                <a:ext cx="1234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2B3A3F9-F406-0846-8839-8CD1F1A15E42}"/>
                  </a:ext>
                </a:extLst>
              </p14:cNvPr>
              <p14:cNvContentPartPr/>
              <p14:nvPr/>
            </p14:nvContentPartPr>
            <p14:xfrm>
              <a:off x="4302000" y="6066360"/>
              <a:ext cx="90000" cy="29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2B3A3F9-F406-0846-8839-8CD1F1A15E4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86160" y="6003000"/>
                <a:ext cx="1213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8C498FE-8335-A24F-A814-9E368616BC02}"/>
                  </a:ext>
                </a:extLst>
              </p14:cNvPr>
              <p14:cNvContentPartPr/>
              <p14:nvPr/>
            </p14:nvContentPartPr>
            <p14:xfrm>
              <a:off x="399240" y="573120"/>
              <a:ext cx="2134800" cy="13824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8C498FE-8335-A24F-A814-9E368616BC0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3400" y="509760"/>
                <a:ext cx="2166120" cy="15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0AA5E5-2C45-FE4D-8426-2A582481ECC6}"/>
                  </a:ext>
                </a:extLst>
              </p14:cNvPr>
              <p14:cNvContentPartPr/>
              <p14:nvPr/>
            </p14:nvContentPartPr>
            <p14:xfrm>
              <a:off x="51480" y="46080"/>
              <a:ext cx="12059280" cy="68119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0AA5E5-2C45-FE4D-8426-2A582481ECC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120" y="36720"/>
                <a:ext cx="12078000" cy="68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795167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01478"/>
            <a:ext cx="5676615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en-US" altLang="zh-CN" dirty="0"/>
              <a:t>Test your understanding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F0E59-BE18-7F46-B5D6-E0FC33FD342A}"/>
              </a:ext>
            </a:extLst>
          </p:cNvPr>
          <p:cNvSpPr txBox="1"/>
          <p:nvPr/>
        </p:nvSpPr>
        <p:spPr>
          <a:xfrm>
            <a:off x="6041986" y="1856899"/>
            <a:ext cx="569976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does gradient vanishing influence the sequence problems 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36B0934-C734-594D-9EA0-E12D3D12C111}"/>
                  </a:ext>
                </a:extLst>
              </p14:cNvPr>
              <p14:cNvContentPartPr/>
              <p14:nvPr/>
            </p14:nvContentPartPr>
            <p14:xfrm>
              <a:off x="5896440" y="2175120"/>
              <a:ext cx="5727960" cy="102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36B0934-C734-594D-9EA0-E12D3D12C1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80600" y="2111760"/>
                <a:ext cx="575928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A0EF609-1072-464E-847F-9A14162DFA98}"/>
                  </a:ext>
                </a:extLst>
              </p14:cNvPr>
              <p14:cNvContentPartPr/>
              <p14:nvPr/>
            </p14:nvContentPartPr>
            <p14:xfrm>
              <a:off x="6001200" y="2507760"/>
              <a:ext cx="1461960" cy="123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A0EF609-1072-464E-847F-9A14162DFA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5360" y="2444400"/>
                <a:ext cx="14932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7A44783-36CD-B94B-87A6-90B07E230EA7}"/>
                  </a:ext>
                </a:extLst>
              </p14:cNvPr>
              <p14:cNvContentPartPr/>
              <p14:nvPr/>
            </p14:nvContentPartPr>
            <p14:xfrm>
              <a:off x="8804520" y="4908240"/>
              <a:ext cx="437040" cy="623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7A44783-36CD-B94B-87A6-90B07E230E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88680" y="4844880"/>
                <a:ext cx="46836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2BB2434-29CC-9F46-9DAD-AB2ACC844245}"/>
                  </a:ext>
                </a:extLst>
              </p14:cNvPr>
              <p14:cNvContentPartPr/>
              <p14:nvPr/>
            </p14:nvContentPartPr>
            <p14:xfrm>
              <a:off x="5533200" y="4810680"/>
              <a:ext cx="3378600" cy="297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2BB2434-29CC-9F46-9DAD-AB2ACC8442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17360" y="4747320"/>
                <a:ext cx="340992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D7AFE6-EBBA-9843-8455-6C28FED4299F}"/>
                  </a:ext>
                </a:extLst>
              </p14:cNvPr>
              <p14:cNvContentPartPr/>
              <p14:nvPr/>
            </p14:nvContentPartPr>
            <p14:xfrm>
              <a:off x="5533200" y="4913280"/>
              <a:ext cx="144000" cy="291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D7AFE6-EBBA-9843-8455-6C28FED429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17360" y="4849920"/>
                <a:ext cx="17532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4A289FD-ACEF-8944-9EA6-A40AF3503CE1}"/>
                  </a:ext>
                </a:extLst>
              </p14:cNvPr>
              <p14:cNvContentPartPr/>
              <p14:nvPr/>
            </p14:nvContentPartPr>
            <p14:xfrm>
              <a:off x="5124240" y="5087160"/>
              <a:ext cx="551880" cy="695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4A289FD-ACEF-8944-9EA6-A40AF3503CE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08400" y="5023800"/>
                <a:ext cx="583200" cy="8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6F6D9C1-23B4-DA47-98A9-86C727487334}"/>
                  </a:ext>
                </a:extLst>
              </p14:cNvPr>
              <p14:cNvContentPartPr/>
              <p14:nvPr/>
            </p14:nvContentPartPr>
            <p14:xfrm>
              <a:off x="5144760" y="2677320"/>
              <a:ext cx="6057000" cy="3962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6F6D9C1-23B4-DA47-98A9-86C7274873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35400" y="2667960"/>
                <a:ext cx="6075720" cy="3980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Two import RNN variations.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B6EFC6-5214-964C-BA0C-0A8A5031DA7C}"/>
                  </a:ext>
                </a:extLst>
              </p14:cNvPr>
              <p14:cNvContentPartPr/>
              <p14:nvPr/>
            </p14:nvContentPartPr>
            <p14:xfrm>
              <a:off x="7201800" y="1266480"/>
              <a:ext cx="2728440" cy="1180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B6EFC6-5214-964C-BA0C-0A8A5031DA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2440" y="1257120"/>
                <a:ext cx="2747160" cy="1198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848D8A-1816-084C-BBEB-52AA47F47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/>
          <a:lstStyle/>
          <a:p>
            <a:r>
              <a:rPr lang="en-US" dirty="0"/>
              <a:t>Gated Recurrent Unit (GRU) (Simplified)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B79E32F-64B3-9942-A47C-793E881B3130}"/>
                  </a:ext>
                </a:extLst>
              </p14:cNvPr>
              <p14:cNvContentPartPr/>
              <p14:nvPr/>
            </p14:nvContentPartPr>
            <p14:xfrm>
              <a:off x="7442280" y="2707200"/>
              <a:ext cx="353520" cy="225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B79E32F-64B3-9942-A47C-793E881B31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26440" y="2643840"/>
                <a:ext cx="38484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09B9B2-0D60-7A4E-BEE6-51982F446DC2}"/>
                  </a:ext>
                </a:extLst>
              </p14:cNvPr>
              <p14:cNvContentPartPr/>
              <p14:nvPr/>
            </p14:nvContentPartPr>
            <p14:xfrm>
              <a:off x="7222320" y="3387960"/>
              <a:ext cx="286920" cy="194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09B9B2-0D60-7A4E-BEE6-51982F446D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06480" y="3324600"/>
                <a:ext cx="31824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B5A4723-B731-6546-8BB5-14A123C1F643}"/>
                  </a:ext>
                </a:extLst>
              </p14:cNvPr>
              <p14:cNvContentPartPr/>
              <p14:nvPr/>
            </p14:nvContentPartPr>
            <p14:xfrm>
              <a:off x="7250040" y="461160"/>
              <a:ext cx="2785320" cy="562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B5A4723-B731-6546-8BB5-14A123C1F6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34200" y="397800"/>
                <a:ext cx="2816640" cy="68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C07EE89-0FCC-6747-9FAB-9D4F170BE47E}"/>
                  </a:ext>
                </a:extLst>
              </p14:cNvPr>
              <p14:cNvContentPartPr/>
              <p14:nvPr/>
            </p14:nvContentPartPr>
            <p14:xfrm>
              <a:off x="476280" y="225360"/>
              <a:ext cx="11445120" cy="6008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C07EE89-0FCC-6747-9FAB-9D4F170BE4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6920" y="216000"/>
                <a:ext cx="11463840" cy="602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743193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AC5B78-15EF-1641-BD42-570CF02B2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/>
          <a:lstStyle/>
          <a:p>
            <a:r>
              <a:rPr lang="en-US" dirty="0"/>
              <a:t>Gated Recurrent Unit (GRU) (Full)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60362D5-8242-9949-A4AC-1DA3A327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1523048"/>
            <a:ext cx="4744720" cy="33914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82D54F-71BB-5344-8556-507C0E334665}"/>
                  </a:ext>
                </a:extLst>
              </p14:cNvPr>
              <p14:cNvContentPartPr/>
              <p14:nvPr/>
            </p14:nvContentPartPr>
            <p14:xfrm>
              <a:off x="7643520" y="1461600"/>
              <a:ext cx="226800" cy="297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82D54F-71BB-5344-8556-507C0E3346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7680" y="1398240"/>
                <a:ext cx="25812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67DE11-CF3E-A04F-9DAD-373BBE80496E}"/>
                  </a:ext>
                </a:extLst>
              </p14:cNvPr>
              <p14:cNvContentPartPr/>
              <p14:nvPr/>
            </p14:nvContentPartPr>
            <p14:xfrm>
              <a:off x="7636680" y="2062440"/>
              <a:ext cx="307440" cy="261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67DE11-CF3E-A04F-9DAD-373BBE8049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20840" y="1999080"/>
                <a:ext cx="33876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0221C97-E900-AA4E-B34E-A7CDFC735D8A}"/>
                  </a:ext>
                </a:extLst>
              </p14:cNvPr>
              <p14:cNvContentPartPr/>
              <p14:nvPr/>
            </p14:nvContentPartPr>
            <p14:xfrm>
              <a:off x="8179920" y="2661480"/>
              <a:ext cx="376200" cy="320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0221C97-E900-AA4E-B34E-A7CDFC735D8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64080" y="2598120"/>
                <a:ext cx="40752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AB48CAF-25A4-6D46-9AB4-EB5F3AD1CACF}"/>
                  </a:ext>
                </a:extLst>
              </p14:cNvPr>
              <p14:cNvContentPartPr/>
              <p14:nvPr/>
            </p14:nvContentPartPr>
            <p14:xfrm>
              <a:off x="706320" y="1099800"/>
              <a:ext cx="10840680" cy="5031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AB48CAF-25A4-6D46-9AB4-EB5F3AD1CAC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960" y="1090440"/>
                <a:ext cx="10859400" cy="505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97043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Long short time memory (LSTM)</a:t>
            </a:r>
            <a:endParaRPr lang="zh-CN" altLang="zh-CN" dirty="0"/>
          </a:p>
        </p:txBody>
      </p:sp>
      <p:pic>
        <p:nvPicPr>
          <p:cNvPr id="6" name="Picture 5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2D97907-36E5-E744-BFB7-36D606455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9760"/>
            <a:ext cx="6706236" cy="26974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8F0B459-A98F-6442-A720-9532BD5BB520}"/>
                  </a:ext>
                </a:extLst>
              </p14:cNvPr>
              <p14:cNvContentPartPr/>
              <p14:nvPr/>
            </p14:nvContentPartPr>
            <p14:xfrm>
              <a:off x="11019960" y="1409760"/>
              <a:ext cx="56880" cy="425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8F0B459-A98F-6442-A720-9532BD5BB5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04120" y="1346400"/>
                <a:ext cx="8820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44719A-4462-2A42-92CD-DB2C4283DCDF}"/>
                  </a:ext>
                </a:extLst>
              </p14:cNvPr>
              <p14:cNvContentPartPr/>
              <p14:nvPr/>
            </p14:nvContentPartPr>
            <p14:xfrm>
              <a:off x="3434760" y="3531240"/>
              <a:ext cx="128160" cy="627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44719A-4462-2A42-92CD-DB2C4283DC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8920" y="3467880"/>
                <a:ext cx="159480" cy="7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59776B-8192-164D-9F56-B061CABA99A9}"/>
                  </a:ext>
                </a:extLst>
              </p14:cNvPr>
              <p14:cNvContentPartPr/>
              <p14:nvPr/>
            </p14:nvContentPartPr>
            <p14:xfrm>
              <a:off x="3219480" y="3751560"/>
              <a:ext cx="215640" cy="15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59776B-8192-164D-9F56-B061CABA99A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3640" y="3688200"/>
                <a:ext cx="2469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D06A5A-F2A5-8148-9610-2C6E9FBB8FB8}"/>
                  </a:ext>
                </a:extLst>
              </p14:cNvPr>
              <p14:cNvContentPartPr/>
              <p14:nvPr/>
            </p14:nvContentPartPr>
            <p14:xfrm>
              <a:off x="3454920" y="3521160"/>
              <a:ext cx="10800" cy="138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D06A5A-F2A5-8148-9610-2C6E9FBB8FB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39080" y="3457800"/>
                <a:ext cx="421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C2FDF7-9B08-C840-A658-0DAA1F70DDFF}"/>
                  </a:ext>
                </a:extLst>
              </p14:cNvPr>
              <p14:cNvContentPartPr/>
              <p14:nvPr/>
            </p14:nvContentPartPr>
            <p14:xfrm>
              <a:off x="3470400" y="3531240"/>
              <a:ext cx="159120" cy="128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C2FDF7-9B08-C840-A658-0DAA1F70DDF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54560" y="3467880"/>
                <a:ext cx="1904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BF5620C-FCFA-F148-9612-25791462E6CF}"/>
                  </a:ext>
                </a:extLst>
              </p14:cNvPr>
              <p14:cNvContentPartPr/>
              <p14:nvPr/>
            </p14:nvContentPartPr>
            <p14:xfrm>
              <a:off x="3457800" y="3618360"/>
              <a:ext cx="156240" cy="15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BF5620C-FCFA-F148-9612-25791462E6C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41960" y="3555000"/>
                <a:ext cx="1875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C0E9F0F-B552-9746-B35D-6D94171412C2}"/>
                  </a:ext>
                </a:extLst>
              </p14:cNvPr>
              <p14:cNvContentPartPr/>
              <p14:nvPr/>
            </p14:nvContentPartPr>
            <p14:xfrm>
              <a:off x="3578040" y="3521160"/>
              <a:ext cx="72000" cy="113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C0E9F0F-B552-9746-B35D-6D94171412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62200" y="3457800"/>
                <a:ext cx="1033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8073BFA-D43F-8B43-8438-9A1F67E00723}"/>
                  </a:ext>
                </a:extLst>
              </p14:cNvPr>
              <p14:cNvContentPartPr/>
              <p14:nvPr/>
            </p14:nvContentPartPr>
            <p14:xfrm>
              <a:off x="3511440" y="3638880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8073BFA-D43F-8B43-8438-9A1F67E0072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95600" y="357552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D6CCAA4-A5C6-6144-B2D7-F0C4B2A44A8C}"/>
                  </a:ext>
                </a:extLst>
              </p14:cNvPr>
              <p14:cNvContentPartPr/>
              <p14:nvPr/>
            </p14:nvContentPartPr>
            <p14:xfrm>
              <a:off x="10968840" y="2118960"/>
              <a:ext cx="66960" cy="451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D6CCAA4-A5C6-6144-B2D7-F0C4B2A44A8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953000" y="2055600"/>
                <a:ext cx="9828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FA07AA0-7520-D54D-BE6A-FEFC1BB32386}"/>
                  </a:ext>
                </a:extLst>
              </p14:cNvPr>
              <p14:cNvContentPartPr/>
              <p14:nvPr/>
            </p14:nvContentPartPr>
            <p14:xfrm>
              <a:off x="3651840" y="3403440"/>
              <a:ext cx="297720" cy="384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FA07AA0-7520-D54D-BE6A-FEFC1BB3238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36000" y="3340080"/>
                <a:ext cx="32904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11BAD64-2E4C-684D-A929-D2C8C29D6B72}"/>
                  </a:ext>
                </a:extLst>
              </p14:cNvPr>
              <p14:cNvContentPartPr/>
              <p14:nvPr/>
            </p14:nvContentPartPr>
            <p14:xfrm>
              <a:off x="3756960" y="3541680"/>
              <a:ext cx="225720" cy="115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11BAD64-2E4C-684D-A929-D2C8C29D6B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41120" y="3478320"/>
                <a:ext cx="2570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18336D6-BDDD-5A46-BB59-8220FD9A3FE1}"/>
                  </a:ext>
                </a:extLst>
              </p14:cNvPr>
              <p14:cNvContentPartPr/>
              <p14:nvPr/>
            </p14:nvContentPartPr>
            <p14:xfrm>
              <a:off x="11583000" y="2912040"/>
              <a:ext cx="41400" cy="291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18336D6-BDDD-5A46-BB59-8220FD9A3FE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567160" y="2848680"/>
                <a:ext cx="7272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E72010A-E3A7-754E-84D9-3C63F386C30F}"/>
                  </a:ext>
                </a:extLst>
              </p14:cNvPr>
              <p14:cNvContentPartPr/>
              <p14:nvPr/>
            </p14:nvContentPartPr>
            <p14:xfrm>
              <a:off x="4064040" y="3408120"/>
              <a:ext cx="195120" cy="348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E72010A-E3A7-754E-84D9-3C63F386C30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048200" y="3344760"/>
                <a:ext cx="22644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0FB0BC0-B742-A748-ADD7-073E2C8CAEE6}"/>
                  </a:ext>
                </a:extLst>
              </p14:cNvPr>
              <p14:cNvContentPartPr/>
              <p14:nvPr/>
            </p14:nvContentPartPr>
            <p14:xfrm>
              <a:off x="11019960" y="3802680"/>
              <a:ext cx="41400" cy="304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0FB0BC0-B742-A748-ADD7-073E2C8CAEE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004120" y="3739320"/>
                <a:ext cx="7272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F9CC177-765D-1C40-9E82-64778E00305A}"/>
                  </a:ext>
                </a:extLst>
              </p14:cNvPr>
              <p14:cNvContentPartPr/>
              <p14:nvPr/>
            </p14:nvContentPartPr>
            <p14:xfrm>
              <a:off x="3470400" y="3024720"/>
              <a:ext cx="1044360" cy="360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F9CC177-765D-1C40-9E82-64778E00305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454560" y="2961360"/>
                <a:ext cx="10756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89B6231-0F55-BC4C-BEA2-006B6A12667F}"/>
                  </a:ext>
                </a:extLst>
              </p14:cNvPr>
              <p14:cNvContentPartPr/>
              <p14:nvPr/>
            </p14:nvContentPartPr>
            <p14:xfrm>
              <a:off x="3490920" y="3060360"/>
              <a:ext cx="82080" cy="518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89B6231-0F55-BC4C-BEA2-006B6A12667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75080" y="2997000"/>
                <a:ext cx="1134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67732D6-CA2B-B04E-BD84-A8F416B5788A}"/>
                  </a:ext>
                </a:extLst>
              </p14:cNvPr>
              <p14:cNvContentPartPr/>
              <p14:nvPr/>
            </p14:nvContentPartPr>
            <p14:xfrm>
              <a:off x="3465360" y="3065760"/>
              <a:ext cx="61560" cy="25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67732D6-CA2B-B04E-BD84-A8F416B5788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449520" y="3002400"/>
                <a:ext cx="928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A2B7C52-3EA7-884E-A9F3-517B450D67E4}"/>
                  </a:ext>
                </a:extLst>
              </p14:cNvPr>
              <p14:cNvContentPartPr/>
              <p14:nvPr/>
            </p14:nvContentPartPr>
            <p14:xfrm>
              <a:off x="4473720" y="3040200"/>
              <a:ext cx="120960" cy="104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A2B7C52-3EA7-884E-A9F3-517B450D67E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457880" y="2976840"/>
                <a:ext cx="1522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265CD93-ECFA-6943-914F-96B59ADB9D5E}"/>
                  </a:ext>
                </a:extLst>
              </p14:cNvPr>
              <p14:cNvContentPartPr/>
              <p14:nvPr/>
            </p14:nvContentPartPr>
            <p14:xfrm>
              <a:off x="11659680" y="4560120"/>
              <a:ext cx="123480" cy="4564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265CD93-ECFA-6943-914F-96B59ADB9D5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643840" y="4496760"/>
                <a:ext cx="15480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0EB207A-45E7-3441-9B60-41BAEE0CF6A0}"/>
                  </a:ext>
                </a:extLst>
              </p14:cNvPr>
              <p14:cNvContentPartPr/>
              <p14:nvPr/>
            </p14:nvContentPartPr>
            <p14:xfrm>
              <a:off x="4399200" y="3516120"/>
              <a:ext cx="182160" cy="1332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0EB207A-45E7-3441-9B60-41BAEE0CF6A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383360" y="3452760"/>
                <a:ext cx="2134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3FBD1FD-05AD-A243-A2B9-DACFC8702D15}"/>
                  </a:ext>
                </a:extLst>
              </p14:cNvPr>
              <p14:cNvContentPartPr/>
              <p14:nvPr/>
            </p14:nvContentPartPr>
            <p14:xfrm>
              <a:off x="4356000" y="3633840"/>
              <a:ext cx="133200" cy="1026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3FBD1FD-05AD-A243-A2B9-DACFC8702D1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340160" y="3570480"/>
                <a:ext cx="1645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E396BC7-70EF-D04A-ABC0-D870C031158F}"/>
                  </a:ext>
                </a:extLst>
              </p14:cNvPr>
              <p14:cNvContentPartPr/>
              <p14:nvPr/>
            </p14:nvContentPartPr>
            <p14:xfrm>
              <a:off x="4494240" y="3426120"/>
              <a:ext cx="53640" cy="1414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E396BC7-70EF-D04A-ABC0-D870C031158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478400" y="3362760"/>
                <a:ext cx="849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07EE3CF-6FB2-D14F-97A3-F11B96E925D3}"/>
                  </a:ext>
                </a:extLst>
              </p14:cNvPr>
              <p14:cNvContentPartPr/>
              <p14:nvPr/>
            </p14:nvContentPartPr>
            <p14:xfrm>
              <a:off x="230400" y="368280"/>
              <a:ext cx="11335320" cy="64897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07EE3CF-6FB2-D14F-97A3-F11B96E925D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21040" y="358920"/>
                <a:ext cx="11354040" cy="650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729641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1519-E886-614A-8CE5-F5B3D387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inference of RNN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3A1D1-3930-3247-AE89-EC8FE56A5E78}"/>
              </a:ext>
            </a:extLst>
          </p:cNvPr>
          <p:cNvSpPr txBox="1"/>
          <p:nvPr/>
        </p:nvSpPr>
        <p:spPr>
          <a:xfrm>
            <a:off x="898104" y="2573556"/>
            <a:ext cx="17788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Teacher Forcing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E9B871-2C6B-BF49-AF65-EC685A0A6A4E}"/>
              </a:ext>
            </a:extLst>
          </p:cNvPr>
          <p:cNvSpPr/>
          <p:nvPr/>
        </p:nvSpPr>
        <p:spPr>
          <a:xfrm>
            <a:off x="838200" y="1809672"/>
            <a:ext cx="1350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Training: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940149-FDAA-D641-9C2E-49651D9C37A3}"/>
              </a:ext>
            </a:extLst>
          </p:cNvPr>
          <p:cNvSpPr/>
          <p:nvPr/>
        </p:nvSpPr>
        <p:spPr>
          <a:xfrm>
            <a:off x="6697717" y="1809672"/>
            <a:ext cx="15295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Inference: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000500B-FF64-C348-BDA6-271356A964C1}"/>
                  </a:ext>
                </a:extLst>
              </p14:cNvPr>
              <p14:cNvContentPartPr/>
              <p14:nvPr/>
            </p14:nvContentPartPr>
            <p14:xfrm>
              <a:off x="399960" y="-360"/>
              <a:ext cx="11157480" cy="6608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000500B-FF64-C348-BDA6-271356A964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0600" y="-9720"/>
                <a:ext cx="11176200" cy="66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474870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045-0B9E-9E4A-A01D-534D508E8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22" y="-234831"/>
            <a:ext cx="10515600" cy="1325563"/>
          </a:xfrm>
        </p:spPr>
        <p:txBody>
          <a:bodyPr/>
          <a:lstStyle/>
          <a:p>
            <a:r>
              <a:rPr lang="en-US" dirty="0"/>
              <a:t>Several different RNN structures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1E1F1D-B55B-1547-9AA9-75D77315C6F3}"/>
              </a:ext>
            </a:extLst>
          </p:cNvPr>
          <p:cNvGrpSpPr/>
          <p:nvPr/>
        </p:nvGrpSpPr>
        <p:grpSpPr>
          <a:xfrm>
            <a:off x="501703" y="1132705"/>
            <a:ext cx="2322419" cy="2502003"/>
            <a:chOff x="282488" y="1293952"/>
            <a:chExt cx="2322419" cy="25020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DCCDEF8-E62A-A746-8C92-3BFF34080C24}"/>
                </a:ext>
              </a:extLst>
            </p:cNvPr>
            <p:cNvGrpSpPr/>
            <p:nvPr/>
          </p:nvGrpSpPr>
          <p:grpSpPr>
            <a:xfrm>
              <a:off x="282488" y="1293952"/>
              <a:ext cx="1802790" cy="1788873"/>
              <a:chOff x="1100897" y="2257524"/>
              <a:chExt cx="1890496" cy="211381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FD7ECD2-3646-2240-A456-C13F53B930BA}"/>
                  </a:ext>
                </a:extLst>
              </p:cNvPr>
              <p:cNvGrpSpPr/>
              <p:nvPr/>
            </p:nvGrpSpPr>
            <p:grpSpPr>
              <a:xfrm>
                <a:off x="1100897" y="2257524"/>
                <a:ext cx="1890496" cy="2113819"/>
                <a:chOff x="996063" y="1439199"/>
                <a:chExt cx="2797741" cy="29716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57AC0EBE-9AC0-F344-A202-E555F07E92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r="-36458" b="-4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DF13E96-F50E-E546-916F-DF11519696E8}"/>
                    </a:ext>
                  </a:extLst>
                </p:cNvPr>
                <p:cNvSpPr/>
                <p:nvPr/>
              </p:nvSpPr>
              <p:spPr>
                <a:xfrm>
                  <a:off x="2880864" y="2629536"/>
                  <a:ext cx="912940" cy="72282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3026225B-4B44-D84B-9330-82D87C33485E}"/>
                    </a:ext>
                  </a:extLst>
                </p:cNvPr>
                <p:cNvCxnSpPr/>
                <p:nvPr/>
              </p:nvCxnSpPr>
              <p:spPr>
                <a:xfrm>
                  <a:off x="2224788" y="288201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CDE945B6-BEEB-B64D-9044-0FC33F81A0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37895" b="-456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DFA4A827-81A5-A247-BBF2-6079C9005D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2062" t="-6522" r="-37113" b="-782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761EEAEA-3940-DF44-AF54-9E22DC190404}"/>
                  </a:ext>
                </a:extLst>
              </p:cNvPr>
              <p:cNvCxnSpPr/>
              <p:nvPr/>
            </p:nvCxnSpPr>
            <p:spPr>
              <a:xfrm flipV="1">
                <a:off x="2680845" y="368372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40CCF99-67AB-6C4C-B183-3F788C85A339}"/>
                  </a:ext>
                </a:extLst>
              </p:cNvPr>
              <p:cNvCxnSpPr/>
              <p:nvPr/>
            </p:nvCxnSpPr>
            <p:spPr>
              <a:xfrm flipV="1">
                <a:off x="2688159" y="2679710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F162F4-AF4E-A743-AF58-BA679B5B9E0F}"/>
                </a:ext>
              </a:extLst>
            </p:cNvPr>
            <p:cNvSpPr txBox="1"/>
            <p:nvPr/>
          </p:nvSpPr>
          <p:spPr>
            <a:xfrm>
              <a:off x="645716" y="3272735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one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717220-BA10-0A4B-AD3B-E8B7FE596931}"/>
              </a:ext>
            </a:extLst>
          </p:cNvPr>
          <p:cNvGrpSpPr/>
          <p:nvPr/>
        </p:nvGrpSpPr>
        <p:grpSpPr>
          <a:xfrm>
            <a:off x="3403643" y="1244157"/>
            <a:ext cx="4256332" cy="2440408"/>
            <a:chOff x="3306717" y="1369667"/>
            <a:chExt cx="4256332" cy="244040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1837BB-8E33-6F43-9D2A-713362FAC5FE}"/>
                </a:ext>
              </a:extLst>
            </p:cNvPr>
            <p:cNvSpPr txBox="1"/>
            <p:nvPr/>
          </p:nvSpPr>
          <p:spPr>
            <a:xfrm>
              <a:off x="4275691" y="3286855"/>
              <a:ext cx="2311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many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D2119D8-ABFC-3C40-AA41-9DA810E6718C}"/>
                </a:ext>
              </a:extLst>
            </p:cNvPr>
            <p:cNvGrpSpPr/>
            <p:nvPr/>
          </p:nvGrpSpPr>
          <p:grpSpPr>
            <a:xfrm>
              <a:off x="3306717" y="1369667"/>
              <a:ext cx="4256332" cy="1939551"/>
              <a:chOff x="3755284" y="1144342"/>
              <a:chExt cx="5461461" cy="2343155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03284A9-8EBF-D24E-87C1-031F4C2C0BE5}"/>
                  </a:ext>
                </a:extLst>
              </p:cNvPr>
              <p:cNvGrpSpPr/>
              <p:nvPr/>
            </p:nvGrpSpPr>
            <p:grpSpPr>
              <a:xfrm>
                <a:off x="3755284" y="1144342"/>
                <a:ext cx="2019268" cy="2343155"/>
                <a:chOff x="972116" y="2257524"/>
                <a:chExt cx="2019268" cy="2343155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9035E01B-C727-4B4B-BD82-891D6E871CD7}"/>
                    </a:ext>
                  </a:extLst>
                </p:cNvPr>
                <p:cNvGrpSpPr/>
                <p:nvPr/>
              </p:nvGrpSpPr>
              <p:grpSpPr>
                <a:xfrm>
                  <a:off x="972116" y="2257524"/>
                  <a:ext cx="2019268" cy="2343155"/>
                  <a:chOff x="805488" y="1439199"/>
                  <a:chExt cx="2988316" cy="329404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50C8A757-793B-F64B-AF0A-E56EAAA9849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6" name="TextBox 8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65823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605A1C47-52FD-B745-B878-8259274C67BB}"/>
                      </a:ext>
                    </a:extLst>
                  </p:cNvPr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BA7CCAD1-2C16-F247-ADB2-C890CF438AFB}"/>
                      </a:ext>
                    </a:extLst>
                  </p:cNvPr>
                  <p:cNvCxnSpPr/>
                  <p:nvPr/>
                </p:nvCxnSpPr>
                <p:spPr>
                  <a:xfrm>
                    <a:off x="2224788" y="288201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C83C8E3E-0A2B-9642-899F-9DA9D9118F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9" name="TextBox 8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87992CA0-ACF8-854C-B477-07EF63C98DA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0" name="TextBox 8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3846" t="-6818" r="-69231" b="-8636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3697FA39-AA2F-6140-8FE1-AE7E7D52C5DA}"/>
                    </a:ext>
                  </a:extLst>
                </p:cNvPr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5B0127EF-7C09-794D-9E73-6957D5EF612F}"/>
                    </a:ext>
                  </a:extLst>
                </p:cNvPr>
                <p:cNvCxnSpPr/>
                <p:nvPr/>
              </p:nvCxnSpPr>
              <p:spPr>
                <a:xfrm flipV="1">
                  <a:off x="2688159" y="2679710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3AAE00A-35D6-FA4F-A337-9E43CAB77865}"/>
                  </a:ext>
                </a:extLst>
              </p:cNvPr>
              <p:cNvSpPr/>
              <p:nvPr/>
            </p:nvSpPr>
            <p:spPr>
              <a:xfrm>
                <a:off x="6204448" y="1994078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9A3B5D62-AF3F-F24F-8514-63EE9B78E910}"/>
                      </a:ext>
                    </a:extLst>
                  </p:cNvPr>
                  <p:cNvSpPr txBox="1"/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709" t="-4762" r="-13675" b="-301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187D47E-0DCC-6D40-89D5-67E4A44AF402}"/>
                  </a:ext>
                </a:extLst>
              </p:cNvPr>
              <p:cNvCxnSpPr/>
              <p:nvPr/>
            </p:nvCxnSpPr>
            <p:spPr>
              <a:xfrm flipV="1">
                <a:off x="6510794" y="257355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F2755F2-6F4E-BE49-8A75-2BABE19BA094}"/>
                  </a:ext>
                </a:extLst>
              </p:cNvPr>
              <p:cNvCxnSpPr/>
              <p:nvPr/>
            </p:nvCxnSpPr>
            <p:spPr>
              <a:xfrm flipV="1">
                <a:off x="6518108" y="1569542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300D47-B7FA-4340-9BFD-8E8F1E8A580B}"/>
                  </a:ext>
                </a:extLst>
              </p:cNvPr>
              <p:cNvSpPr/>
              <p:nvPr/>
            </p:nvSpPr>
            <p:spPr>
              <a:xfrm>
                <a:off x="8239554" y="2014956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A179355-B200-F643-B7DB-15C6EB5D1221}"/>
                      </a:ext>
                    </a:extLst>
                  </p:cNvPr>
                  <p:cNvSpPr txBox="1"/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290" t="-3125" r="-14504" b="-29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1A37D4F-A87D-DA4D-9A3B-7DF924D48BC6}"/>
                  </a:ext>
                </a:extLst>
              </p:cNvPr>
              <p:cNvCxnSpPr/>
              <p:nvPr/>
            </p:nvCxnSpPr>
            <p:spPr>
              <a:xfrm flipV="1">
                <a:off x="8545900" y="259443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46BAAC6-1F5B-6F4A-9E4F-39EA7944A40E}"/>
                  </a:ext>
                </a:extLst>
              </p:cNvPr>
              <p:cNvCxnSpPr/>
              <p:nvPr/>
            </p:nvCxnSpPr>
            <p:spPr>
              <a:xfrm flipV="1">
                <a:off x="8553562" y="156652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A01475B-829E-D64C-8EEE-D13A48F753E7}"/>
                  </a:ext>
                </a:extLst>
              </p:cNvPr>
              <p:cNvSpPr/>
              <p:nvPr/>
            </p:nvSpPr>
            <p:spPr>
              <a:xfrm>
                <a:off x="5824870" y="1461422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26904D65-C4B5-3C44-AA15-CB3B4E2BC715}"/>
                  </a:ext>
                </a:extLst>
              </p:cNvPr>
              <p:cNvSpPr/>
              <p:nvPr/>
            </p:nvSpPr>
            <p:spPr>
              <a:xfrm>
                <a:off x="6892724" y="1479464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86D85FB-263A-784D-A413-7384AEE59812}"/>
                  </a:ext>
                </a:extLst>
              </p:cNvPr>
              <p:cNvSpPr/>
              <p:nvPr/>
            </p:nvSpPr>
            <p:spPr>
              <a:xfrm>
                <a:off x="7855229" y="1488646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B7EECD0-6E53-1A43-BC29-22A08A973F88}"/>
                      </a:ext>
                    </a:extLst>
                  </p:cNvPr>
                  <p:cNvSpPr txBox="1"/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FEA8DE-1A16-1B4F-A1DC-4CAE3CB86F96}"/>
              </a:ext>
            </a:extLst>
          </p:cNvPr>
          <p:cNvGrpSpPr/>
          <p:nvPr/>
        </p:nvGrpSpPr>
        <p:grpSpPr>
          <a:xfrm>
            <a:off x="7755059" y="1230089"/>
            <a:ext cx="4306518" cy="2375549"/>
            <a:chOff x="7706982" y="1420406"/>
            <a:chExt cx="4306518" cy="2375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AA8F1F1-E7FB-F848-A008-46A517FF6C5A}"/>
                    </a:ext>
                  </a:extLst>
                </p:cNvPr>
                <p:cNvSpPr txBox="1"/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35245C2-53DD-F344-B03C-8E7F56CA9839}"/>
                    </a:ext>
                  </a:extLst>
                </p:cNvPr>
                <p:cNvSpPr txBox="1"/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DCACB61-CE5E-A144-BC81-26F27879387E}"/>
                </a:ext>
              </a:extLst>
            </p:cNvPr>
            <p:cNvCxnSpPr/>
            <p:nvPr/>
          </p:nvCxnSpPr>
          <p:spPr>
            <a:xfrm>
              <a:off x="9318769" y="2319636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83B4BF-0B67-BF4D-AC95-21F4B205EB5C}"/>
                </a:ext>
              </a:extLst>
            </p:cNvPr>
            <p:cNvCxnSpPr/>
            <p:nvPr/>
          </p:nvCxnSpPr>
          <p:spPr>
            <a:xfrm>
              <a:off x="10154640" y="2341938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E57BEB2-F195-E84D-9D02-40672565E3C9}"/>
                </a:ext>
              </a:extLst>
            </p:cNvPr>
            <p:cNvCxnSpPr/>
            <p:nvPr/>
          </p:nvCxnSpPr>
          <p:spPr>
            <a:xfrm>
              <a:off x="10933025" y="2363323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ADA21A-CAFD-EC42-8803-67EB60E8EB55}"/>
                </a:ext>
              </a:extLst>
            </p:cNvPr>
            <p:cNvGrpSpPr/>
            <p:nvPr/>
          </p:nvGrpSpPr>
          <p:grpSpPr>
            <a:xfrm>
              <a:off x="7706982" y="1420406"/>
              <a:ext cx="3992108" cy="2375549"/>
              <a:chOff x="7706982" y="1420406"/>
              <a:chExt cx="3992108" cy="237554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E1C7D6B-2967-A342-8FD2-00EA9BAB7828}"/>
                  </a:ext>
                </a:extLst>
              </p:cNvPr>
              <p:cNvGrpSpPr/>
              <p:nvPr/>
            </p:nvGrpSpPr>
            <p:grpSpPr>
              <a:xfrm>
                <a:off x="7706982" y="1420406"/>
                <a:ext cx="3992108" cy="1737799"/>
                <a:chOff x="3740976" y="1158743"/>
                <a:chExt cx="5122425" cy="2099419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BECF2DB0-1F2E-8842-AA68-A26675D8D591}"/>
                    </a:ext>
                  </a:extLst>
                </p:cNvPr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9FB2485B-B7E3-4D47-AFFF-4DA26219AA90}"/>
                      </a:ext>
                    </a:extLst>
                  </p:cNvPr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8" name="TextBox 57">
                          <a:extLst>
                            <a:ext uri="{FF2B5EF4-FFF2-40B4-BE49-F238E27FC236}">
                              <a16:creationId xmlns:a16="http://schemas.microsoft.com/office/drawing/2014/main" id="{CC6E73CE-4FC7-A746-BC6D-652213A0955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TextBox 3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794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0A1E93E4-C516-1145-8855-D55300B05E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60" name="Straight Arrow Connector 59">
                      <a:extLst>
                        <a:ext uri="{FF2B5EF4-FFF2-40B4-BE49-F238E27FC236}">
                          <a16:creationId xmlns:a16="http://schemas.microsoft.com/office/drawing/2014/main" id="{00439E3C-C6D4-5448-9BF4-8C44D77CB39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1" name="TextBox 60">
                          <a:extLst>
                            <a:ext uri="{FF2B5EF4-FFF2-40B4-BE49-F238E27FC236}">
                              <a16:creationId xmlns:a16="http://schemas.microsoft.com/office/drawing/2014/main" id="{35C85F91-AAF2-8840-B7C9-28F010ED908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11"/>
                          <a:stretch>
                            <a:fillRect r="-6708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FFAC405A-3232-D643-910F-72B53771201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11DC780-77C7-414B-A385-1996C7E0461D}"/>
                    </a:ext>
                  </a:extLst>
                </p:cNvPr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8519C130-8F4E-304D-BDF0-80991EA3C09C}"/>
                    </a:ext>
                  </a:extLst>
                </p:cNvPr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8169121-3038-ED45-94CF-9C0F4354A35A}"/>
                    </a:ext>
                  </a:extLst>
                </p:cNvPr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2CB7BD56-3077-A14B-B261-5021C6A0D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t="-81579" r="-19512" b="-6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394D2173-82CE-224E-8F8D-8207FFE90ED9}"/>
                    </a:ext>
                  </a:extLst>
                </p:cNvPr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D42712F9-9140-7944-8EDC-7DD7EA7C24DC}"/>
                    </a:ext>
                  </a:extLst>
                </p:cNvPr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F8819170-22C7-5B4C-9EE6-F2872854DB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917993-7BA9-2B48-9836-7567968D69F8}"/>
                  </a:ext>
                </a:extLst>
              </p:cNvPr>
              <p:cNvSpPr txBox="1"/>
              <p:nvPr/>
            </p:nvSpPr>
            <p:spPr>
              <a:xfrm>
                <a:off x="8583505" y="3272735"/>
                <a:ext cx="2231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Many to one</a:t>
                </a: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815F232-AE22-4944-89F8-460ABABABF24}"/>
              </a:ext>
            </a:extLst>
          </p:cNvPr>
          <p:cNvGrpSpPr/>
          <p:nvPr/>
        </p:nvGrpSpPr>
        <p:grpSpPr>
          <a:xfrm>
            <a:off x="282488" y="4150478"/>
            <a:ext cx="4564317" cy="2416869"/>
            <a:chOff x="6915338" y="4165728"/>
            <a:chExt cx="4564317" cy="2416869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EE97E13-08A6-0442-88D5-B401BF2589AB}"/>
                </a:ext>
              </a:extLst>
            </p:cNvPr>
            <p:cNvGrpSpPr/>
            <p:nvPr/>
          </p:nvGrpSpPr>
          <p:grpSpPr>
            <a:xfrm>
              <a:off x="6915338" y="4165728"/>
              <a:ext cx="4564317" cy="1979587"/>
              <a:chOff x="7172452" y="3983781"/>
              <a:chExt cx="4564317" cy="1979587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502E6015-5DBE-CB46-B315-FFAD2CD24248}"/>
                  </a:ext>
                </a:extLst>
              </p:cNvPr>
              <p:cNvGrpSpPr/>
              <p:nvPr/>
            </p:nvGrpSpPr>
            <p:grpSpPr>
              <a:xfrm>
                <a:off x="7172452" y="4031660"/>
                <a:ext cx="4564317" cy="1737799"/>
                <a:chOff x="3740976" y="1158743"/>
                <a:chExt cx="5856648" cy="2099419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1C5D41C9-F2D7-D043-B455-B41E455DCC95}"/>
                    </a:ext>
                  </a:extLst>
                </p:cNvPr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5A71E4CD-D8B5-C147-B78C-B3F9EDF71F11}"/>
                      </a:ext>
                    </a:extLst>
                  </p:cNvPr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5" name="TextBox 84">
                          <a:extLst>
                            <a:ext uri="{FF2B5EF4-FFF2-40B4-BE49-F238E27FC236}">
                              <a16:creationId xmlns:a16="http://schemas.microsoft.com/office/drawing/2014/main" id="{42323825-D70B-244C-AF40-9954218AF7F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5" name="TextBox 134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5823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86" name="Rectangle 85">
                      <a:extLst>
                        <a:ext uri="{FF2B5EF4-FFF2-40B4-BE49-F238E27FC236}">
                          <a16:creationId xmlns:a16="http://schemas.microsoft.com/office/drawing/2014/main" id="{14E88307-E8AC-6749-B399-5AE8E2CEBB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87" name="Straight Arrow Connector 86">
                      <a:extLst>
                        <a:ext uri="{FF2B5EF4-FFF2-40B4-BE49-F238E27FC236}">
                          <a16:creationId xmlns:a16="http://schemas.microsoft.com/office/drawing/2014/main" id="{FA517349-A518-A64E-955F-C4040C0A996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8" name="TextBox 87">
                          <a:extLst>
                            <a:ext uri="{FF2B5EF4-FFF2-40B4-BE49-F238E27FC236}">
                              <a16:creationId xmlns:a16="http://schemas.microsoft.com/office/drawing/2014/main" id="{3B07E1EE-E6BC-BB4C-BBF4-F3F31AB738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8" name="TextBox 13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r="-67949" b="-5227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84" name="Straight Arrow Connector 83">
                    <a:extLst>
                      <a:ext uri="{FF2B5EF4-FFF2-40B4-BE49-F238E27FC236}">
                        <a16:creationId xmlns:a16="http://schemas.microsoft.com/office/drawing/2014/main" id="{C5F586A9-C85C-1641-9F38-6420AD12E0F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EF56ECE4-A4BD-3445-97B0-171ADF0113D8}"/>
                    </a:ext>
                  </a:extLst>
                </p:cNvPr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71F3B3EA-DDFE-7749-B599-A2493F801482}"/>
                    </a:ext>
                  </a:extLst>
                </p:cNvPr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3974070A-4166-124A-9C53-10F61D9969D7}"/>
                    </a:ext>
                  </a:extLst>
                </p:cNvPr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FF1792D-040C-AE42-ACEA-AE4C509E71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9" name="TextBox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t="-81818" b="-623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8C0114AB-E931-CC49-B152-07241C019AC2}"/>
                    </a:ext>
                  </a:extLst>
                </p:cNvPr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28EF5678-65A3-F74C-A1D3-10649C203959}"/>
                    </a:ext>
                  </a:extLst>
                </p:cNvPr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4017154C-154B-F24F-838C-C91CC2677D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2" name="TextBox 1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9969441-8A64-3745-A8A7-48701DE3D427}"/>
                      </a:ext>
                    </a:extLst>
                  </p:cNvPr>
                  <p:cNvSpPr txBox="1"/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2F68420-5597-224B-9867-8746B14BA15B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68663AAC-FD9A-C44F-98A8-1B896ACADBEF}"/>
                  </a:ext>
                </a:extLst>
              </p:cNvPr>
              <p:cNvCxnSpPr/>
              <p:nvPr/>
            </p:nvCxnSpPr>
            <p:spPr>
              <a:xfrm flipV="1">
                <a:off x="8506792" y="4338410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4321368-47C1-BC48-8D3B-CA933A23A411}"/>
                  </a:ext>
                </a:extLst>
              </p:cNvPr>
              <p:cNvCxnSpPr/>
              <p:nvPr/>
            </p:nvCxnSpPr>
            <p:spPr>
              <a:xfrm flipV="1">
                <a:off x="9322590" y="4340905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4758C213-D0A1-8948-BB66-4EA70ED71336}"/>
                      </a:ext>
                    </a:extLst>
                  </p:cNvPr>
                  <p:cNvSpPr txBox="1"/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3" name="TextBox 1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AF2A111-5B4A-5E44-9751-3A6175720E1C}"/>
                      </a:ext>
                    </a:extLst>
                  </p:cNvPr>
                  <p:cNvSpPr txBox="1"/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4" name="TextBox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B717ACF-9155-CC45-8E3B-E469F378B099}"/>
                  </a:ext>
                </a:extLst>
              </p:cNvPr>
              <p:cNvCxnSpPr/>
              <p:nvPr/>
            </p:nvCxnSpPr>
            <p:spPr>
              <a:xfrm>
                <a:off x="8803728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3ED894A2-4FDC-BB45-9364-56473EAB9F18}"/>
                  </a:ext>
                </a:extLst>
              </p:cNvPr>
              <p:cNvCxnSpPr/>
              <p:nvPr/>
            </p:nvCxnSpPr>
            <p:spPr>
              <a:xfrm>
                <a:off x="962686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076640D3-3C6E-0E41-A50B-894D12DEAC50}"/>
                  </a:ext>
                </a:extLst>
              </p:cNvPr>
              <p:cNvCxnSpPr/>
              <p:nvPr/>
            </p:nvCxnSpPr>
            <p:spPr>
              <a:xfrm>
                <a:off x="1036511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D6B4F3B-0FC4-2040-A0E2-AEBB8DC9F2D4}"/>
                </a:ext>
              </a:extLst>
            </p:cNvPr>
            <p:cNvSpPr txBox="1"/>
            <p:nvPr/>
          </p:nvSpPr>
          <p:spPr>
            <a:xfrm>
              <a:off x="7898682" y="6059377"/>
              <a:ext cx="2584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Many to many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91BD41B-3546-8247-A9B4-8C62A7537989}"/>
              </a:ext>
            </a:extLst>
          </p:cNvPr>
          <p:cNvGrpSpPr/>
          <p:nvPr/>
        </p:nvGrpSpPr>
        <p:grpSpPr>
          <a:xfrm>
            <a:off x="5794239" y="3989665"/>
            <a:ext cx="6159907" cy="2518879"/>
            <a:chOff x="302642" y="4100392"/>
            <a:chExt cx="6693510" cy="251887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EC6F7590-5E1F-854F-918A-B2A3BA28EB1E}"/>
                </a:ext>
              </a:extLst>
            </p:cNvPr>
            <p:cNvGrpSpPr/>
            <p:nvPr/>
          </p:nvGrpSpPr>
          <p:grpSpPr>
            <a:xfrm>
              <a:off x="302642" y="4100392"/>
              <a:ext cx="6693510" cy="2518879"/>
              <a:chOff x="282488" y="4089512"/>
              <a:chExt cx="6693510" cy="2518879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62A6A88E-2F69-F641-860D-D93766A814AE}"/>
                  </a:ext>
                </a:extLst>
              </p:cNvPr>
              <p:cNvGrpSpPr/>
              <p:nvPr/>
            </p:nvGrpSpPr>
            <p:grpSpPr>
              <a:xfrm>
                <a:off x="282488" y="4089512"/>
                <a:ext cx="6693510" cy="2518879"/>
                <a:chOff x="282488" y="4089512"/>
                <a:chExt cx="6693510" cy="2518879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7E021FA6-301C-6944-8D8E-93AE08C8E0BB}"/>
                    </a:ext>
                  </a:extLst>
                </p:cNvPr>
                <p:cNvSpPr txBox="1"/>
                <p:nvPr/>
              </p:nvSpPr>
              <p:spPr>
                <a:xfrm>
                  <a:off x="2207921" y="6085171"/>
                  <a:ext cx="25843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Many to many</a:t>
                  </a:r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E7144848-E0FE-194E-AAF6-3AB9FF2CD798}"/>
                    </a:ext>
                  </a:extLst>
                </p:cNvPr>
                <p:cNvGrpSpPr/>
                <p:nvPr/>
              </p:nvGrpSpPr>
              <p:grpSpPr>
                <a:xfrm>
                  <a:off x="282488" y="4089512"/>
                  <a:ext cx="6693510" cy="1923418"/>
                  <a:chOff x="282488" y="4107578"/>
                  <a:chExt cx="6693510" cy="1923418"/>
                </a:xfrm>
              </p:grpSpPr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1CB1B56F-1E97-CB4A-B8F2-10DC4C79C5EE}"/>
                      </a:ext>
                    </a:extLst>
                  </p:cNvPr>
                  <p:cNvGrpSpPr/>
                  <p:nvPr/>
                </p:nvGrpSpPr>
                <p:grpSpPr>
                  <a:xfrm>
                    <a:off x="282488" y="4796236"/>
                    <a:ext cx="1584846" cy="1049141"/>
                    <a:chOff x="957808" y="3103887"/>
                    <a:chExt cx="2033576" cy="1267457"/>
                  </a:xfrm>
                </p:grpSpPr>
                <p:grpSp>
                  <p:nvGrpSpPr>
                    <p:cNvPr id="113" name="Group 112">
                      <a:extLst>
                        <a:ext uri="{FF2B5EF4-FFF2-40B4-BE49-F238E27FC236}">
                          <a16:creationId xmlns:a16="http://schemas.microsoft.com/office/drawing/2014/main" id="{33A4A787-9602-F547-9E5D-779675FBA4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7808" y="3103887"/>
                      <a:ext cx="2033576" cy="1267457"/>
                      <a:chOff x="784313" y="2629030"/>
                      <a:chExt cx="3009491" cy="178181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5" name="TextBox 114">
                            <a:extLst>
                              <a:ext uri="{FF2B5EF4-FFF2-40B4-BE49-F238E27FC236}">
                                <a16:creationId xmlns:a16="http://schemas.microsoft.com/office/drawing/2014/main" id="{8C6F36C7-79E2-3443-B6A3-C117058CF15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&lt;0&gt;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9" name="TextBox 10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2"/>
                            <a:stretch>
                              <a:fillRect r="-65823" b="-5227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16" name="Rectangle 115">
                        <a:extLst>
                          <a:ext uri="{FF2B5EF4-FFF2-40B4-BE49-F238E27FC236}">
                            <a16:creationId xmlns:a16="http://schemas.microsoft.com/office/drawing/2014/main" id="{D6E7F2EB-533F-EE4C-975C-FAEAA57940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64" y="2629536"/>
                        <a:ext cx="912940" cy="72282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17" name="Straight Arrow Connector 116">
                        <a:extLst>
                          <a:ext uri="{FF2B5EF4-FFF2-40B4-BE49-F238E27FC236}">
                            <a16:creationId xmlns:a16="http://schemas.microsoft.com/office/drawing/2014/main" id="{F9E3A7E7-FA1A-0D4C-B212-675093C48F3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224788" y="2971128"/>
                        <a:ext cx="500332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8" name="TextBox 117">
                            <a:extLst>
                              <a:ext uri="{FF2B5EF4-FFF2-40B4-BE49-F238E27FC236}">
                                <a16:creationId xmlns:a16="http://schemas.microsoft.com/office/drawing/2014/main" id="{D437BFE4-8DAE-E649-8921-88D9F7EB4F3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2" name="TextBox 111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11"/>
                            <a:stretch>
                              <a:fillRect r="-67089" b="-4888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114" name="Straight Arrow Connector 113">
                      <a:extLst>
                        <a:ext uri="{FF2B5EF4-FFF2-40B4-BE49-F238E27FC236}">
                          <a16:creationId xmlns:a16="http://schemas.microsoft.com/office/drawing/2014/main" id="{E3EF2F86-9B50-5B44-90A1-6C69C992FDF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680845" y="3683726"/>
                      <a:ext cx="0" cy="359221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79C315D0-9CB2-F147-A3B1-9B0F8CA950FC}"/>
                      </a:ext>
                    </a:extLst>
                  </p:cNvPr>
                  <p:cNvSpPr/>
                  <p:nvPr/>
                </p:nvSpPr>
                <p:spPr>
                  <a:xfrm>
                    <a:off x="2867387" y="4799029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0" name="Straight Arrow Connector 99">
                    <a:extLst>
                      <a:ext uri="{FF2B5EF4-FFF2-40B4-BE49-F238E27FC236}">
                        <a16:creationId xmlns:a16="http://schemas.microsoft.com/office/drawing/2014/main" id="{792DB40F-7E9E-D044-8D17-52825C39FD6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106135" y="5278694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4D43F719-2AB9-E34B-AF51-D52E7FF7C0B0}"/>
                      </a:ext>
                    </a:extLst>
                  </p:cNvPr>
                  <p:cNvSpPr/>
                  <p:nvPr/>
                </p:nvSpPr>
                <p:spPr>
                  <a:xfrm>
                    <a:off x="4299043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2" name="TextBox 101">
                        <a:extLst>
                          <a:ext uri="{FF2B5EF4-FFF2-40B4-BE49-F238E27FC236}">
                            <a16:creationId xmlns:a16="http://schemas.microsoft.com/office/drawing/2014/main" id="{138E3512-6653-D940-BA0A-5D30A2D43A5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3" name="TextBox 10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blipFill rotWithShape="0">
                        <a:blip r:embed="rId23"/>
                        <a:stretch>
                          <a:fillRect l="-1351" t="-97368" r="-1351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3" name="Straight Arrow Connector 102">
                    <a:extLst>
                      <a:ext uri="{FF2B5EF4-FFF2-40B4-BE49-F238E27FC236}">
                        <a16:creationId xmlns:a16="http://schemas.microsoft.com/office/drawing/2014/main" id="{4B716A89-CEB6-3E4A-A2F7-CB32F4C2380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543762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4" name="TextBox 103">
                        <a:extLst>
                          <a:ext uri="{FF2B5EF4-FFF2-40B4-BE49-F238E27FC236}">
                            <a16:creationId xmlns:a16="http://schemas.microsoft.com/office/drawing/2014/main" id="{6D3237A6-E59E-AF4E-9C9D-98A5060BAD2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06" name="TextBox 10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blipFill rotWithShape="0"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5" name="TextBox 104">
                        <a:extLst>
                          <a:ext uri="{FF2B5EF4-FFF2-40B4-BE49-F238E27FC236}">
                            <a16:creationId xmlns:a16="http://schemas.microsoft.com/office/drawing/2014/main" id="{D234FC1E-C3D9-3B42-83FB-64740595126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4" name="TextBox 1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6" name="Straight Arrow Connector 105">
                    <a:extLst>
                      <a:ext uri="{FF2B5EF4-FFF2-40B4-BE49-F238E27FC236}">
                        <a16:creationId xmlns:a16="http://schemas.microsoft.com/office/drawing/2014/main" id="{5152F1D4-3D0E-FD40-9478-B6209F315E13}"/>
                      </a:ext>
                    </a:extLst>
                  </p:cNvPr>
                  <p:cNvCxnSpPr/>
                  <p:nvPr/>
                </p:nvCxnSpPr>
                <p:spPr>
                  <a:xfrm>
                    <a:off x="1907862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>
                    <a:extLst>
                      <a:ext uri="{FF2B5EF4-FFF2-40B4-BE49-F238E27FC236}">
                        <a16:creationId xmlns:a16="http://schemas.microsoft.com/office/drawing/2014/main" id="{2EF4A189-2802-EB49-BABF-3E3A0700C673}"/>
                      </a:ext>
                    </a:extLst>
                  </p:cNvPr>
                  <p:cNvCxnSpPr/>
                  <p:nvPr/>
                </p:nvCxnSpPr>
                <p:spPr>
                  <a:xfrm>
                    <a:off x="3388777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>
                    <a:extLst>
                      <a:ext uri="{FF2B5EF4-FFF2-40B4-BE49-F238E27FC236}">
                        <a16:creationId xmlns:a16="http://schemas.microsoft.com/office/drawing/2014/main" id="{5A93B285-EAC4-9240-84D7-0C84D0FCD915}"/>
                      </a:ext>
                    </a:extLst>
                  </p:cNvPr>
                  <p:cNvCxnSpPr/>
                  <p:nvPr/>
                </p:nvCxnSpPr>
                <p:spPr>
                  <a:xfrm>
                    <a:off x="4021410" y="5024659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4E6EDE95-FB24-9B4D-81C3-F1BFABE814AD}"/>
                      </a:ext>
                    </a:extLst>
                  </p:cNvPr>
                  <p:cNvSpPr/>
                  <p:nvPr/>
                </p:nvSpPr>
                <p:spPr>
                  <a:xfrm>
                    <a:off x="5810632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0" name="TextBox 109">
                        <a:extLst>
                          <a:ext uri="{FF2B5EF4-FFF2-40B4-BE49-F238E27FC236}">
                            <a16:creationId xmlns:a16="http://schemas.microsoft.com/office/drawing/2014/main" id="{3E32000E-A5EA-B241-B927-A494722E463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 t="-2597" b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1" name="Straight Arrow Connector 110">
                    <a:extLst>
                      <a:ext uri="{FF2B5EF4-FFF2-40B4-BE49-F238E27FC236}">
                        <a16:creationId xmlns:a16="http://schemas.microsoft.com/office/drawing/2014/main" id="{DBBDB876-C95C-C441-A17C-A2D49907385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055351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>
                    <a:extLst>
                      <a:ext uri="{FF2B5EF4-FFF2-40B4-BE49-F238E27FC236}">
                        <a16:creationId xmlns:a16="http://schemas.microsoft.com/office/drawing/2014/main" id="{13AB8218-6A57-1045-B694-9187161A7350}"/>
                      </a:ext>
                    </a:extLst>
                  </p:cNvPr>
                  <p:cNvCxnSpPr/>
                  <p:nvPr/>
                </p:nvCxnSpPr>
                <p:spPr>
                  <a:xfrm>
                    <a:off x="4808616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11EFBE2C-7349-7143-B200-AB510A6EEDBA}"/>
                  </a:ext>
                </a:extLst>
              </p:cNvPr>
              <p:cNvCxnSpPr/>
              <p:nvPr/>
            </p:nvCxnSpPr>
            <p:spPr>
              <a:xfrm>
                <a:off x="5500245" y="5006355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B0C46657-E97B-364A-A78F-C44E768C547F}"/>
                      </a:ext>
                    </a:extLst>
                  </p:cNvPr>
                  <p:cNvSpPr txBox="1"/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6" name="TextBox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blipFill rotWithShape="0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CD8FF3B-920C-B440-9F04-2612FF5E50AB}"/>
                </a:ext>
              </a:extLst>
            </p:cNvPr>
            <p:cNvCxnSpPr/>
            <p:nvPr/>
          </p:nvCxnSpPr>
          <p:spPr>
            <a:xfrm>
              <a:off x="2592614" y="5021924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5B8FF39B-E2B8-734E-8EA7-5131CBE163CD}"/>
                    </a:ext>
                  </a:extLst>
                </p:cNvPr>
                <p:cNvSpPr txBox="1"/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35D238-F393-2B4B-AE38-41B088C65D33}"/>
                  </a:ext>
                </a:extLst>
              </p14:cNvPr>
              <p14:cNvContentPartPr/>
              <p14:nvPr/>
            </p14:nvContentPartPr>
            <p14:xfrm>
              <a:off x="169560" y="261720"/>
              <a:ext cx="11941200" cy="6351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35D238-F393-2B4B-AE38-41B088C65D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60200" y="252360"/>
                <a:ext cx="11959920" cy="636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1254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21C433-D3A9-E34B-80A3-A9EB6D99FE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Review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B72DA9-DEE0-F248-B189-6F0C805909A4}"/>
                  </a:ext>
                </a:extLst>
              </p14:cNvPr>
              <p14:cNvContentPartPr/>
              <p14:nvPr/>
            </p14:nvContentPartPr>
            <p14:xfrm>
              <a:off x="255960" y="552600"/>
              <a:ext cx="11691000" cy="620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B72DA9-DEE0-F248-B189-6F0C805909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600" y="543240"/>
                <a:ext cx="11709720" cy="622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856772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6A67-BA07-0F47-BA7A-B1F54724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6" y="286297"/>
            <a:ext cx="10515600" cy="1325563"/>
          </a:xfrm>
        </p:spPr>
        <p:txBody>
          <a:bodyPr/>
          <a:lstStyle/>
          <a:p>
            <a:r>
              <a:rPr lang="en-US" dirty="0"/>
              <a:t>Bidirectional RNN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C2A288-B92B-5241-95E4-4C070488B2DC}"/>
              </a:ext>
            </a:extLst>
          </p:cNvPr>
          <p:cNvGrpSpPr/>
          <p:nvPr/>
        </p:nvGrpSpPr>
        <p:grpSpPr>
          <a:xfrm>
            <a:off x="1466057" y="3429000"/>
            <a:ext cx="9581212" cy="1752794"/>
            <a:chOff x="363467" y="3628939"/>
            <a:chExt cx="9581212" cy="17527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00A0247-1C85-9944-A66D-34F281FF5CB3}"/>
                </a:ext>
              </a:extLst>
            </p:cNvPr>
            <p:cNvGrpSpPr/>
            <p:nvPr/>
          </p:nvGrpSpPr>
          <p:grpSpPr>
            <a:xfrm>
              <a:off x="363467" y="3628939"/>
              <a:ext cx="9581212" cy="1752794"/>
              <a:chOff x="363467" y="3628939"/>
              <a:chExt cx="9581212" cy="175279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2E318B6-30C9-774C-BE13-F857495D1B48}"/>
                  </a:ext>
                </a:extLst>
              </p:cNvPr>
              <p:cNvCxnSpPr>
                <a:stCxn id="16" idx="0"/>
              </p:cNvCxnSpPr>
              <p:nvPr/>
            </p:nvCxnSpPr>
            <p:spPr>
              <a:xfrm flipH="1" flipV="1">
                <a:off x="2747431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45CF4364-FA25-2C46-8D73-005052B37DE2}"/>
                  </a:ext>
                </a:extLst>
              </p:cNvPr>
              <p:cNvCxnSpPr/>
              <p:nvPr/>
            </p:nvCxnSpPr>
            <p:spPr>
              <a:xfrm flipH="1" flipV="1">
                <a:off x="4991678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B27FA72-37C2-D849-BE81-0E42BD642CCA}"/>
                  </a:ext>
                </a:extLst>
              </p:cNvPr>
              <p:cNvCxnSpPr/>
              <p:nvPr/>
            </p:nvCxnSpPr>
            <p:spPr>
              <a:xfrm flipH="1" flipV="1">
                <a:off x="7235924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4890F25-AA8B-F340-A770-94A402B3E7EA}"/>
                  </a:ext>
                </a:extLst>
              </p:cNvPr>
              <p:cNvCxnSpPr/>
              <p:nvPr/>
            </p:nvCxnSpPr>
            <p:spPr>
              <a:xfrm flipH="1" flipV="1">
                <a:off x="9484189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C7CEE11-B257-B54C-99B5-9310C83B8059}"/>
                  </a:ext>
                </a:extLst>
              </p:cNvPr>
              <p:cNvGrpSpPr/>
              <p:nvPr/>
            </p:nvGrpSpPr>
            <p:grpSpPr>
              <a:xfrm>
                <a:off x="363467" y="3969966"/>
                <a:ext cx="9581212" cy="1411767"/>
                <a:chOff x="363467" y="3969966"/>
                <a:chExt cx="9581212" cy="1411767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E084B7B-AE57-1948-817E-C668FDA24815}"/>
                    </a:ext>
                  </a:extLst>
                </p:cNvPr>
                <p:cNvGrpSpPr/>
                <p:nvPr/>
              </p:nvGrpSpPr>
              <p:grpSpPr>
                <a:xfrm>
                  <a:off x="2290960" y="3969966"/>
                  <a:ext cx="7653719" cy="1411767"/>
                  <a:chOff x="2328538" y="3969966"/>
                  <a:chExt cx="7653719" cy="141176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68A4E3BC-CACB-2E47-B110-4DEA37B5C4B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" name="TextBox 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BB9EE3EF-C541-5940-89FC-AE5B6BEF7EB0}"/>
                      </a:ext>
                    </a:extLst>
                  </p:cNvPr>
                  <p:cNvCxnSpPr>
                    <a:stCxn id="14" idx="0"/>
                    <a:endCxn id="16" idx="2"/>
                  </p:cNvCxnSpPr>
                  <p:nvPr/>
                </p:nvCxnSpPr>
                <p:spPr>
                  <a:xfrm flipV="1">
                    <a:off x="2781900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8DCE2831-E70B-CF4A-982C-7EB8FAA1B07B}"/>
                      </a:ext>
                    </a:extLst>
                  </p:cNvPr>
                  <p:cNvSpPr/>
                  <p:nvPr/>
                </p:nvSpPr>
                <p:spPr>
                  <a:xfrm>
                    <a:off x="2332557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EA975ECD-BA17-4A43-9822-CBD961364C9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4" name="TextBox 3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8" name="Straight Arrow Connector 17">
                    <a:extLst>
                      <a:ext uri="{FF2B5EF4-FFF2-40B4-BE49-F238E27FC236}">
                        <a16:creationId xmlns:a16="http://schemas.microsoft.com/office/drawing/2014/main" id="{933D1102-AABA-8748-ADF5-7692EE213166}"/>
                      </a:ext>
                    </a:extLst>
                  </p:cNvPr>
                  <p:cNvCxnSpPr>
                    <a:stCxn id="18" idx="0"/>
                  </p:cNvCxnSpPr>
                  <p:nvPr/>
                </p:nvCxnSpPr>
                <p:spPr>
                  <a:xfrm flipV="1">
                    <a:off x="5026147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51FAEBB4-C3BA-C242-9AC2-3C516ADB4B09}"/>
                      </a:ext>
                    </a:extLst>
                  </p:cNvPr>
                  <p:cNvSpPr/>
                  <p:nvPr/>
                </p:nvSpPr>
                <p:spPr>
                  <a:xfrm>
                    <a:off x="4576804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" name="Straight Arrow Connector 19">
                    <a:extLst>
                      <a:ext uri="{FF2B5EF4-FFF2-40B4-BE49-F238E27FC236}">
                        <a16:creationId xmlns:a16="http://schemas.microsoft.com/office/drawing/2014/main" id="{90FDC402-36FF-E04F-8E9D-6766DA4958FA}"/>
                      </a:ext>
                    </a:extLst>
                  </p:cNvPr>
                  <p:cNvCxnSpPr>
                    <a:stCxn id="16" idx="3"/>
                    <a:endCxn id="19" idx="1"/>
                  </p:cNvCxnSpPr>
                  <p:nvPr/>
                </p:nvCxnSpPr>
                <p:spPr>
                  <a:xfrm>
                    <a:off x="3245499" y="4274504"/>
                    <a:ext cx="1331305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EFD5D932-D387-9E40-A018-96662394CC6E}"/>
                      </a:ext>
                    </a:extLst>
                  </p:cNvPr>
                  <p:cNvCxnSpPr>
                    <a:stCxn id="19" idx="3"/>
                    <a:endCxn id="25" idx="1"/>
                  </p:cNvCxnSpPr>
                  <p:nvPr/>
                </p:nvCxnSpPr>
                <p:spPr>
                  <a:xfrm>
                    <a:off x="5489746" y="4274504"/>
                    <a:ext cx="133130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C89503A7-443D-6547-8620-24C7EEB4ADE3}"/>
                      </a:ext>
                    </a:extLst>
                  </p:cNvPr>
                  <p:cNvCxnSpPr>
                    <a:stCxn id="25" idx="3"/>
                    <a:endCxn id="28" idx="1"/>
                  </p:cNvCxnSpPr>
                  <p:nvPr/>
                </p:nvCxnSpPr>
                <p:spPr>
                  <a:xfrm>
                    <a:off x="7733992" y="4274504"/>
                    <a:ext cx="133532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7BEEC139-C056-BB4A-9CD0-C25DF22A573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2D1CCFAE-477A-2641-B363-5ACA5A02FF9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270393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62A2DCA8-B21B-4E42-BAC9-A367F66DC86A}"/>
                      </a:ext>
                    </a:extLst>
                  </p:cNvPr>
                  <p:cNvSpPr/>
                  <p:nvPr/>
                </p:nvSpPr>
                <p:spPr>
                  <a:xfrm>
                    <a:off x="6821050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03DAAE39-A4F0-4D49-A3B7-FEFA6C3B2F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&lt;4&gt;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4" name="TextBox 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1EA0D7C3-4FC6-BF4C-947C-CB85521A8D9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18658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6719B1D8-580D-E74D-A38C-7ABD1CE51314}"/>
                      </a:ext>
                    </a:extLst>
                  </p:cNvPr>
                  <p:cNvSpPr/>
                  <p:nvPr/>
                </p:nvSpPr>
                <p:spPr>
                  <a:xfrm>
                    <a:off x="9069315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E7BD721B-9413-AC44-AAA0-6824BBEF31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[1]&lt;0&gt;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46ED963-0139-0646-ABE3-401FDAB77C12}"/>
                </a:ext>
              </a:extLst>
            </p:cNvPr>
            <p:cNvCxnSpPr/>
            <p:nvPr/>
          </p:nvCxnSpPr>
          <p:spPr>
            <a:xfrm flipV="1">
              <a:off x="1551826" y="4273826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1058E48-A71C-084F-8F1A-A03FF4ACFCA4}"/>
                  </a:ext>
                </a:extLst>
              </p14:cNvPr>
              <p14:cNvContentPartPr/>
              <p14:nvPr/>
            </p14:nvContentPartPr>
            <p14:xfrm>
              <a:off x="5676480" y="3746160"/>
              <a:ext cx="30960" cy="561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1058E48-A71C-084F-8F1A-A03FF4ACFC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60640" y="3682800"/>
                <a:ext cx="6228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356341E-996E-0848-93C0-D95BA977D256}"/>
                  </a:ext>
                </a:extLst>
              </p14:cNvPr>
              <p14:cNvContentPartPr/>
              <p14:nvPr/>
            </p14:nvContentPartPr>
            <p14:xfrm>
              <a:off x="5717520" y="3659400"/>
              <a:ext cx="721800" cy="7218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356341E-996E-0848-93C0-D95BA977D25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01680" y="3596040"/>
                <a:ext cx="753120" cy="84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D9F9131-1E86-2647-9CDA-7424D956B13C}"/>
                  </a:ext>
                </a:extLst>
              </p14:cNvPr>
              <p14:cNvContentPartPr/>
              <p14:nvPr/>
            </p14:nvContentPartPr>
            <p14:xfrm>
              <a:off x="5886360" y="4329720"/>
              <a:ext cx="471240" cy="309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D9F9131-1E86-2647-9CDA-7424D956B1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70520" y="4266360"/>
                <a:ext cx="5025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FA8E300-9A00-BB4A-8D90-5E1FCBAFA549}"/>
                  </a:ext>
                </a:extLst>
              </p14:cNvPr>
              <p14:cNvContentPartPr/>
              <p14:nvPr/>
            </p14:nvContentPartPr>
            <p14:xfrm>
              <a:off x="5983560" y="803520"/>
              <a:ext cx="51480" cy="4204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FA8E300-9A00-BB4A-8D90-5E1FCBAFA54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67720" y="740160"/>
                <a:ext cx="8280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95665A1-F5FD-4B4B-B36A-C6863493FD70}"/>
                  </a:ext>
                </a:extLst>
              </p14:cNvPr>
              <p14:cNvContentPartPr/>
              <p14:nvPr/>
            </p14:nvContentPartPr>
            <p14:xfrm>
              <a:off x="6091200" y="757440"/>
              <a:ext cx="302040" cy="4507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95665A1-F5FD-4B4B-B36A-C6863493FD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75360" y="694080"/>
                <a:ext cx="33336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0A24DCE-6BF3-8B42-8D3D-2C26C88BEA75}"/>
                  </a:ext>
                </a:extLst>
              </p14:cNvPr>
              <p14:cNvContentPartPr/>
              <p14:nvPr/>
            </p14:nvContentPartPr>
            <p14:xfrm>
              <a:off x="6067800" y="1095120"/>
              <a:ext cx="310320" cy="774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0A24DCE-6BF3-8B42-8D3D-2C26C88BEA7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51960" y="1031760"/>
                <a:ext cx="3416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70AE31D-15D8-0944-883A-3E403F95D219}"/>
                  </a:ext>
                </a:extLst>
              </p14:cNvPr>
              <p14:cNvContentPartPr/>
              <p14:nvPr/>
            </p14:nvContentPartPr>
            <p14:xfrm>
              <a:off x="97560" y="-360"/>
              <a:ext cx="12053880" cy="6858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70AE31D-15D8-0944-883A-3E403F95D21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200" y="-9720"/>
                <a:ext cx="12072600" cy="687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7645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05446-5D71-8340-83BC-F51652B4A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RNN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59F285-D756-8B42-BF74-69A1AB92FB22}"/>
              </a:ext>
            </a:extLst>
          </p:cNvPr>
          <p:cNvGrpSpPr/>
          <p:nvPr/>
        </p:nvGrpSpPr>
        <p:grpSpPr>
          <a:xfrm>
            <a:off x="1623712" y="4265222"/>
            <a:ext cx="9581212" cy="1752794"/>
            <a:chOff x="363467" y="3628939"/>
            <a:chExt cx="9581212" cy="175279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F08F154-4516-8046-A408-F4C02A26B1DE}"/>
                </a:ext>
              </a:extLst>
            </p:cNvPr>
            <p:cNvGrpSpPr/>
            <p:nvPr/>
          </p:nvGrpSpPr>
          <p:grpSpPr>
            <a:xfrm>
              <a:off x="363467" y="3628939"/>
              <a:ext cx="9581212" cy="1752794"/>
              <a:chOff x="363467" y="3628939"/>
              <a:chExt cx="9581212" cy="175279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3D1F7F01-C96C-3E44-954C-FBD0AF2484D4}"/>
                  </a:ext>
                </a:extLst>
              </p:cNvPr>
              <p:cNvCxnSpPr>
                <a:stCxn id="16" idx="0"/>
              </p:cNvCxnSpPr>
              <p:nvPr/>
            </p:nvCxnSpPr>
            <p:spPr>
              <a:xfrm flipH="1" flipV="1">
                <a:off x="2747431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E85F1CC-97AA-524A-9F94-BACE6E8A7E7B}"/>
                  </a:ext>
                </a:extLst>
              </p:cNvPr>
              <p:cNvCxnSpPr/>
              <p:nvPr/>
            </p:nvCxnSpPr>
            <p:spPr>
              <a:xfrm flipH="1" flipV="1">
                <a:off x="4991678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CE0642A-5787-E94D-A276-62A93C14F59A}"/>
                  </a:ext>
                </a:extLst>
              </p:cNvPr>
              <p:cNvCxnSpPr/>
              <p:nvPr/>
            </p:nvCxnSpPr>
            <p:spPr>
              <a:xfrm flipH="1" flipV="1">
                <a:off x="7235924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5066C00-AD23-5A47-A64D-D565EF1F4177}"/>
                  </a:ext>
                </a:extLst>
              </p:cNvPr>
              <p:cNvCxnSpPr/>
              <p:nvPr/>
            </p:nvCxnSpPr>
            <p:spPr>
              <a:xfrm flipH="1" flipV="1">
                <a:off x="9484189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AC09BA6-63EB-A940-B4B8-14F9081EBA9C}"/>
                  </a:ext>
                </a:extLst>
              </p:cNvPr>
              <p:cNvGrpSpPr/>
              <p:nvPr/>
            </p:nvGrpSpPr>
            <p:grpSpPr>
              <a:xfrm>
                <a:off x="363467" y="3969966"/>
                <a:ext cx="9581212" cy="1411767"/>
                <a:chOff x="363467" y="3969966"/>
                <a:chExt cx="9581212" cy="1411767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2EE270F9-CA30-624D-A516-85F9DD5A1F0F}"/>
                    </a:ext>
                  </a:extLst>
                </p:cNvPr>
                <p:cNvGrpSpPr/>
                <p:nvPr/>
              </p:nvGrpSpPr>
              <p:grpSpPr>
                <a:xfrm>
                  <a:off x="2290960" y="3969966"/>
                  <a:ext cx="7653719" cy="1411767"/>
                  <a:chOff x="2328538" y="3969966"/>
                  <a:chExt cx="7653719" cy="141176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629CDD14-5372-8F40-82FB-1372306701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" name="TextBox 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AE61AA49-D64D-A74A-8572-750BA00252D2}"/>
                      </a:ext>
                    </a:extLst>
                  </p:cNvPr>
                  <p:cNvCxnSpPr>
                    <a:stCxn id="14" idx="0"/>
                    <a:endCxn id="16" idx="2"/>
                  </p:cNvCxnSpPr>
                  <p:nvPr/>
                </p:nvCxnSpPr>
                <p:spPr>
                  <a:xfrm flipV="1">
                    <a:off x="2781900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350B1DFB-99EC-8242-B452-779B2FC8455A}"/>
                      </a:ext>
                    </a:extLst>
                  </p:cNvPr>
                  <p:cNvSpPr/>
                  <p:nvPr/>
                </p:nvSpPr>
                <p:spPr>
                  <a:xfrm>
                    <a:off x="2332557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A9D0D8AF-AAD3-264A-9955-7F3C704A3E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4" name="TextBox 3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8" name="Straight Arrow Connector 17">
                    <a:extLst>
                      <a:ext uri="{FF2B5EF4-FFF2-40B4-BE49-F238E27FC236}">
                        <a16:creationId xmlns:a16="http://schemas.microsoft.com/office/drawing/2014/main" id="{53FCE470-2EB4-CF4E-85B4-0D8B32839364}"/>
                      </a:ext>
                    </a:extLst>
                  </p:cNvPr>
                  <p:cNvCxnSpPr>
                    <a:stCxn id="18" idx="0"/>
                  </p:cNvCxnSpPr>
                  <p:nvPr/>
                </p:nvCxnSpPr>
                <p:spPr>
                  <a:xfrm flipV="1">
                    <a:off x="5026147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AC357A8-B4A6-5B46-8B2E-12DFB1E47247}"/>
                      </a:ext>
                    </a:extLst>
                  </p:cNvPr>
                  <p:cNvSpPr/>
                  <p:nvPr/>
                </p:nvSpPr>
                <p:spPr>
                  <a:xfrm>
                    <a:off x="4576804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" name="Straight Arrow Connector 19">
                    <a:extLst>
                      <a:ext uri="{FF2B5EF4-FFF2-40B4-BE49-F238E27FC236}">
                        <a16:creationId xmlns:a16="http://schemas.microsoft.com/office/drawing/2014/main" id="{8CC1F020-82EE-1B42-94E8-C9E5CB7B10B5}"/>
                      </a:ext>
                    </a:extLst>
                  </p:cNvPr>
                  <p:cNvCxnSpPr>
                    <a:stCxn id="16" idx="3"/>
                    <a:endCxn id="19" idx="1"/>
                  </p:cNvCxnSpPr>
                  <p:nvPr/>
                </p:nvCxnSpPr>
                <p:spPr>
                  <a:xfrm>
                    <a:off x="3245499" y="4274504"/>
                    <a:ext cx="1331305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50127841-DD3C-ED4D-B4FD-25CA538C692E}"/>
                      </a:ext>
                    </a:extLst>
                  </p:cNvPr>
                  <p:cNvCxnSpPr>
                    <a:stCxn id="19" idx="3"/>
                    <a:endCxn id="25" idx="1"/>
                  </p:cNvCxnSpPr>
                  <p:nvPr/>
                </p:nvCxnSpPr>
                <p:spPr>
                  <a:xfrm>
                    <a:off x="5489746" y="4274504"/>
                    <a:ext cx="133130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4943D597-89F1-344D-9BA4-AD121D108358}"/>
                      </a:ext>
                    </a:extLst>
                  </p:cNvPr>
                  <p:cNvCxnSpPr>
                    <a:stCxn id="25" idx="3"/>
                    <a:endCxn id="28" idx="1"/>
                  </p:cNvCxnSpPr>
                  <p:nvPr/>
                </p:nvCxnSpPr>
                <p:spPr>
                  <a:xfrm>
                    <a:off x="7733992" y="4274504"/>
                    <a:ext cx="133532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4F1270DA-AD35-914B-B829-4DC4FED1AD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4253CAC9-0720-834E-ABA1-654F6852EAD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270393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490E8942-160B-0344-A318-672B87902E2D}"/>
                      </a:ext>
                    </a:extLst>
                  </p:cNvPr>
                  <p:cNvSpPr/>
                  <p:nvPr/>
                </p:nvSpPr>
                <p:spPr>
                  <a:xfrm>
                    <a:off x="6821050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9828D5C1-1A9A-6F40-9082-CD86247A433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&lt;4&gt;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4" name="TextBox 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A31A2379-D10D-2349-B0CA-9688AA3699F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18658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4C6D7478-E923-5E43-9409-7C76EA564EF7}"/>
                      </a:ext>
                    </a:extLst>
                  </p:cNvPr>
                  <p:cNvSpPr/>
                  <p:nvPr/>
                </p:nvSpPr>
                <p:spPr>
                  <a:xfrm>
                    <a:off x="9069315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6FFBF181-CFBF-394F-AFE1-D32BBDE21F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[1]&lt;0&gt;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1325504-E475-E948-950F-49476BF47FCA}"/>
                </a:ext>
              </a:extLst>
            </p:cNvPr>
            <p:cNvCxnSpPr/>
            <p:nvPr/>
          </p:nvCxnSpPr>
          <p:spPr>
            <a:xfrm flipV="1">
              <a:off x="1551826" y="4273826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9F301C-D1CE-B246-BE54-A72B598B396A}"/>
                  </a:ext>
                </a:extLst>
              </p14:cNvPr>
              <p14:cNvContentPartPr/>
              <p14:nvPr/>
            </p14:nvContentPartPr>
            <p14:xfrm>
              <a:off x="158760" y="81720"/>
              <a:ext cx="11660040" cy="6592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9F301C-D1CE-B246-BE54-A72B598B396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9400" y="72360"/>
                <a:ext cx="11678760" cy="661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34705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Transfer Learning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800915E-1F38-3A44-89ED-32D1F8C92F7D}"/>
                  </a:ext>
                </a:extLst>
              </p14:cNvPr>
              <p14:cNvContentPartPr/>
              <p14:nvPr/>
            </p14:nvContentPartPr>
            <p14:xfrm>
              <a:off x="4340520" y="1504800"/>
              <a:ext cx="5694480" cy="2594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800915E-1F38-3A44-89ED-32D1F8C92F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1160" y="1495440"/>
                <a:ext cx="5713200" cy="261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563988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6B76-BAFF-2C46-8BA0-EFCCBB9D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transfer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B1485-8C8F-AC45-B2DA-2AC57562F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" y="1511446"/>
            <a:ext cx="5328845" cy="45997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6F21D93-5B25-B849-B2EC-0C1D3D86E5EF}"/>
                  </a:ext>
                </a:extLst>
              </p14:cNvPr>
              <p14:cNvContentPartPr/>
              <p14:nvPr/>
            </p14:nvContentPartPr>
            <p14:xfrm>
              <a:off x="112680" y="731880"/>
              <a:ext cx="11854800" cy="6126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6F21D93-5B25-B849-B2EC-0C1D3D86E5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320" y="722520"/>
                <a:ext cx="11873520" cy="614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442517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525D1-07A7-0844-8CAB-DC4C51A5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transfer learning in NLP.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C6C6212-CEE9-E34A-B27A-4527A2A19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0" y="1775656"/>
            <a:ext cx="6529070" cy="33066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BF9D636-6EDD-B444-9FBF-B6AA83301B68}"/>
                  </a:ext>
                </a:extLst>
              </p14:cNvPr>
              <p14:cNvContentPartPr/>
              <p14:nvPr/>
            </p14:nvContentPartPr>
            <p14:xfrm>
              <a:off x="2405520" y="1848240"/>
              <a:ext cx="3046320" cy="3408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BF9D636-6EDD-B444-9FBF-B6AA83301B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9680" y="1784880"/>
                <a:ext cx="3077640" cy="353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276B9AA-6C05-EA4F-93F7-398CEF7168EB}"/>
                  </a:ext>
                </a:extLst>
              </p14:cNvPr>
              <p14:cNvContentPartPr/>
              <p14:nvPr/>
            </p14:nvContentPartPr>
            <p14:xfrm>
              <a:off x="261360" y="-360"/>
              <a:ext cx="11930760" cy="6858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276B9AA-6C05-EA4F-93F7-398CEF7168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2000" y="-9720"/>
                <a:ext cx="11949480" cy="68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2882F95-2034-BC42-935F-A34CD0D9573E}"/>
                  </a:ext>
                </a:extLst>
              </p14:cNvPr>
              <p14:cNvContentPartPr/>
              <p14:nvPr/>
            </p14:nvContentPartPr>
            <p14:xfrm>
              <a:off x="3716280" y="2948040"/>
              <a:ext cx="1238760" cy="1515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2882F95-2034-BC42-935F-A34CD0D9573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6920" y="2938680"/>
                <a:ext cx="1257480" cy="153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037131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037D7-17C5-1C4B-847C-247E35F7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2D10E-30A1-8949-9D84-F8907BB2A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4CC75BF-B0EB-9F4E-923B-BA2FF5650502}"/>
                  </a:ext>
                </a:extLst>
              </p14:cNvPr>
              <p14:cNvContentPartPr/>
              <p14:nvPr/>
            </p14:nvContentPartPr>
            <p14:xfrm>
              <a:off x="1919160" y="440280"/>
              <a:ext cx="9019440" cy="6208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4CC75BF-B0EB-9F4E-923B-BA2FF56505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9800" y="430920"/>
                <a:ext cx="9038160" cy="62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7">
                <a:extLst>
                  <a:ext uri="{FF2B5EF4-FFF2-40B4-BE49-F238E27FC236}">
                    <a16:creationId xmlns:a16="http://schemas.microsoft.com/office/drawing/2014/main" id="{C7FD1C19-B9B6-934F-A295-DA2288794B6A}"/>
                  </a:ext>
                </a:extLst>
              </p14:cNvPr>
              <p14:cNvContentPartPr/>
              <p14:nvPr/>
            </p14:nvContentPartPr>
            <p14:xfrm>
              <a:off x="1339660" y="428031"/>
              <a:ext cx="155880" cy="87480"/>
            </p14:xfrm>
          </p:contentPart>
        </mc:Choice>
        <mc:Fallback>
          <p:pic>
            <p:nvPicPr>
              <p:cNvPr id="7" name="Ink 7">
                <a:extLst>
                  <a:ext uri="{FF2B5EF4-FFF2-40B4-BE49-F238E27FC236}">
                    <a16:creationId xmlns:a16="http://schemas.microsoft.com/office/drawing/2014/main" id="{C7FD1C19-B9B6-934F-A295-DA2288794B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8700" y="397431"/>
                <a:ext cx="217440" cy="14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63212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rcRect t="30341"/>
          <a:stretch>
            <a:fillRect/>
          </a:stretch>
        </p:blipFill>
        <p:spPr>
          <a:xfrm>
            <a:off x="0" y="304809"/>
            <a:ext cx="1219200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reeform 5"/>
          <p:cNvSpPr/>
          <p:nvPr/>
        </p:nvSpPr>
        <p:spPr>
          <a:xfrm flipH="1">
            <a:off x="0" y="998174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  <a:endParaRPr/>
          </a:p>
        </p:txBody>
      </p:sp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709447" y="1913950"/>
            <a:ext cx="4204139" cy="1342755"/>
          </a:xfrm>
          <a:prstGeom prst="rect">
            <a:avLst/>
          </a:prstGeom>
        </p:spPr>
        <p:txBody>
          <a:bodyPr/>
          <a:lstStyle/>
          <a:p>
            <a:pPr algn="ctr">
              <a:defRPr sz="2800">
                <a:solidFill>
                  <a:srgbClr val="C00000"/>
                </a:solidFill>
              </a:defRPr>
            </a:pPr>
            <a:r>
              <a:rPr lang="en-US" altLang="zh-CN" dirty="0"/>
              <a:t>Thanks for your attending.</a:t>
            </a:r>
            <a:endParaRPr dirty="0"/>
          </a:p>
        </p:txBody>
      </p:sp>
      <p:sp>
        <p:nvSpPr>
          <p:cNvPr id="262" name="Straight Connector 10"/>
          <p:cNvSpPr/>
          <p:nvPr/>
        </p:nvSpPr>
        <p:spPr>
          <a:xfrm>
            <a:off x="2287050" y="3337138"/>
            <a:ext cx="935421" cy="1"/>
          </a:xfrm>
          <a:prstGeom prst="line">
            <a:avLst/>
          </a:prstGeom>
          <a:ln w="25400" cap="sq">
            <a:solidFill>
              <a:srgbClr val="2626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6C72C-D536-844E-949E-0C7B7A6CD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overview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26680"/>
            <a:ext cx="10733690" cy="460610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81000"/>
              </a:lnSpc>
              <a:buNone/>
            </a:pPr>
            <a:r>
              <a:rPr lang="en-US" altLang="zh-CN" sz="3200" b="1" dirty="0"/>
              <a:t>Recurrent Neural Networks 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Why sequence models. 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RNN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Bidirectional RNN and deep RNN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altLang="zh-CN" b="1" dirty="0"/>
              <a:t>Some RNN Variations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altLang="zh-CN" dirty="0"/>
              <a:t>LSTM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GRU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b="1" dirty="0"/>
              <a:t>Transfer Learning</a:t>
            </a:r>
            <a:endParaRPr lang="en-US" dirty="0"/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Why transfer learning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What is transfer learning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EA63B3-FC38-854E-8DDA-ADF0D832258D}"/>
                  </a:ext>
                </a:extLst>
              </p14:cNvPr>
              <p14:cNvContentPartPr/>
              <p14:nvPr/>
            </p14:nvContentPartPr>
            <p14:xfrm>
              <a:off x="762840" y="880200"/>
              <a:ext cx="9612720" cy="4120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EA63B3-FC38-854E-8DDA-ADF0D83225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480" y="870840"/>
                <a:ext cx="9631440" cy="413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731812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Recurrent Neural Networks</a:t>
            </a:r>
            <a:br>
              <a:rPr lang="en-US" dirty="0"/>
            </a:br>
            <a:r>
              <a:rPr lang="en-US" sz="2000" dirty="0"/>
              <a:t>Reference: Deep Learning chapter 10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602F834-BCDD-DE45-A533-A7A8EDCFA51A}"/>
                  </a:ext>
                </a:extLst>
              </p14:cNvPr>
              <p14:cNvContentPartPr/>
              <p14:nvPr/>
            </p14:nvContentPartPr>
            <p14:xfrm>
              <a:off x="4320000" y="3909960"/>
              <a:ext cx="4356360" cy="665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602F834-BCDD-DE45-A533-A7A8EDCFA5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10640" y="3900600"/>
                <a:ext cx="4375080" cy="684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E95D-4551-D24E-91CF-25E6C8D1A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2" y="247138"/>
            <a:ext cx="10515600" cy="1168707"/>
          </a:xfrm>
        </p:spPr>
        <p:txBody>
          <a:bodyPr/>
          <a:lstStyle/>
          <a:p>
            <a:r>
              <a:rPr lang="en-US" dirty="0"/>
              <a:t>Some sequence problems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DDF8B-BCBF-FE47-8E0E-86192E925678}"/>
              </a:ext>
            </a:extLst>
          </p:cNvPr>
          <p:cNvSpPr txBox="1"/>
          <p:nvPr/>
        </p:nvSpPr>
        <p:spPr>
          <a:xfrm>
            <a:off x="807720" y="2026920"/>
            <a:ext cx="321564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Century Schoolbook" charset="0"/>
              </a:rPr>
              <a:t>Machine translation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2A6A7-A3CF-2B41-BF28-6E0822C707D4}"/>
              </a:ext>
            </a:extLst>
          </p:cNvPr>
          <p:cNvSpPr txBox="1"/>
          <p:nvPr/>
        </p:nvSpPr>
        <p:spPr>
          <a:xfrm>
            <a:off x="3878198" y="2061863"/>
            <a:ext cx="348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Century Schoolbook" charset="0"/>
                <a:ea typeface="Century Schoolbook" charset="0"/>
                <a:cs typeface="Century Schoolbook" charset="0"/>
              </a:rPr>
              <a:t>我爱中国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69E04A-C795-9F44-963C-3BE9E2918976}"/>
              </a:ext>
            </a:extLst>
          </p:cNvPr>
          <p:cNvCxnSpPr>
            <a:cxnSpLocks/>
          </p:cNvCxnSpPr>
          <p:nvPr/>
        </p:nvCxnSpPr>
        <p:spPr>
          <a:xfrm>
            <a:off x="7125546" y="2243928"/>
            <a:ext cx="9364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25956A-BBFD-5D4F-969C-E6EFE5C156CA}"/>
              </a:ext>
            </a:extLst>
          </p:cNvPr>
          <p:cNvSpPr txBox="1"/>
          <p:nvPr/>
        </p:nvSpPr>
        <p:spPr>
          <a:xfrm>
            <a:off x="7978986" y="2043873"/>
            <a:ext cx="348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entury Schoolbook" charset="0"/>
                <a:ea typeface="Century Schoolbook" charset="0"/>
                <a:cs typeface="Century Schoolbook" charset="0"/>
              </a:rPr>
              <a:t>I love China.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21A58A-2CC6-DE45-8FA4-5AFEC7DA5239}"/>
              </a:ext>
            </a:extLst>
          </p:cNvPr>
          <p:cNvSpPr txBox="1"/>
          <p:nvPr/>
        </p:nvSpPr>
        <p:spPr>
          <a:xfrm>
            <a:off x="754273" y="2974407"/>
            <a:ext cx="2977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Speech recognition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E10EFC-F80A-424E-BA4E-53287C0A4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4417" r="40431" b="17652"/>
          <a:stretch/>
        </p:blipFill>
        <p:spPr>
          <a:xfrm>
            <a:off x="4352181" y="2318625"/>
            <a:ext cx="2307699" cy="175736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B8B31E-CD1A-9241-8165-D94AF37F6FEA}"/>
              </a:ext>
            </a:extLst>
          </p:cNvPr>
          <p:cNvCxnSpPr>
            <a:cxnSpLocks/>
          </p:cNvCxnSpPr>
          <p:nvPr/>
        </p:nvCxnSpPr>
        <p:spPr>
          <a:xfrm>
            <a:off x="7125546" y="3051648"/>
            <a:ext cx="9364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8ABB1A-9356-CE4D-8D73-AC2C5B856FC5}"/>
              </a:ext>
            </a:extLst>
          </p:cNvPr>
          <p:cNvSpPr txBox="1"/>
          <p:nvPr/>
        </p:nvSpPr>
        <p:spPr>
          <a:xfrm>
            <a:off x="7972532" y="2802778"/>
            <a:ext cx="348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entury Schoolbook" charset="0"/>
                <a:ea typeface="Century Schoolbook" charset="0"/>
                <a:cs typeface="Century Schoolbook" charset="0"/>
              </a:rPr>
              <a:t>I love China.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0A403-0940-854B-B2B2-165F450B1DF9}"/>
              </a:ext>
            </a:extLst>
          </p:cNvPr>
          <p:cNvSpPr txBox="1"/>
          <p:nvPr/>
        </p:nvSpPr>
        <p:spPr>
          <a:xfrm>
            <a:off x="736282" y="3925225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Name entity recognition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6FED5-3D2A-6D4E-B5C3-1BA5D9722F91}"/>
              </a:ext>
            </a:extLst>
          </p:cNvPr>
          <p:cNvSpPr txBox="1"/>
          <p:nvPr/>
        </p:nvSpPr>
        <p:spPr>
          <a:xfrm>
            <a:off x="4754880" y="3925225"/>
            <a:ext cx="26065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李诞转发杨超越。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A15B42-23DC-C041-B607-72A143F3F71B}"/>
              </a:ext>
            </a:extLst>
          </p:cNvPr>
          <p:cNvCxnSpPr>
            <a:cxnSpLocks/>
          </p:cNvCxnSpPr>
          <p:nvPr/>
        </p:nvCxnSpPr>
        <p:spPr>
          <a:xfrm>
            <a:off x="7125546" y="4109890"/>
            <a:ext cx="9364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57686A-DD34-E245-BF97-B4805C21344F}"/>
              </a:ext>
            </a:extLst>
          </p:cNvPr>
          <p:cNvSpPr txBox="1"/>
          <p:nvPr/>
        </p:nvSpPr>
        <p:spPr>
          <a:xfrm>
            <a:off x="8972527" y="3907755"/>
            <a:ext cx="26065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F0000"/>
                </a:solidFill>
              </a:rPr>
              <a:t>李诞</a:t>
            </a:r>
            <a:r>
              <a:rPr lang="zh-CN" altLang="en-US" dirty="0"/>
              <a:t>转发</a:t>
            </a:r>
            <a:r>
              <a:rPr lang="zh-CN" altLang="en-US" dirty="0">
                <a:solidFill>
                  <a:srgbClr val="FF0000"/>
                </a:solidFill>
              </a:rPr>
              <a:t>杨超越</a:t>
            </a:r>
            <a:r>
              <a:rPr lang="zh-CN" altLang="en-US" dirty="0"/>
              <a:t>。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790481-D6BF-4947-AFA0-FFE2BA67B7B7}"/>
              </a:ext>
            </a:extLst>
          </p:cNvPr>
          <p:cNvSpPr txBox="1"/>
          <p:nvPr/>
        </p:nvSpPr>
        <p:spPr>
          <a:xfrm>
            <a:off x="782450" y="4918434"/>
            <a:ext cx="3526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DNA sequence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88AA0B-2C67-A14C-811C-6FD095747A92}"/>
              </a:ext>
            </a:extLst>
          </p:cNvPr>
          <p:cNvSpPr txBox="1"/>
          <p:nvPr/>
        </p:nvSpPr>
        <p:spPr>
          <a:xfrm>
            <a:off x="4500792" y="493412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AGCCCGGAACTAG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C22C84-AEC0-A14A-AA7E-397C7BA4EE98}"/>
              </a:ext>
            </a:extLst>
          </p:cNvPr>
          <p:cNvCxnSpPr>
            <a:cxnSpLocks/>
          </p:cNvCxnSpPr>
          <p:nvPr/>
        </p:nvCxnSpPr>
        <p:spPr>
          <a:xfrm>
            <a:off x="7140786" y="5042580"/>
            <a:ext cx="9364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8F6CB29-4560-E144-A6FA-14A27A0AAA45}"/>
              </a:ext>
            </a:extLst>
          </p:cNvPr>
          <p:cNvSpPr txBox="1"/>
          <p:nvPr/>
        </p:nvSpPr>
        <p:spPr>
          <a:xfrm>
            <a:off x="8866121" y="482074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AG</a:t>
            </a:r>
            <a:r>
              <a:rPr lang="en-US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CCCGGAACT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7987CC-DF9E-B74B-BB17-12978D132311}"/>
              </a:ext>
            </a:extLst>
          </p:cNvPr>
          <p:cNvSpPr txBox="1"/>
          <p:nvPr/>
        </p:nvSpPr>
        <p:spPr>
          <a:xfrm>
            <a:off x="727135" y="5878764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Sentiment classification</a:t>
            </a:r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6030A264-245E-AC47-9A75-869780B21F74}"/>
              </a:ext>
            </a:extLst>
          </p:cNvPr>
          <p:cNvSpPr/>
          <p:nvPr/>
        </p:nvSpPr>
        <p:spPr>
          <a:xfrm>
            <a:off x="8876599" y="5794474"/>
            <a:ext cx="459726" cy="378350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5-Point Star 29">
            <a:extLst>
              <a:ext uri="{FF2B5EF4-FFF2-40B4-BE49-F238E27FC236}">
                <a16:creationId xmlns:a16="http://schemas.microsoft.com/office/drawing/2014/main" id="{3AEE76B7-671B-E64B-9E29-D451B98C6F0A}"/>
              </a:ext>
            </a:extLst>
          </p:cNvPr>
          <p:cNvSpPr/>
          <p:nvPr/>
        </p:nvSpPr>
        <p:spPr>
          <a:xfrm>
            <a:off x="9352838" y="5789228"/>
            <a:ext cx="459726" cy="378350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5-Point Star 30">
            <a:extLst>
              <a:ext uri="{FF2B5EF4-FFF2-40B4-BE49-F238E27FC236}">
                <a16:creationId xmlns:a16="http://schemas.microsoft.com/office/drawing/2014/main" id="{83A5A7E6-EB93-1048-AA3F-E32AA728145D}"/>
              </a:ext>
            </a:extLst>
          </p:cNvPr>
          <p:cNvSpPr/>
          <p:nvPr/>
        </p:nvSpPr>
        <p:spPr>
          <a:xfrm>
            <a:off x="9829076" y="5789228"/>
            <a:ext cx="459726" cy="378350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875FA901-0BDD-B14C-8DE4-C8A98DA0FAB8}"/>
              </a:ext>
            </a:extLst>
          </p:cNvPr>
          <p:cNvSpPr/>
          <p:nvPr/>
        </p:nvSpPr>
        <p:spPr>
          <a:xfrm>
            <a:off x="10305314" y="5794531"/>
            <a:ext cx="459726" cy="378350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D9031D11-4C0D-8A44-9C0C-13E5913D7D4E}"/>
              </a:ext>
            </a:extLst>
          </p:cNvPr>
          <p:cNvSpPr/>
          <p:nvPr/>
        </p:nvSpPr>
        <p:spPr>
          <a:xfrm>
            <a:off x="10781553" y="5789227"/>
            <a:ext cx="459726" cy="378350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842B0E8-5FC3-4C49-BBB5-DBA21B26253A}"/>
              </a:ext>
            </a:extLst>
          </p:cNvPr>
          <p:cNvCxnSpPr>
            <a:cxnSpLocks/>
          </p:cNvCxnSpPr>
          <p:nvPr/>
        </p:nvCxnSpPr>
        <p:spPr>
          <a:xfrm>
            <a:off x="7232226" y="6033180"/>
            <a:ext cx="9364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0549E3-A28E-154F-844B-553D5337D5B6}"/>
              </a:ext>
            </a:extLst>
          </p:cNvPr>
          <p:cNvSpPr txBox="1"/>
          <p:nvPr/>
        </p:nvSpPr>
        <p:spPr>
          <a:xfrm>
            <a:off x="4667179" y="5886561"/>
            <a:ext cx="26065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这部电影一点也不好看。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B700F6-CCCA-0A4C-847E-ACCCD646DBD8}"/>
                  </a:ext>
                </a:extLst>
              </p14:cNvPr>
              <p14:cNvContentPartPr/>
              <p14:nvPr/>
            </p14:nvContentPartPr>
            <p14:xfrm>
              <a:off x="181440" y="2154600"/>
              <a:ext cx="812160" cy="3528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B700F6-CCCA-0A4C-847E-ACCCD646DB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600" y="2091240"/>
                <a:ext cx="843480" cy="36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76A2CC0-9D7F-6045-9DAB-9C755A219EEA}"/>
                  </a:ext>
                </a:extLst>
              </p14:cNvPr>
              <p14:cNvContentPartPr/>
              <p14:nvPr/>
            </p14:nvContentPartPr>
            <p14:xfrm>
              <a:off x="123120" y="5297040"/>
              <a:ext cx="2031840" cy="1136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76A2CC0-9D7F-6045-9DAB-9C755A219E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280" y="5233680"/>
                <a:ext cx="2063160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CBA6DF8-8660-764D-A1AB-CBD054FFA8AC}"/>
                  </a:ext>
                </a:extLst>
              </p14:cNvPr>
              <p14:cNvContentPartPr/>
              <p14:nvPr/>
            </p14:nvContentPartPr>
            <p14:xfrm>
              <a:off x="8645040" y="5446440"/>
              <a:ext cx="783720" cy="9558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CBA6DF8-8660-764D-A1AB-CBD054FFA8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29200" y="5383080"/>
                <a:ext cx="815040" cy="10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6A24A4C-B8B5-8641-90DB-BA66CDC7F49C}"/>
                  </a:ext>
                </a:extLst>
              </p14:cNvPr>
              <p14:cNvContentPartPr/>
              <p14:nvPr/>
            </p14:nvContentPartPr>
            <p14:xfrm>
              <a:off x="209880" y="327960"/>
              <a:ext cx="11916000" cy="65300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6A24A4C-B8B5-8641-90DB-BA66CDC7F4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520" y="318600"/>
                <a:ext cx="11934720" cy="654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36855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378440" cy="1006475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An example of using FCN handle sequence problems.(1)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5F56F-8594-424A-85C9-63175D75E37C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BE628-07E2-3F43-A5CA-48F5CD58281A}"/>
              </a:ext>
            </a:extLst>
          </p:cNvPr>
          <p:cNvSpPr txBox="1"/>
          <p:nvPr/>
        </p:nvSpPr>
        <p:spPr>
          <a:xfrm>
            <a:off x="838200" y="1825625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Name entity recognition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F4BF2-686D-DE48-8AD0-777527B9620F}"/>
              </a:ext>
            </a:extLst>
          </p:cNvPr>
          <p:cNvSpPr txBox="1"/>
          <p:nvPr/>
        </p:nvSpPr>
        <p:spPr>
          <a:xfrm>
            <a:off x="4792748" y="1871792"/>
            <a:ext cx="26065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李诞转发杨超越。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309050-F3FB-B44C-855F-6D5CC2934D51}"/>
              </a:ext>
            </a:extLst>
          </p:cNvPr>
          <p:cNvCxnSpPr>
            <a:cxnSpLocks/>
          </p:cNvCxnSpPr>
          <p:nvPr/>
        </p:nvCxnSpPr>
        <p:spPr>
          <a:xfrm>
            <a:off x="7180643" y="2120095"/>
            <a:ext cx="9364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43472ED-0CFD-3F49-87E6-21D5C9404AF2}"/>
              </a:ext>
            </a:extLst>
          </p:cNvPr>
          <p:cNvSpPr txBox="1"/>
          <p:nvPr/>
        </p:nvSpPr>
        <p:spPr>
          <a:xfrm>
            <a:off x="9027624" y="1917960"/>
            <a:ext cx="26065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F0000"/>
                </a:solidFill>
              </a:rPr>
              <a:t>李诞</a:t>
            </a:r>
            <a:r>
              <a:rPr lang="zh-CN" altLang="en-US" dirty="0"/>
              <a:t>转发</a:t>
            </a:r>
            <a:r>
              <a:rPr lang="zh-CN" altLang="en-US" dirty="0">
                <a:solidFill>
                  <a:srgbClr val="FF0000"/>
                </a:solidFill>
              </a:rPr>
              <a:t>杨超越</a:t>
            </a:r>
            <a:r>
              <a:rPr lang="zh-CN" altLang="en-US" dirty="0"/>
              <a:t>。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711878-9B0C-3543-BC9C-D82F854B5043}"/>
              </a:ext>
            </a:extLst>
          </p:cNvPr>
          <p:cNvSpPr txBox="1"/>
          <p:nvPr/>
        </p:nvSpPr>
        <p:spPr>
          <a:xfrm>
            <a:off x="838200" y="2627313"/>
            <a:ext cx="257556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Representations: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49B8D-2486-AC41-90FC-15551454AB05}"/>
              </a:ext>
            </a:extLst>
          </p:cNvPr>
          <p:cNvSpPr txBox="1"/>
          <p:nvPr/>
        </p:nvSpPr>
        <p:spPr>
          <a:xfrm>
            <a:off x="3614188" y="3429000"/>
            <a:ext cx="310665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X:    </a:t>
            </a:r>
            <a:r>
              <a:rPr lang="zh-CN" altLang="en-US" sz="2000" dirty="0"/>
              <a:t>李诞</a:t>
            </a:r>
            <a:r>
              <a:rPr lang="en-US" altLang="zh-CN" sz="2000" dirty="0"/>
              <a:t> / </a:t>
            </a:r>
            <a:r>
              <a:rPr lang="zh-CN" altLang="en-US" sz="2000" dirty="0"/>
              <a:t>转发</a:t>
            </a:r>
            <a:r>
              <a:rPr lang="en-US" altLang="zh-CN" sz="2000" dirty="0"/>
              <a:t>/ </a:t>
            </a:r>
            <a:r>
              <a:rPr lang="zh-CN" altLang="en-US" sz="2000" dirty="0"/>
              <a:t>杨超越。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FA5DF-5887-3940-9587-3B57F6E17372}"/>
              </a:ext>
            </a:extLst>
          </p:cNvPr>
          <p:cNvSpPr txBox="1"/>
          <p:nvPr/>
        </p:nvSpPr>
        <p:spPr>
          <a:xfrm>
            <a:off x="3638202" y="4344690"/>
            <a:ext cx="260650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Y:         1  /   0   /      1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32FEB-30DF-154E-BA6E-E4D12D0D4D0D}"/>
              </a:ext>
            </a:extLst>
          </p:cNvPr>
          <p:cNvSpPr txBox="1"/>
          <p:nvPr/>
        </p:nvSpPr>
        <p:spPr>
          <a:xfrm>
            <a:off x="1082040" y="5394960"/>
            <a:ext cx="326136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One-hot representation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26F6412-D2E9-B84F-AFE1-42403167C1E7}"/>
                  </a:ext>
                </a:extLst>
              </p14:cNvPr>
              <p14:cNvContentPartPr/>
              <p14:nvPr/>
            </p14:nvContentPartPr>
            <p14:xfrm>
              <a:off x="793440" y="1801440"/>
              <a:ext cx="10055160" cy="4975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26F6412-D2E9-B84F-AFE1-42403167C1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080" y="1792080"/>
                <a:ext cx="10073880" cy="49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70718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B9B740-A478-F24F-B558-074F9C25A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An example of using FFN handle sequence problems.(2)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76F5A3-DF7D-E24B-B426-E6B4A8F27955}"/>
              </a:ext>
            </a:extLst>
          </p:cNvPr>
          <p:cNvGrpSpPr/>
          <p:nvPr/>
        </p:nvGrpSpPr>
        <p:grpSpPr>
          <a:xfrm>
            <a:off x="2471857" y="1782128"/>
            <a:ext cx="1164421" cy="2768459"/>
            <a:chOff x="1110640" y="1179337"/>
            <a:chExt cx="1164421" cy="2768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B1E3566-C829-034B-8A79-BE31A802CECF}"/>
                    </a:ext>
                  </a:extLst>
                </p:cNvPr>
                <p:cNvSpPr txBox="1"/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C3F823B-1A57-0B4E-84A6-CF8F818EF28E}"/>
                    </a:ext>
                  </a:extLst>
                </p:cNvPr>
                <p:cNvSpPr txBox="1"/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882BB-6AAC-9246-86BA-E8B85C09D9B1}"/>
                    </a:ext>
                  </a:extLst>
                </p:cNvPr>
                <p:cNvSpPr txBox="1"/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A928028-8C54-AD46-8C41-FF534F0477D0}"/>
                    </a:ext>
                  </a:extLst>
                </p:cNvPr>
                <p:cNvSpPr txBox="1"/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D37A5BF-0033-2C47-A6F7-B3BFFAA9890B}"/>
              </a:ext>
            </a:extLst>
          </p:cNvPr>
          <p:cNvSpPr/>
          <p:nvPr/>
        </p:nvSpPr>
        <p:spPr>
          <a:xfrm>
            <a:off x="5134984" y="2069151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C1030-2456-AD45-9897-6C5348B3E5FA}"/>
              </a:ext>
            </a:extLst>
          </p:cNvPr>
          <p:cNvSpPr/>
          <p:nvPr/>
        </p:nvSpPr>
        <p:spPr>
          <a:xfrm>
            <a:off x="7404419" y="2068442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9C43A4-B26F-E140-BA47-A02B89A640B8}"/>
              </a:ext>
            </a:extLst>
          </p:cNvPr>
          <p:cNvSpPr/>
          <p:nvPr/>
        </p:nvSpPr>
        <p:spPr>
          <a:xfrm>
            <a:off x="3703091" y="189369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9F4D56D-C6AA-DD47-89A3-87E4DEDA3999}"/>
              </a:ext>
            </a:extLst>
          </p:cNvPr>
          <p:cNvSpPr/>
          <p:nvPr/>
        </p:nvSpPr>
        <p:spPr>
          <a:xfrm>
            <a:off x="3703091" y="2586486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398930-8026-A34F-A364-896DFB3DE315}"/>
              </a:ext>
            </a:extLst>
          </p:cNvPr>
          <p:cNvSpPr/>
          <p:nvPr/>
        </p:nvSpPr>
        <p:spPr>
          <a:xfrm>
            <a:off x="3703091" y="4114713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9D7C23-B715-574D-A244-75A766F8F3CC}"/>
              </a:ext>
            </a:extLst>
          </p:cNvPr>
          <p:cNvCxnSpPr/>
          <p:nvPr/>
        </p:nvCxnSpPr>
        <p:spPr>
          <a:xfrm>
            <a:off x="4217703" y="2063533"/>
            <a:ext cx="599158" cy="23529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555D64-E49B-C740-8DD6-009E2966E6ED}"/>
              </a:ext>
            </a:extLst>
          </p:cNvPr>
          <p:cNvCxnSpPr/>
          <p:nvPr/>
        </p:nvCxnSpPr>
        <p:spPr>
          <a:xfrm flipV="1">
            <a:off x="4217703" y="3976102"/>
            <a:ext cx="636247" cy="32149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B99F30-30A2-BF42-B702-83190FC8BF9B}"/>
              </a:ext>
            </a:extLst>
          </p:cNvPr>
          <p:cNvCxnSpPr/>
          <p:nvPr/>
        </p:nvCxnSpPr>
        <p:spPr>
          <a:xfrm>
            <a:off x="4223998" y="2804368"/>
            <a:ext cx="611407" cy="14369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CB00C94-995D-C341-B158-D1561D32D75A}"/>
              </a:ext>
            </a:extLst>
          </p:cNvPr>
          <p:cNvSpPr/>
          <p:nvPr/>
        </p:nvSpPr>
        <p:spPr>
          <a:xfrm>
            <a:off x="9198426" y="1890280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296FE8-9CE8-814E-B40A-036C75E040EF}"/>
              </a:ext>
            </a:extLst>
          </p:cNvPr>
          <p:cNvSpPr/>
          <p:nvPr/>
        </p:nvSpPr>
        <p:spPr>
          <a:xfrm>
            <a:off x="9198426" y="262929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3722338-45D7-844B-A8C7-D4A3D693B5E6}"/>
              </a:ext>
            </a:extLst>
          </p:cNvPr>
          <p:cNvSpPr/>
          <p:nvPr/>
        </p:nvSpPr>
        <p:spPr>
          <a:xfrm>
            <a:off x="9198426" y="4027367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0E7005-A06C-A64D-83C9-BABB5D76FA2C}"/>
              </a:ext>
            </a:extLst>
          </p:cNvPr>
          <p:cNvCxnSpPr/>
          <p:nvPr/>
        </p:nvCxnSpPr>
        <p:spPr>
          <a:xfrm flipV="1">
            <a:off x="8125391" y="2210702"/>
            <a:ext cx="783626" cy="1955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C34B09-0C0F-6F42-8495-15984F6EBE2B}"/>
              </a:ext>
            </a:extLst>
          </p:cNvPr>
          <p:cNvCxnSpPr/>
          <p:nvPr/>
        </p:nvCxnSpPr>
        <p:spPr>
          <a:xfrm flipV="1">
            <a:off x="8125391" y="2812178"/>
            <a:ext cx="783626" cy="5764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5B504E-850D-A746-9ACE-3E2158FE0ACD}"/>
              </a:ext>
            </a:extLst>
          </p:cNvPr>
          <p:cNvCxnSpPr/>
          <p:nvPr/>
        </p:nvCxnSpPr>
        <p:spPr>
          <a:xfrm>
            <a:off x="8125391" y="4083071"/>
            <a:ext cx="783626" cy="10755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A6AB37-228A-AB44-B6AF-E02739A4CFF2}"/>
                  </a:ext>
                </a:extLst>
              </p:cNvPr>
              <p:cNvSpPr txBox="1"/>
              <p:nvPr/>
            </p:nvSpPr>
            <p:spPr>
              <a:xfrm>
                <a:off x="9183175" y="3288349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A6AB37-228A-AB44-B6AF-E02739A4C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175" y="3288349"/>
                <a:ext cx="39626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118FFE-CFD1-1C45-BD26-A1BB5AB01186}"/>
                  </a:ext>
                </a:extLst>
              </p:cNvPr>
              <p:cNvSpPr txBox="1"/>
              <p:nvPr/>
            </p:nvSpPr>
            <p:spPr>
              <a:xfrm rot="5400000">
                <a:off x="6220818" y="3050014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118FFE-CFD1-1C45-BD26-A1BB5AB01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220818" y="3050014"/>
                <a:ext cx="39626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6C6A12-A09A-1241-B479-33167AB4D5E5}"/>
              </a:ext>
            </a:extLst>
          </p:cNvPr>
          <p:cNvCxnSpPr>
            <a:cxnSpLocks/>
          </p:cNvCxnSpPr>
          <p:nvPr/>
        </p:nvCxnSpPr>
        <p:spPr>
          <a:xfrm>
            <a:off x="5574922" y="3292991"/>
            <a:ext cx="459740" cy="493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8DB1DA1-9220-8C4C-A27B-E03EB9CF1A86}"/>
              </a:ext>
            </a:extLst>
          </p:cNvPr>
          <p:cNvCxnSpPr>
            <a:cxnSpLocks/>
          </p:cNvCxnSpPr>
          <p:nvPr/>
        </p:nvCxnSpPr>
        <p:spPr>
          <a:xfrm>
            <a:off x="6897853" y="3309158"/>
            <a:ext cx="459740" cy="493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A2DD4ED-53F0-1840-AD2E-9BA081CD07B1}"/>
              </a:ext>
            </a:extLst>
          </p:cNvPr>
          <p:cNvSpPr txBox="1"/>
          <p:nvPr/>
        </p:nvSpPr>
        <p:spPr>
          <a:xfrm>
            <a:off x="788222" y="5565365"/>
            <a:ext cx="220682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Two problems: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37C68F-F5D7-CF4E-94DE-133992574890}"/>
              </a:ext>
            </a:extLst>
          </p:cNvPr>
          <p:cNvSpPr txBox="1"/>
          <p:nvPr/>
        </p:nvSpPr>
        <p:spPr>
          <a:xfrm>
            <a:off x="2733127" y="5623506"/>
            <a:ext cx="862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- Inputs, outputs can be different lengths in different examples.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2F8B3F-C4E7-134F-B657-15CED286A2EC}"/>
              </a:ext>
            </a:extLst>
          </p:cNvPr>
          <p:cNvSpPr txBox="1"/>
          <p:nvPr/>
        </p:nvSpPr>
        <p:spPr>
          <a:xfrm>
            <a:off x="2733127" y="6165298"/>
            <a:ext cx="7956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- Doesn’t share features learned across different positions of text.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4749A0C-34AB-DA4B-B937-9FF26E7F843F}"/>
                  </a:ext>
                </a:extLst>
              </p14:cNvPr>
              <p14:cNvContentPartPr/>
              <p14:nvPr/>
            </p14:nvContentPartPr>
            <p14:xfrm>
              <a:off x="788400" y="424800"/>
              <a:ext cx="10738800" cy="6431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4749A0C-34AB-DA4B-B937-9FF26E7F84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9040" y="415440"/>
                <a:ext cx="10757520" cy="64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03041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9" grpId="0" animBg="1"/>
      <p:bldP spid="20" grpId="0" animBg="1"/>
      <p:bldP spid="22" grpId="0" animBg="1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9A4228-4604-CC45-8C94-D73890668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Recurrent Neural Networks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901C94ED-3A60-2048-8E53-1FC95F034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8748"/>
            <a:ext cx="4566964" cy="40796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0231ED-2F15-4B43-9FFC-3F7514DE36AF}"/>
                  </a:ext>
                </a:extLst>
              </p14:cNvPr>
              <p14:cNvContentPartPr/>
              <p14:nvPr/>
            </p14:nvContentPartPr>
            <p14:xfrm>
              <a:off x="619560" y="1002960"/>
              <a:ext cx="4872960" cy="4924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0231ED-2F15-4B43-9FFC-3F7514DE36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720" y="939600"/>
                <a:ext cx="4904280" cy="50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7F4F83E-1E79-0C4D-9902-64159D34C8A1}"/>
                  </a:ext>
                </a:extLst>
              </p14:cNvPr>
              <p14:cNvContentPartPr/>
              <p14:nvPr/>
            </p14:nvContentPartPr>
            <p14:xfrm>
              <a:off x="333000" y="547560"/>
              <a:ext cx="11828880" cy="6310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7F4F83E-1E79-0C4D-9902-64159D34C8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3640" y="538200"/>
                <a:ext cx="11847600" cy="632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250659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A6A4-9275-234E-8224-A9FD9DDA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5071CE1-8D18-E64D-8BB5-6CA8C5987546}"/>
              </a:ext>
            </a:extLst>
          </p:cNvPr>
          <p:cNvGrpSpPr/>
          <p:nvPr/>
        </p:nvGrpSpPr>
        <p:grpSpPr>
          <a:xfrm>
            <a:off x="1058924" y="2289792"/>
            <a:ext cx="8660675" cy="3256080"/>
            <a:chOff x="1201782" y="1655554"/>
            <a:chExt cx="9198194" cy="357729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6659A62-71C1-504E-BD1D-8040F0FDACC0}"/>
                </a:ext>
              </a:extLst>
            </p:cNvPr>
            <p:cNvGrpSpPr/>
            <p:nvPr/>
          </p:nvGrpSpPr>
          <p:grpSpPr>
            <a:xfrm>
              <a:off x="1201782" y="1655554"/>
              <a:ext cx="9198194" cy="3577290"/>
              <a:chOff x="1201782" y="610526"/>
              <a:chExt cx="9198194" cy="357729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BED0BC48-4E8D-B544-A470-C099E20FFE59}"/>
                  </a:ext>
                </a:extLst>
              </p:cNvPr>
              <p:cNvGrpSpPr/>
              <p:nvPr/>
            </p:nvGrpSpPr>
            <p:grpSpPr>
              <a:xfrm>
                <a:off x="1201782" y="610526"/>
                <a:ext cx="9198194" cy="3577290"/>
                <a:chOff x="182880" y="479897"/>
                <a:chExt cx="9198194" cy="35772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1AAE9790-E3E9-2E4B-ABD1-0EDF4C15C0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2DFBFCC6-75B9-0946-A5C0-ED95E558DB2B}"/>
                    </a:ext>
                  </a:extLst>
                </p:cNvPr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06460D87-74DF-594E-83CD-EE6FCBEA7AB2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7380292E-A34A-1443-A92F-3FF4F407F551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345C7717-27C1-3044-AEC3-58C1938062D6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2D37C05F-6999-9546-8331-AC0981FB752E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0F120B90-1A13-7248-90C6-3A519845B1C1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89E1208F-1830-FD43-AC70-356055A1BA44}"/>
                    </a:ext>
                  </a:extLst>
                </p:cNvPr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E399D62A-6DDF-DA41-A676-69A30670ED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21374C3E-768A-A24D-B63C-294D2262D3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924C2A91-5EA7-D440-ACC1-6AF0F15001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1AA4C35E-D991-F247-A0DD-16858D580AFA}"/>
                    </a:ext>
                  </a:extLst>
                </p:cNvPr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8BCCBF4F-C76A-D84E-BF99-F046044D6690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89702E19-C63E-314E-84EB-E30984E1562A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2D3ECD36-124E-6B43-BB02-3B051E71E773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C16BDC60-24B0-F749-85F5-6F5FD5E6AEAA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87BB987F-3D41-9047-ADCA-48EF088F1213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0E6D5F2B-E2C1-6349-A628-04D3721AF853}"/>
                    </a:ext>
                  </a:extLst>
                </p:cNvPr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DD4314B8-6B1C-C24B-9E93-EDA108E3D3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4CA184EB-ECEA-C745-9A31-6E9A80A796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52A55B85-DA04-E849-8A37-7E0770D43A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17CF4DE6-CB8A-184D-AF6A-9AA98EFF1052}"/>
                    </a:ext>
                  </a:extLst>
                </p:cNvPr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6FD1238D-A3CC-6E48-B4D7-28B405D3A7FD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D2104681-65D8-6042-8BC4-0843DE524C41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826A6FF0-B71F-B843-A4B6-DDCCB2A3D4F2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692EA0CC-3057-934E-93DA-3327A3601293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8BF3A24C-CD81-D143-A35C-FC96B39506C4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AE40E7B5-BFEA-1447-A4BE-D57924121D11}"/>
                    </a:ext>
                  </a:extLst>
                </p:cNvPr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9FACBE1A-DB16-7248-B611-5F4197949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F0B1450A-CFF5-8845-8629-66882286C0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9A11DD4D-21C5-AF41-88EC-924C38719F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01984ECE-BB5B-E049-8DEB-D19B035D5B2C}"/>
                    </a:ext>
                  </a:extLst>
                </p:cNvPr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C496D42C-4F1C-ED49-B165-FEE74C5B7F10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355204A0-BE07-0649-B699-7838ACBA00F4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32E91811-A61F-1F4E-954C-F467CA71DA44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D33052A8-42F0-4241-BDEA-8B154163EE83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E0022369-46BF-DD4B-88ED-0549F8143500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D7659C1F-77C6-FE4F-A726-5F36E1C1DED1}"/>
                    </a:ext>
                  </a:extLst>
                </p:cNvPr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9E6E2DAF-1504-964C-AF8F-B2CFC643AB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7" name="TextBox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AA54B63B-4238-E946-AFEF-5A6153B337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266" t="-2857" b="-1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25E058DB-7919-E14F-9CAA-F3C3F759D2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DCEAFA2E-D735-9444-BC56-35ECC5525D52}"/>
                  </a:ext>
                </a:extLst>
              </p:cNvPr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6769FF7-2C1E-B748-ADE9-86DE4FB37199}"/>
                  </a:ext>
                </a:extLst>
              </p:cNvPr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FD2939B2-6DBB-224D-9BA4-2D00FBD27488}"/>
                  </a:ext>
                </a:extLst>
              </p:cNvPr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8AF7A13D-9FFB-5B43-87CF-E3BE37C6D1EB}"/>
                  </a:ext>
                </a:extLst>
              </p:cNvPr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97575B02-D6EC-4C44-B21A-A6FB6708A855}"/>
                  </a:ext>
                </a:extLst>
              </p:cNvPr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05F8AC7-FE28-8C4E-9AB7-1284012300B7}"/>
                </a:ext>
              </a:extLst>
            </p:cNvPr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BC3D572-7052-214B-8679-4535E247C0BC}"/>
                </a:ext>
              </a:extLst>
            </p:cNvPr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3DDFA21-5E12-3147-98F9-45EF9DF2F303}"/>
                </a:ext>
              </a:extLst>
            </p:cNvPr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B32F554-A166-4F4E-9C16-BAB2FDA6271E}"/>
                </a:ext>
              </a:extLst>
            </p:cNvPr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0A9159E-1558-4447-AD51-CBC08B1C864B}"/>
                  </a:ext>
                </a:extLst>
              </p14:cNvPr>
              <p14:cNvContentPartPr/>
              <p14:nvPr/>
            </p14:nvContentPartPr>
            <p14:xfrm>
              <a:off x="8082000" y="2528280"/>
              <a:ext cx="839880" cy="839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0A9159E-1558-4447-AD51-CBC08B1C864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66160" y="2464920"/>
                <a:ext cx="871200" cy="9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276F63-AAFA-F34A-B8E1-EC5757B761DF}"/>
                  </a:ext>
                </a:extLst>
              </p14:cNvPr>
              <p14:cNvContentPartPr/>
              <p14:nvPr/>
            </p14:nvContentPartPr>
            <p14:xfrm>
              <a:off x="8087040" y="3904920"/>
              <a:ext cx="783000" cy="660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276F63-AAFA-F34A-B8E1-EC5757B761D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71200" y="3841560"/>
                <a:ext cx="81432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8C65614-D77D-8F49-AFF0-CC1050835B42}"/>
                  </a:ext>
                </a:extLst>
              </p14:cNvPr>
              <p14:cNvContentPartPr/>
              <p14:nvPr/>
            </p14:nvContentPartPr>
            <p14:xfrm>
              <a:off x="7642080" y="4964400"/>
              <a:ext cx="798480" cy="777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8C65614-D77D-8F49-AFF0-CC1050835B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626240" y="4901040"/>
                <a:ext cx="82980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26B642-8045-374B-8D14-8E5113254665}"/>
                  </a:ext>
                </a:extLst>
              </p14:cNvPr>
              <p14:cNvContentPartPr/>
              <p14:nvPr/>
            </p14:nvContentPartPr>
            <p14:xfrm>
              <a:off x="8430120" y="5051520"/>
              <a:ext cx="932040" cy="588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26B642-8045-374B-8D14-8E511325466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414280" y="4988160"/>
                <a:ext cx="96336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CA4A15-2593-4D4C-9D4B-5B3186C14112}"/>
                  </a:ext>
                </a:extLst>
              </p14:cNvPr>
              <p14:cNvContentPartPr/>
              <p14:nvPr/>
            </p14:nvContentPartPr>
            <p14:xfrm>
              <a:off x="3045600" y="3203640"/>
              <a:ext cx="711720" cy="578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CA4A15-2593-4D4C-9D4B-5B3186C1411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029760" y="3140280"/>
                <a:ext cx="743040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E93005B-5330-6446-8669-009E6B5656BC}"/>
                  </a:ext>
                </a:extLst>
              </p14:cNvPr>
              <p14:cNvContentPartPr/>
              <p14:nvPr/>
            </p14:nvContentPartPr>
            <p14:xfrm>
              <a:off x="3109320" y="3843720"/>
              <a:ext cx="632880" cy="51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E93005B-5330-6446-8669-009E6B5656B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093480" y="3780360"/>
                <a:ext cx="6642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6050A5-A6C8-DC4D-B0D5-327DC6B8EF59}"/>
                  </a:ext>
                </a:extLst>
              </p14:cNvPr>
              <p14:cNvContentPartPr/>
              <p14:nvPr/>
            </p14:nvContentPartPr>
            <p14:xfrm>
              <a:off x="3710880" y="3725280"/>
              <a:ext cx="149040" cy="262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6050A5-A6C8-DC4D-B0D5-327DC6B8EF5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95040" y="3661920"/>
                <a:ext cx="1803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323D393-C4E9-F142-8D03-1A61D92CC27B}"/>
                  </a:ext>
                </a:extLst>
              </p14:cNvPr>
              <p14:cNvContentPartPr/>
              <p14:nvPr/>
            </p14:nvContentPartPr>
            <p14:xfrm>
              <a:off x="2779560" y="2891520"/>
              <a:ext cx="25920" cy="256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323D393-C4E9-F142-8D03-1A61D92CC27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763720" y="2828160"/>
                <a:ext cx="572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1348C0-C0A8-2748-8340-A3E1E89851A3}"/>
                  </a:ext>
                </a:extLst>
              </p14:cNvPr>
              <p14:cNvContentPartPr/>
              <p14:nvPr/>
            </p14:nvContentPartPr>
            <p14:xfrm>
              <a:off x="2625840" y="2743200"/>
              <a:ext cx="317880" cy="240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1348C0-C0A8-2748-8340-A3E1E89851A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610000" y="2679840"/>
                <a:ext cx="34920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9E7B866-1EB3-074E-84B5-E5401C691A9D}"/>
                  </a:ext>
                </a:extLst>
              </p14:cNvPr>
              <p14:cNvContentPartPr/>
              <p14:nvPr/>
            </p14:nvContentPartPr>
            <p14:xfrm>
              <a:off x="2564640" y="3031920"/>
              <a:ext cx="399600" cy="1612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9E7B866-1EB3-074E-84B5-E5401C691A9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548800" y="2968560"/>
                <a:ext cx="430920" cy="173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7547429-BEF2-D849-9DD8-F49740894606}"/>
                  </a:ext>
                </a:extLst>
              </p14:cNvPr>
              <p14:cNvContentPartPr/>
              <p14:nvPr/>
            </p14:nvContentPartPr>
            <p14:xfrm>
              <a:off x="3879720" y="3170160"/>
              <a:ext cx="456120" cy="1403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7547429-BEF2-D849-9DD8-F4974089460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863880" y="3106800"/>
                <a:ext cx="487440" cy="15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C1949AF-1F3F-B64C-9901-2DEDC4F54495}"/>
                  </a:ext>
                </a:extLst>
              </p14:cNvPr>
              <p14:cNvContentPartPr/>
              <p14:nvPr/>
            </p14:nvContentPartPr>
            <p14:xfrm>
              <a:off x="5287320" y="2968920"/>
              <a:ext cx="446040" cy="1612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C1949AF-1F3F-B64C-9901-2DEDC4F5449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271480" y="2905560"/>
                <a:ext cx="477360" cy="173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F64B443-55A5-6345-8158-BE14E431F640}"/>
                  </a:ext>
                </a:extLst>
              </p14:cNvPr>
              <p14:cNvContentPartPr/>
              <p14:nvPr/>
            </p14:nvContentPartPr>
            <p14:xfrm>
              <a:off x="8732160" y="3070800"/>
              <a:ext cx="537840" cy="1587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F64B443-55A5-6345-8158-BE14E431F64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716320" y="3007440"/>
                <a:ext cx="569160" cy="171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1C1E2CB-FE78-E243-8F81-57225D345988}"/>
                  </a:ext>
                </a:extLst>
              </p14:cNvPr>
              <p14:cNvContentPartPr/>
              <p14:nvPr/>
            </p14:nvContentPartPr>
            <p14:xfrm>
              <a:off x="890640" y="3531240"/>
              <a:ext cx="747720" cy="809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1C1E2CB-FE78-E243-8F81-57225D34598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74800" y="3467880"/>
                <a:ext cx="779040" cy="9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F4DA3F5-FC0E-BE4F-8945-4DE68CD26A03}"/>
                  </a:ext>
                </a:extLst>
              </p14:cNvPr>
              <p14:cNvContentPartPr/>
              <p14:nvPr/>
            </p14:nvContentPartPr>
            <p14:xfrm>
              <a:off x="4322880" y="3782160"/>
              <a:ext cx="801000" cy="669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F4DA3F5-FC0E-BE4F-8945-4DE68CD26A0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307040" y="3718800"/>
                <a:ext cx="8323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059342A-FAEB-5848-90FA-FB0C19739BCA}"/>
                  </a:ext>
                </a:extLst>
              </p14:cNvPr>
              <p14:cNvContentPartPr/>
              <p14:nvPr/>
            </p14:nvContentPartPr>
            <p14:xfrm>
              <a:off x="4990680" y="3654360"/>
              <a:ext cx="220320" cy="3585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059342A-FAEB-5848-90FA-FB0C19739BC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974840" y="3591000"/>
                <a:ext cx="25164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08FBB8-BE66-764C-8900-51C6013C8E20}"/>
                  </a:ext>
                </a:extLst>
              </p14:cNvPr>
              <p14:cNvContentPartPr/>
              <p14:nvPr/>
            </p14:nvContentPartPr>
            <p14:xfrm>
              <a:off x="5005800" y="3643920"/>
              <a:ext cx="189720" cy="379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08FBB8-BE66-764C-8900-51C6013C8E2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989960" y="3580560"/>
                <a:ext cx="22104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A2F9416-BCDD-7E48-8263-7884EEF85789}"/>
                  </a:ext>
                </a:extLst>
              </p14:cNvPr>
              <p14:cNvContentPartPr/>
              <p14:nvPr/>
            </p14:nvContentPartPr>
            <p14:xfrm>
              <a:off x="4309920" y="3736080"/>
              <a:ext cx="911520" cy="720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A2F9416-BCDD-7E48-8263-7884EEF8578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294080" y="3672720"/>
                <a:ext cx="9428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0E24A10-3EC4-A947-BC5E-AFC1FDFD5451}"/>
                  </a:ext>
                </a:extLst>
              </p14:cNvPr>
              <p14:cNvContentPartPr/>
              <p14:nvPr/>
            </p14:nvContentPartPr>
            <p14:xfrm>
              <a:off x="4790880" y="3608280"/>
              <a:ext cx="430560" cy="4968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0E24A10-3EC4-A947-BC5E-AFC1FDFD545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775040" y="3544920"/>
                <a:ext cx="461880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26A7CF7-9E1F-1A4E-9310-C2807716CB03}"/>
                  </a:ext>
                </a:extLst>
              </p14:cNvPr>
              <p14:cNvContentPartPr/>
              <p14:nvPr/>
            </p14:nvContentPartPr>
            <p14:xfrm>
              <a:off x="4327560" y="3838320"/>
              <a:ext cx="177120" cy="46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26A7CF7-9E1F-1A4E-9310-C2807716CB0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311720" y="3774960"/>
                <a:ext cx="2084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36B00F0-9B38-5B48-BF26-887600ED951D}"/>
                  </a:ext>
                </a:extLst>
              </p14:cNvPr>
              <p14:cNvContentPartPr/>
              <p14:nvPr/>
            </p14:nvContentPartPr>
            <p14:xfrm>
              <a:off x="5881320" y="3869280"/>
              <a:ext cx="379080" cy="154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36B00F0-9B38-5B48-BF26-887600ED951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865480" y="3805920"/>
                <a:ext cx="4104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007EC4F-7443-F144-B9BB-460B1FD84842}"/>
                  </a:ext>
                </a:extLst>
              </p14:cNvPr>
              <p14:cNvContentPartPr/>
              <p14:nvPr/>
            </p14:nvContentPartPr>
            <p14:xfrm>
              <a:off x="6100560" y="3709800"/>
              <a:ext cx="409320" cy="3542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007EC4F-7443-F144-B9BB-460B1FD8484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084720" y="3646440"/>
                <a:ext cx="44064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7FC81E6-42DE-6C42-816F-37AFEF6093C2}"/>
                  </a:ext>
                </a:extLst>
              </p14:cNvPr>
              <p14:cNvContentPartPr/>
              <p14:nvPr/>
            </p14:nvContentPartPr>
            <p14:xfrm>
              <a:off x="4039200" y="4437720"/>
              <a:ext cx="685080" cy="6091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7FC81E6-42DE-6C42-816F-37AFEF6093C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023360" y="4374360"/>
                <a:ext cx="716400" cy="7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3FC2635-01A2-F349-890A-1333C777CDBB}"/>
                  </a:ext>
                </a:extLst>
              </p14:cNvPr>
              <p14:cNvContentPartPr/>
              <p14:nvPr/>
            </p14:nvContentPartPr>
            <p14:xfrm>
              <a:off x="4040280" y="2607840"/>
              <a:ext cx="725400" cy="783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3FC2635-01A2-F349-890A-1333C777CDB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024440" y="2544480"/>
                <a:ext cx="756720" cy="9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CF88E61-5094-FE43-A53D-38EDB87B63CA}"/>
                  </a:ext>
                </a:extLst>
              </p14:cNvPr>
              <p14:cNvContentPartPr/>
              <p14:nvPr/>
            </p14:nvContentPartPr>
            <p14:xfrm>
              <a:off x="358560" y="51840"/>
              <a:ext cx="11670120" cy="67698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CF88E61-5094-FE43-A53D-38EDB87B63C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49200" y="42480"/>
                <a:ext cx="11688840" cy="678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498436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559</TotalTime>
  <Words>371</Words>
  <Application>Microsoft Office PowerPoint</Application>
  <PresentationFormat>Widescreen</PresentationFormat>
  <Paragraphs>142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主题​​</vt:lpstr>
      <vt:lpstr>Recurrent Neural Network Lesson-07</vt:lpstr>
      <vt:lpstr>Review</vt:lpstr>
      <vt:lpstr>overview</vt:lpstr>
      <vt:lpstr>Recurrent Neural Networks Reference: Deep Learning chapter 10</vt:lpstr>
      <vt:lpstr>Some sequence problems </vt:lpstr>
      <vt:lpstr>An example of using FCN handle sequence problems.(1)</vt:lpstr>
      <vt:lpstr>An example of using FFN handle sequence problems.(2)</vt:lpstr>
      <vt:lpstr>Recurrent Neural Networks</vt:lpstr>
      <vt:lpstr>Recurrent Neural Networks</vt:lpstr>
      <vt:lpstr>Backward propagation through time.</vt:lpstr>
      <vt:lpstr>Gradient vanishing and exploding. </vt:lpstr>
      <vt:lpstr>PowerPoint Presentation</vt:lpstr>
      <vt:lpstr>Test your understanding</vt:lpstr>
      <vt:lpstr>Two import RNN variations.</vt:lpstr>
      <vt:lpstr>Gated Recurrent Unit (GRU) (Simplified)</vt:lpstr>
      <vt:lpstr>Gated Recurrent Unit (GRU) (Full)</vt:lpstr>
      <vt:lpstr>Long short time memory (LSTM)</vt:lpstr>
      <vt:lpstr>Training and inference of RNN</vt:lpstr>
      <vt:lpstr>Several different RNN structures</vt:lpstr>
      <vt:lpstr>Bidirectional RNN</vt:lpstr>
      <vt:lpstr>Deep RNN</vt:lpstr>
      <vt:lpstr>Transfer Learning</vt:lpstr>
      <vt:lpstr>Intuition of transfer learning</vt:lpstr>
      <vt:lpstr>An example of transfer learning in NLP.</vt:lpstr>
      <vt:lpstr>PowerPoint Presentation</vt:lpstr>
      <vt:lpstr>Thanks for your attending.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eric.lee.xiao@gmail.com</cp:lastModifiedBy>
  <cp:revision>23</cp:revision>
  <dcterms:created xsi:type="dcterms:W3CDTF">2019-08-30T07:45:14Z</dcterms:created>
  <dcterms:modified xsi:type="dcterms:W3CDTF">2019-11-17T21:09:05Z</dcterms:modified>
</cp:coreProperties>
</file>